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9" r:id="rId4"/>
    <p:sldId id="270" r:id="rId5"/>
    <p:sldId id="273" r:id="rId6"/>
    <p:sldId id="278" r:id="rId7"/>
    <p:sldId id="282" r:id="rId8"/>
    <p:sldId id="306" r:id="rId9"/>
    <p:sldId id="307" r:id="rId10"/>
    <p:sldId id="292" r:id="rId11"/>
    <p:sldId id="300" r:id="rId12"/>
    <p:sldId id="305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72" autoAdjust="0"/>
  </p:normalViewPr>
  <p:slideViewPr>
    <p:cSldViewPr snapToGrid="0" snapToObjects="1" showGuides="1">
      <p:cViewPr>
        <p:scale>
          <a:sx n="100" d="100"/>
          <a:sy n="100" d="100"/>
        </p:scale>
        <p:origin x="48" y="-3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6583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476032"/>
            <a:ext cx="6908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Курсовая работа </a:t>
            </a:r>
            <a:br>
              <a:rPr lang="ru-RU" sz="4000" dirty="0"/>
            </a:br>
            <a:r>
              <a:rPr lang="ru-RU" sz="4000" dirty="0"/>
              <a:t>1 семестр</a:t>
            </a:r>
            <a:br>
              <a:rPr lang="ru-RU" sz="4000" dirty="0"/>
            </a:br>
            <a:r>
              <a:rPr lang="ru-RU" dirty="0"/>
              <a:t>Система обработки заказов на обслуживание организацией 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 err="1"/>
              <a:t>Магай</a:t>
            </a:r>
            <a:r>
              <a:rPr lang="ru-RU" sz="2000" dirty="0"/>
              <a:t> Олег</a:t>
            </a:r>
            <a:endParaRPr lang="nl-NL" sz="2000" dirty="0"/>
          </a:p>
          <a:p>
            <a:r>
              <a:rPr lang="ru-RU" dirty="0"/>
              <a:t>К3140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3214"/>
            <a:ext cx="7169285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Программная реализация системы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898" y="1488331"/>
            <a:ext cx="7739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Весь код системы был написан исключительно на языке программирования </a:t>
            </a:r>
            <a:r>
              <a:rPr lang="en-US" sz="2400" dirty="0"/>
              <a:t>Python </a:t>
            </a:r>
            <a:r>
              <a:rPr lang="ru-RU" sz="2400" dirty="0"/>
              <a:t>и фреймворке </a:t>
            </a:r>
            <a:r>
              <a:rPr lang="en-US" sz="2400" dirty="0"/>
              <a:t>Django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Для написания внешнего вида проекта был использован </a:t>
            </a:r>
            <a:r>
              <a:rPr lang="en-US" sz="2400" dirty="0"/>
              <a:t>Bootstrap </a:t>
            </a:r>
            <a:r>
              <a:rPr lang="ru-RU" sz="2400" dirty="0"/>
              <a:t>ресурс </a:t>
            </a:r>
          </a:p>
        </p:txBody>
      </p:sp>
    </p:spTree>
    <p:extLst>
      <p:ext uri="{BB962C8B-B14F-4D97-AF65-F5344CB8AC3E}">
        <p14:creationId xmlns:p14="http://schemas.microsoft.com/office/powerpoint/2010/main" val="111445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122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410498"/>
            <a:ext cx="856181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Была разработана система обработки заказов на обслуживание организацией </a:t>
            </a:r>
          </a:p>
          <a:p>
            <a:r>
              <a:rPr lang="ru-RU" sz="1400" dirty="0"/>
              <a:t>Использованы средства доступа к базе данных: </a:t>
            </a:r>
            <a:r>
              <a:rPr lang="ru-RU" sz="1400" dirty="0" err="1"/>
              <a:t>Python</a:t>
            </a:r>
            <a:r>
              <a:rPr lang="ru-RU" sz="1400" dirty="0"/>
              <a:t> + </a:t>
            </a:r>
            <a:r>
              <a:rPr lang="ru-RU" sz="1400" dirty="0" err="1"/>
              <a:t>Django</a:t>
            </a:r>
            <a:endParaRPr lang="ru-RU" sz="1400" dirty="0"/>
          </a:p>
          <a:p>
            <a:r>
              <a:rPr lang="ru-RU" sz="1400"/>
              <a:t>Создана база </a:t>
            </a:r>
            <a:r>
              <a:rPr lang="ru-RU" sz="1400" dirty="0"/>
              <a:t>данных представляется </a:t>
            </a:r>
            <a:r>
              <a:rPr lang="en-US" sz="1400" dirty="0"/>
              <a:t>JSON-</a:t>
            </a:r>
            <a:r>
              <a:rPr lang="ru-RU" sz="1400" dirty="0"/>
              <a:t>файлом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716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613678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Требуется разработать модуль системы обработки заказов на обслуживание организацией. Для каждой организации необходимо хранить ее название, дату основания, и т.п. . Каждый заказ характеризуется краткой информацией о заказе, включающей автора заказа, дату отправки заказа на обработку, дату планируемого окончания выполнения заказа, статус выполнения заказа. Модуль должен предоставлять возможность получения данных о списке организаций, хранящихся в базе данных, возможность перехода к интерфейсу просмотра общей информации о каждой организации с указанием списка отправленных ей на обработку заказов, а также перехода к просмотру информации об отдельном заказе. </a:t>
            </a:r>
          </a:p>
        </p:txBody>
      </p:sp>
    </p:spTree>
    <p:extLst>
      <p:ext uri="{BB962C8B-B14F-4D97-AF65-F5344CB8AC3E}">
        <p14:creationId xmlns:p14="http://schemas.microsoft.com/office/powerpoint/2010/main" val="422619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37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Анализ и уточнение задания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350" y="1759744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Аналог системы: </a:t>
            </a:r>
            <a:r>
              <a:rPr lang="en-US" dirty="0" err="1"/>
              <a:t>amoCRM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1950" y="23164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Достоинства: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Чат, звонки, видеозвонки</a:t>
            </a:r>
            <a:r>
              <a:rPr lang="ru-RU" dirty="0"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Распределение прав доступа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1</a:t>
            </a:r>
            <a:r>
              <a:rPr lang="en-US" dirty="0"/>
              <a:t>C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Мобильное приложение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45000" y="233551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Недостатки: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Отсутствие управления</a:t>
            </a:r>
            <a:r>
              <a:rPr lang="ru-RU" dirty="0"/>
              <a:t> почтовыми ящиками сотрудников</a:t>
            </a:r>
            <a:r>
              <a:rPr lang="ru-RU" dirty="0"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Редактирование прав доступа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Конвертация </a:t>
            </a:r>
            <a:r>
              <a:rPr lang="ru-RU" dirty="0" err="1"/>
              <a:t>лидов</a:t>
            </a:r>
            <a:r>
              <a:rPr lang="ru-RU" dirty="0"/>
              <a:t> в контакт, компанию, сделку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требования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928357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Осуществление авторизации пользователей;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Предоставление возможности добавления, изменения заказов;</a:t>
            </a:r>
          </a:p>
        </p:txBody>
      </p:sp>
    </p:spTree>
    <p:extLst>
      <p:ext uri="{BB962C8B-B14F-4D97-AF65-F5344CB8AC3E}">
        <p14:creationId xmlns:p14="http://schemas.microsoft.com/office/powerpoint/2010/main" val="39605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Инфологическая модель базы данных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F4EE67-541E-431D-8E51-4054557B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50" y="1633538"/>
            <a:ext cx="5478120" cy="30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762000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интерфейсов пользователей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2051" cy="2848490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dirty="0"/>
              <a:t>Разделение на три группы доступа: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Администратор</a:t>
            </a:r>
          </a:p>
          <a:p>
            <a:pPr marL="0" indent="0">
              <a:buClr>
                <a:srgbClr val="1946BA"/>
              </a:buClr>
              <a:buNone/>
            </a:pPr>
            <a:r>
              <a:rPr lang="ru-RU" sz="2000" dirty="0"/>
              <a:t>	Права: может редактировать любые данные</a:t>
            </a:r>
          </a:p>
          <a:p>
            <a:pPr marL="0" indent="0">
              <a:buClr>
                <a:srgbClr val="1946BA"/>
              </a:buClr>
              <a:buNone/>
            </a:pPr>
            <a:r>
              <a:rPr lang="ru-RU" sz="2000" dirty="0"/>
              <a:t>	Права: Просмотр</a:t>
            </a:r>
            <a:endParaRPr lang="en-US" sz="2000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000" dirty="0"/>
              <a:t>Гость</a:t>
            </a:r>
          </a:p>
          <a:p>
            <a:pPr marL="457200" lvl="1" indent="0">
              <a:buClr>
                <a:srgbClr val="1946BA"/>
              </a:buClr>
              <a:buNone/>
            </a:pPr>
            <a:r>
              <a:rPr lang="ru-RU" sz="2000" dirty="0"/>
              <a:t>Права: Просмотр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6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FD4AAA-7C8E-4CB5-B6CE-1450AFAB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52" y="1088477"/>
            <a:ext cx="6222000" cy="32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0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027CCA-D6C7-4CF9-A9DE-DDCA50C3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6" y="1077573"/>
            <a:ext cx="6776581" cy="31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2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архитектуры системы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718" y="1786920"/>
            <a:ext cx="7107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методы хранятся в файлах </a:t>
            </a:r>
            <a:r>
              <a:rPr lang="en-US" sz="2400" dirty="0"/>
              <a:t>views.py;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Вся база данных системы хранится в </a:t>
            </a:r>
            <a:r>
              <a:rPr lang="en-US" sz="2400" dirty="0"/>
              <a:t>json </a:t>
            </a:r>
            <a:r>
              <a:rPr lang="ru-RU" sz="2400" dirty="0"/>
              <a:t>файле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Json</a:t>
            </a:r>
            <a:r>
              <a:rPr lang="en-US" sz="2400" dirty="0"/>
              <a:t>-</a:t>
            </a:r>
            <a:r>
              <a:rPr lang="ru-RU" sz="2400" dirty="0"/>
              <a:t>файлы: </a:t>
            </a:r>
            <a:r>
              <a:rPr lang="en-US" sz="2400" dirty="0" err="1"/>
              <a:t>logs.json</a:t>
            </a:r>
            <a:r>
              <a:rPr lang="en-US" sz="2400" dirty="0"/>
              <a:t>, </a:t>
            </a:r>
            <a:r>
              <a:rPr lang="en-US" sz="2400" dirty="0" err="1"/>
              <a:t>database.json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папке </a:t>
            </a:r>
            <a:r>
              <a:rPr lang="en-US" sz="2400" dirty="0"/>
              <a:t>Templates</a:t>
            </a:r>
            <a:r>
              <a:rPr lang="ru-RU" sz="2400" dirty="0"/>
              <a:t> хранятся </a:t>
            </a:r>
            <a:r>
              <a:rPr lang="en-US" sz="2400" dirty="0" err="1"/>
              <a:t>html,js,css</a:t>
            </a:r>
            <a:r>
              <a:rPr lang="en-US" sz="2400" dirty="0"/>
              <a:t>-</a:t>
            </a:r>
            <a:r>
              <a:rPr lang="ru-RU" sz="2400" dirty="0"/>
              <a:t>файлы</a:t>
            </a:r>
          </a:p>
        </p:txBody>
      </p:sp>
    </p:spTree>
    <p:extLst>
      <p:ext uri="{BB962C8B-B14F-4D97-AF65-F5344CB8AC3E}">
        <p14:creationId xmlns:p14="http://schemas.microsoft.com/office/powerpoint/2010/main" val="11068539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Words>280</Words>
  <Application>Microsoft Office PowerPoint</Application>
  <PresentationFormat>Экран (16:9)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Cover</vt:lpstr>
      <vt:lpstr>1_Cover</vt:lpstr>
      <vt:lpstr>Курсовая работа  1 семестр Система обработки заказов на обслуживание организацией </vt:lpstr>
      <vt:lpstr>Постановка задачи</vt:lpstr>
      <vt:lpstr>Анализ и уточнение задания</vt:lpstr>
      <vt:lpstr>Дополнительные требования</vt:lpstr>
      <vt:lpstr>Инфологическая модель базы данных</vt:lpstr>
      <vt:lpstr>Описание интерфейсов пользователей системы</vt:lpstr>
      <vt:lpstr>Презентация PowerPoint</vt:lpstr>
      <vt:lpstr>Презентация PowerPoint</vt:lpstr>
      <vt:lpstr>Описание архитектуры системы</vt:lpstr>
      <vt:lpstr>Программная реализация системы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Oleg Magay</cp:lastModifiedBy>
  <cp:revision>88</cp:revision>
  <dcterms:created xsi:type="dcterms:W3CDTF">2014-06-27T12:30:22Z</dcterms:created>
  <dcterms:modified xsi:type="dcterms:W3CDTF">2018-12-18T09:19:39Z</dcterms:modified>
</cp:coreProperties>
</file>