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906"/>
    <a:srgbClr val="264751"/>
    <a:srgbClr val="4E5601"/>
    <a:srgbClr val="6EAF10"/>
    <a:srgbClr val="839100"/>
    <a:srgbClr val="F2525E"/>
    <a:srgbClr val="A96702"/>
    <a:srgbClr val="F4CB87"/>
    <a:srgbClr val="F39200"/>
    <a:srgbClr val="447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22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58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48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74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26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5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9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7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79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B2D7-F5BF-9747-B938-449C024B7708}" type="datetimeFigureOut">
              <a:rPr lang="es-ES" smtClean="0"/>
              <a:t>2/22/17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E8DD-5BBC-9C45-BA34-1955863D85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36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06133"/>
              </p:ext>
            </p:extLst>
          </p:nvPr>
        </p:nvGraphicFramePr>
        <p:xfrm>
          <a:off x="285413" y="1025700"/>
          <a:ext cx="8576736" cy="534847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5248"/>
                <a:gridCol w="1225248"/>
                <a:gridCol w="1225248"/>
                <a:gridCol w="1225248"/>
                <a:gridCol w="1225248"/>
                <a:gridCol w="1225248"/>
                <a:gridCol w="1225248"/>
              </a:tblGrid>
              <a:tr h="413801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Lunes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Martes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Miércoles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Jueves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Sábado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Domingo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202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Inicio actividades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1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25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45533" y="242570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E30613"/>
                </a:solidFill>
                <a:latin typeface="Black Metal Sans"/>
                <a:cs typeface="Black Metal Sans"/>
              </a:rPr>
              <a:t>Marzo</a:t>
            </a:r>
            <a:endParaRPr lang="es-ES" sz="3600" dirty="0">
              <a:solidFill>
                <a:srgbClr val="E30613"/>
              </a:solidFill>
              <a:latin typeface="Black Metal Sans"/>
              <a:cs typeface="Black Metal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09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56494"/>
              </p:ext>
            </p:extLst>
          </p:nvPr>
        </p:nvGraphicFramePr>
        <p:xfrm>
          <a:off x="285413" y="1025700"/>
          <a:ext cx="8576736" cy="534847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5248"/>
                <a:gridCol w="1225248"/>
                <a:gridCol w="1225248"/>
                <a:gridCol w="1225248"/>
                <a:gridCol w="1225248"/>
                <a:gridCol w="1225248"/>
                <a:gridCol w="1225248"/>
              </a:tblGrid>
              <a:tr h="413801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Lunes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Martes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Miércoles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Jueves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Sábado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Domingo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100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2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F1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3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F1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 Santo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56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Sábado Santo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56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Pascua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5601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19 Censo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56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F1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29 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E74"/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45533" y="242570"/>
            <a:ext cx="139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BCCF00"/>
                </a:solidFill>
                <a:latin typeface="Black Metal Sans"/>
                <a:cs typeface="Black Metal Sans"/>
              </a:rPr>
              <a:t>Abril</a:t>
            </a:r>
            <a:endParaRPr lang="es-ES" sz="3600" dirty="0">
              <a:solidFill>
                <a:srgbClr val="BCCF00"/>
              </a:solidFill>
              <a:latin typeface="Black Metal Sans"/>
              <a:cs typeface="Black Metal Sans"/>
            </a:endParaRPr>
          </a:p>
        </p:txBody>
      </p:sp>
    </p:spTree>
    <p:extLst>
      <p:ext uri="{BB962C8B-B14F-4D97-AF65-F5344CB8AC3E}">
        <p14:creationId xmlns:p14="http://schemas.microsoft.com/office/powerpoint/2010/main" val="302244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07638"/>
              </p:ext>
            </p:extLst>
          </p:nvPr>
        </p:nvGraphicFramePr>
        <p:xfrm>
          <a:off x="285413" y="1025700"/>
          <a:ext cx="8576736" cy="534847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5248"/>
                <a:gridCol w="1225248"/>
                <a:gridCol w="1225248"/>
                <a:gridCol w="1225248"/>
                <a:gridCol w="1225248"/>
                <a:gridCol w="1225248"/>
                <a:gridCol w="1225248"/>
              </a:tblGrid>
              <a:tr h="413801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Lunes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Martes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Miércoles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Jueves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Sábado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Domingo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AF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Día del trabajador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7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5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</a:t>
                      </a:r>
                      <a:r>
                        <a:rPr lang="es-ES" baseline="0" dirty="0" smtClean="0">
                          <a:solidFill>
                            <a:schemeClr val="bg1"/>
                          </a:solidFill>
                        </a:rPr>
                        <a:t> 6</a:t>
                      </a:r>
                      <a:endParaRPr lang="es-E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7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Glorias navales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751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8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C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45533" y="242570"/>
            <a:ext cx="1375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009FE3"/>
                </a:solidFill>
                <a:latin typeface="Black Metal Sans"/>
                <a:cs typeface="Black Metal Sans"/>
              </a:rPr>
              <a:t>Mayo</a:t>
            </a:r>
            <a:endParaRPr lang="es-ES" sz="3600" dirty="0">
              <a:solidFill>
                <a:srgbClr val="009FE3"/>
              </a:solidFill>
              <a:latin typeface="Black Metal Sans"/>
              <a:cs typeface="Black Metal Sans"/>
            </a:endParaRPr>
          </a:p>
        </p:txBody>
      </p:sp>
    </p:spTree>
    <p:extLst>
      <p:ext uri="{BB962C8B-B14F-4D97-AF65-F5344CB8AC3E}">
        <p14:creationId xmlns:p14="http://schemas.microsoft.com/office/powerpoint/2010/main" val="318772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469910"/>
              </p:ext>
            </p:extLst>
          </p:nvPr>
        </p:nvGraphicFramePr>
        <p:xfrm>
          <a:off x="285413" y="1025700"/>
          <a:ext cx="8576736" cy="534847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25248"/>
                <a:gridCol w="1225248"/>
                <a:gridCol w="1225248"/>
                <a:gridCol w="1225248"/>
                <a:gridCol w="1225248"/>
                <a:gridCol w="1225248"/>
                <a:gridCol w="1225248"/>
              </a:tblGrid>
              <a:tr h="413801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Lunes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Martes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Miércoles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Jueves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Viernes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Sábado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Domingo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6702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 9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Clase</a:t>
                      </a:r>
                      <a:r>
                        <a:rPr lang="es-ES" baseline="0" dirty="0" smtClean="0">
                          <a:solidFill>
                            <a:schemeClr val="bg1"/>
                          </a:solidFill>
                        </a:rPr>
                        <a:t> 10</a:t>
                      </a:r>
                      <a:endParaRPr lang="es-E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14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Paseo</a:t>
                      </a:r>
                      <a:r>
                        <a:rPr lang="es-ES" baseline="0" dirty="0" smtClean="0">
                          <a:solidFill>
                            <a:schemeClr val="bg1"/>
                          </a:solidFill>
                        </a:rPr>
                        <a:t> final semestre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9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19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20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21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22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23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25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</a:tr>
              <a:tr h="986934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26 San </a:t>
                      </a:r>
                      <a:r>
                        <a:rPr lang="es-ES" smtClean="0">
                          <a:solidFill>
                            <a:srgbClr val="FFFFFF"/>
                          </a:solidFill>
                        </a:rPr>
                        <a:t>Pedro</a:t>
                      </a:r>
                      <a:r>
                        <a:rPr lang="es-ES" baseline="0" smtClean="0">
                          <a:solidFill>
                            <a:srgbClr val="FFFFFF"/>
                          </a:solidFill>
                        </a:rPr>
                        <a:t> y </a:t>
                      </a:r>
                      <a:r>
                        <a:rPr lang="es-ES" smtClean="0">
                          <a:solidFill>
                            <a:srgbClr val="FFFFFF"/>
                          </a:solidFill>
                        </a:rPr>
                        <a:t>San</a:t>
                      </a:r>
                      <a:r>
                        <a:rPr lang="es-ES" baseline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s-ES" baseline="0" dirty="0" smtClean="0">
                          <a:solidFill>
                            <a:srgbClr val="FFFFFF"/>
                          </a:solidFill>
                        </a:rPr>
                        <a:t>Pablo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590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27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28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FFFF"/>
                          </a:solidFill>
                        </a:rPr>
                        <a:t>39</a:t>
                      </a:r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B8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745533" y="242570"/>
            <a:ext cx="143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rgbClr val="F39200"/>
                </a:solidFill>
                <a:latin typeface="Black Metal Sans"/>
                <a:cs typeface="Black Metal Sans"/>
              </a:rPr>
              <a:t>Junio</a:t>
            </a:r>
            <a:endParaRPr lang="es-ES" sz="3600" dirty="0">
              <a:solidFill>
                <a:srgbClr val="F39200"/>
              </a:solidFill>
              <a:latin typeface="Black Metal Sans"/>
              <a:cs typeface="Black Metal Sans"/>
            </a:endParaRPr>
          </a:p>
        </p:txBody>
      </p:sp>
    </p:spTree>
    <p:extLst>
      <p:ext uri="{BB962C8B-B14F-4D97-AF65-F5344CB8AC3E}">
        <p14:creationId xmlns:p14="http://schemas.microsoft.com/office/powerpoint/2010/main" val="284517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195</Words>
  <Application>Microsoft Macintosh PowerPoint</Application>
  <PresentationFormat>Presentación en pantalla (4:3)</PresentationFormat>
  <Paragraphs>171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Vial Undurraga</dc:creator>
  <cp:lastModifiedBy>Manuel Vial Undurraga</cp:lastModifiedBy>
  <cp:revision>14</cp:revision>
  <dcterms:created xsi:type="dcterms:W3CDTF">2016-12-12T15:13:46Z</dcterms:created>
  <dcterms:modified xsi:type="dcterms:W3CDTF">2017-02-22T19:01:56Z</dcterms:modified>
</cp:coreProperties>
</file>