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301" r:id="rId3"/>
    <p:sldId id="304" r:id="rId4"/>
    <p:sldId id="305" r:id="rId5"/>
    <p:sldId id="306" r:id="rId6"/>
    <p:sldId id="307" r:id="rId7"/>
    <p:sldId id="296" r:id="rId8"/>
    <p:sldId id="302" r:id="rId9"/>
    <p:sldId id="303" r:id="rId10"/>
    <p:sldId id="258" r:id="rId11"/>
    <p:sldId id="260" r:id="rId12"/>
    <p:sldId id="308" r:id="rId13"/>
    <p:sldId id="261" r:id="rId14"/>
    <p:sldId id="262" r:id="rId15"/>
    <p:sldId id="263" r:id="rId16"/>
    <p:sldId id="309" r:id="rId17"/>
    <p:sldId id="310" r:id="rId18"/>
    <p:sldId id="257" r:id="rId19"/>
    <p:sldId id="311" r:id="rId20"/>
    <p:sldId id="312" r:id="rId21"/>
    <p:sldId id="265" r:id="rId22"/>
    <p:sldId id="268" r:id="rId23"/>
    <p:sldId id="276" r:id="rId24"/>
    <p:sldId id="277" r:id="rId25"/>
    <p:sldId id="278" r:id="rId26"/>
    <p:sldId id="279" r:id="rId27"/>
    <p:sldId id="280" r:id="rId28"/>
    <p:sldId id="281" r:id="rId29"/>
    <p:sldId id="299" r:id="rId30"/>
    <p:sldId id="300" r:id="rId31"/>
    <p:sldId id="313" r:id="rId32"/>
    <p:sldId id="286" r:id="rId33"/>
    <p:sldId id="287" r:id="rId34"/>
    <p:sldId id="288" r:id="rId35"/>
    <p:sldId id="289" r:id="rId36"/>
    <p:sldId id="290" r:id="rId37"/>
    <p:sldId id="259" r:id="rId38"/>
    <p:sldId id="294"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B01536-37BD-4E54-B198-0C8C953BC394}" v="118" dt="2025-02-28T16:42:29.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3D8E8C-7A6D-4167-A5C6-96830C99D83B}"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36D8E5E9-2015-403D-9211-C030DDAAD381}">
      <dgm:prSet/>
      <dgm:spPr/>
      <dgm:t>
        <a:bodyPr/>
        <a:lstStyle/>
        <a:p>
          <a:r>
            <a:rPr lang="en-US"/>
            <a:t>Ideally keep 3 copies:</a:t>
          </a:r>
        </a:p>
      </dgm:t>
    </dgm:pt>
    <dgm:pt modelId="{095BBBC0-FD8B-479A-8602-61D345EB504C}" type="parTrans" cxnId="{8159D220-2A7C-4FED-B9DA-DDC1FC24540C}">
      <dgm:prSet/>
      <dgm:spPr/>
      <dgm:t>
        <a:bodyPr/>
        <a:lstStyle/>
        <a:p>
          <a:endParaRPr lang="en-US"/>
        </a:p>
      </dgm:t>
    </dgm:pt>
    <dgm:pt modelId="{6383F19C-9BB3-4BAE-86FD-730DC5F9D76E}" type="sibTrans" cxnId="{8159D220-2A7C-4FED-B9DA-DDC1FC24540C}">
      <dgm:prSet/>
      <dgm:spPr/>
      <dgm:t>
        <a:bodyPr/>
        <a:lstStyle/>
        <a:p>
          <a:endParaRPr lang="en-US"/>
        </a:p>
      </dgm:t>
    </dgm:pt>
    <dgm:pt modelId="{BD70A455-2645-4E84-B840-ACCEF7DEDDFB}">
      <dgm:prSet/>
      <dgm:spPr/>
      <dgm:t>
        <a:bodyPr/>
        <a:lstStyle/>
        <a:p>
          <a:r>
            <a:rPr lang="en-US"/>
            <a:t>local/working copy e.g. on your workstation or in shared workspace </a:t>
          </a:r>
        </a:p>
      </dgm:t>
    </dgm:pt>
    <dgm:pt modelId="{778E6330-9625-400C-8AD9-307B4BAD450A}" type="parTrans" cxnId="{973BB23A-EE5D-490D-BB45-48300F9E6B82}">
      <dgm:prSet/>
      <dgm:spPr/>
      <dgm:t>
        <a:bodyPr/>
        <a:lstStyle/>
        <a:p>
          <a:endParaRPr lang="en-US"/>
        </a:p>
      </dgm:t>
    </dgm:pt>
    <dgm:pt modelId="{ECF5547F-F868-4EED-B887-18BBFC25D0DF}" type="sibTrans" cxnId="{973BB23A-EE5D-490D-BB45-48300F9E6B82}">
      <dgm:prSet/>
      <dgm:spPr/>
      <dgm:t>
        <a:bodyPr/>
        <a:lstStyle/>
        <a:p>
          <a:endParaRPr lang="en-US"/>
        </a:p>
      </dgm:t>
    </dgm:pt>
    <dgm:pt modelId="{2DD549B0-6FD5-4FF8-AE7F-8669BD4A51E7}">
      <dgm:prSet/>
      <dgm:spPr/>
      <dgm:t>
        <a:bodyPr/>
        <a:lstStyle/>
        <a:p>
          <a:r>
            <a:rPr lang="en-US" dirty="0"/>
            <a:t>remote copy  e.g. on a managed backup system (cloud) </a:t>
          </a:r>
        </a:p>
      </dgm:t>
    </dgm:pt>
    <dgm:pt modelId="{4ABD2E21-2BA4-4474-B957-C1607A48AA81}" type="parTrans" cxnId="{720AA914-4582-4BC3-BE1B-480005CF5BE1}">
      <dgm:prSet/>
      <dgm:spPr/>
      <dgm:t>
        <a:bodyPr/>
        <a:lstStyle/>
        <a:p>
          <a:endParaRPr lang="en-US"/>
        </a:p>
      </dgm:t>
    </dgm:pt>
    <dgm:pt modelId="{53AFD08A-8250-49CB-A3C8-AA0307AAE7A0}" type="sibTrans" cxnId="{720AA914-4582-4BC3-BE1B-480005CF5BE1}">
      <dgm:prSet/>
      <dgm:spPr/>
      <dgm:t>
        <a:bodyPr/>
        <a:lstStyle/>
        <a:p>
          <a:endParaRPr lang="en-US"/>
        </a:p>
      </dgm:t>
    </dgm:pt>
    <dgm:pt modelId="{F12338EB-B6B2-4E9D-93C8-61F7006E798E}">
      <dgm:prSet/>
      <dgm:spPr/>
      <dgm:t>
        <a:bodyPr/>
        <a:lstStyle/>
        <a:p>
          <a:r>
            <a:rPr lang="en-US" dirty="0"/>
            <a:t>other copy in another remote location, or local/external  e.g., external hard drive</a:t>
          </a:r>
        </a:p>
      </dgm:t>
    </dgm:pt>
    <dgm:pt modelId="{8EA1FB7E-9F32-467E-A348-303DCF62978D}" type="parTrans" cxnId="{F12554B9-E7B2-439E-9557-82152A9C0137}">
      <dgm:prSet/>
      <dgm:spPr/>
      <dgm:t>
        <a:bodyPr/>
        <a:lstStyle/>
        <a:p>
          <a:endParaRPr lang="en-US"/>
        </a:p>
      </dgm:t>
    </dgm:pt>
    <dgm:pt modelId="{5291916A-A110-433F-AF21-FDD3AA929BC6}" type="sibTrans" cxnId="{F12554B9-E7B2-439E-9557-82152A9C0137}">
      <dgm:prSet/>
      <dgm:spPr/>
      <dgm:t>
        <a:bodyPr/>
        <a:lstStyle/>
        <a:p>
          <a:endParaRPr lang="en-US"/>
        </a:p>
      </dgm:t>
    </dgm:pt>
    <dgm:pt modelId="{014CCB45-D40C-4CE1-9CB3-C11FAC12BBF3}" type="pres">
      <dgm:prSet presAssocID="{4F3D8E8C-7A6D-4167-A5C6-96830C99D83B}" presName="hierChild1" presStyleCnt="0">
        <dgm:presLayoutVars>
          <dgm:chPref val="1"/>
          <dgm:dir/>
          <dgm:animOne val="branch"/>
          <dgm:animLvl val="lvl"/>
          <dgm:resizeHandles/>
        </dgm:presLayoutVars>
      </dgm:prSet>
      <dgm:spPr/>
    </dgm:pt>
    <dgm:pt modelId="{9D0E2CBF-1CAE-4149-B2BB-AD5104FA5E0D}" type="pres">
      <dgm:prSet presAssocID="{36D8E5E9-2015-403D-9211-C030DDAAD381}" presName="hierRoot1" presStyleCnt="0"/>
      <dgm:spPr/>
    </dgm:pt>
    <dgm:pt modelId="{D1D36FBC-95C3-4659-8D31-0BB072796A6F}" type="pres">
      <dgm:prSet presAssocID="{36D8E5E9-2015-403D-9211-C030DDAAD381}" presName="composite" presStyleCnt="0"/>
      <dgm:spPr/>
    </dgm:pt>
    <dgm:pt modelId="{0FF8B807-DF7F-4DBE-9E37-9BDC8138F7B6}" type="pres">
      <dgm:prSet presAssocID="{36D8E5E9-2015-403D-9211-C030DDAAD381}" presName="background" presStyleLbl="node0" presStyleIdx="0" presStyleCnt="1"/>
      <dgm:spPr/>
    </dgm:pt>
    <dgm:pt modelId="{117EC082-5936-4628-8F63-3FE251247DD9}" type="pres">
      <dgm:prSet presAssocID="{36D8E5E9-2015-403D-9211-C030DDAAD381}" presName="text" presStyleLbl="fgAcc0" presStyleIdx="0" presStyleCnt="1">
        <dgm:presLayoutVars>
          <dgm:chPref val="3"/>
        </dgm:presLayoutVars>
      </dgm:prSet>
      <dgm:spPr/>
    </dgm:pt>
    <dgm:pt modelId="{CC3CA645-B85C-411A-A7F7-DA689569981A}" type="pres">
      <dgm:prSet presAssocID="{36D8E5E9-2015-403D-9211-C030DDAAD381}" presName="hierChild2" presStyleCnt="0"/>
      <dgm:spPr/>
    </dgm:pt>
    <dgm:pt modelId="{BF508A94-3740-4627-A640-0F1C97BFBECA}" type="pres">
      <dgm:prSet presAssocID="{778E6330-9625-400C-8AD9-307B4BAD450A}" presName="Name10" presStyleLbl="parChTrans1D2" presStyleIdx="0" presStyleCnt="3"/>
      <dgm:spPr/>
    </dgm:pt>
    <dgm:pt modelId="{6CE9DB31-4C65-482B-A7B0-72C61A70DD75}" type="pres">
      <dgm:prSet presAssocID="{BD70A455-2645-4E84-B840-ACCEF7DEDDFB}" presName="hierRoot2" presStyleCnt="0"/>
      <dgm:spPr/>
    </dgm:pt>
    <dgm:pt modelId="{4C39E273-474E-40AB-9162-7AFE2CDFF816}" type="pres">
      <dgm:prSet presAssocID="{BD70A455-2645-4E84-B840-ACCEF7DEDDFB}" presName="composite2" presStyleCnt="0"/>
      <dgm:spPr/>
    </dgm:pt>
    <dgm:pt modelId="{6CC97001-39B1-4EAB-A3AD-FCAEAD032E19}" type="pres">
      <dgm:prSet presAssocID="{BD70A455-2645-4E84-B840-ACCEF7DEDDFB}" presName="background2" presStyleLbl="node2" presStyleIdx="0" presStyleCnt="3"/>
      <dgm:spPr/>
    </dgm:pt>
    <dgm:pt modelId="{DB2542A4-73CD-4F6F-899C-E79B224AE5CE}" type="pres">
      <dgm:prSet presAssocID="{BD70A455-2645-4E84-B840-ACCEF7DEDDFB}" presName="text2" presStyleLbl="fgAcc2" presStyleIdx="0" presStyleCnt="3">
        <dgm:presLayoutVars>
          <dgm:chPref val="3"/>
        </dgm:presLayoutVars>
      </dgm:prSet>
      <dgm:spPr/>
    </dgm:pt>
    <dgm:pt modelId="{3CB1FD04-77CD-4047-9536-949879435430}" type="pres">
      <dgm:prSet presAssocID="{BD70A455-2645-4E84-B840-ACCEF7DEDDFB}" presName="hierChild3" presStyleCnt="0"/>
      <dgm:spPr/>
    </dgm:pt>
    <dgm:pt modelId="{0CCF2ADF-FCEC-4936-B55D-B55602FDB778}" type="pres">
      <dgm:prSet presAssocID="{4ABD2E21-2BA4-4474-B957-C1607A48AA81}" presName="Name10" presStyleLbl="parChTrans1D2" presStyleIdx="1" presStyleCnt="3"/>
      <dgm:spPr/>
    </dgm:pt>
    <dgm:pt modelId="{A7B93FA1-00EA-4E2D-81A2-FA0B9165282A}" type="pres">
      <dgm:prSet presAssocID="{2DD549B0-6FD5-4FF8-AE7F-8669BD4A51E7}" presName="hierRoot2" presStyleCnt="0"/>
      <dgm:spPr/>
    </dgm:pt>
    <dgm:pt modelId="{BEC93868-1496-4526-9FB6-84E6A0D7CDFE}" type="pres">
      <dgm:prSet presAssocID="{2DD549B0-6FD5-4FF8-AE7F-8669BD4A51E7}" presName="composite2" presStyleCnt="0"/>
      <dgm:spPr/>
    </dgm:pt>
    <dgm:pt modelId="{ECA4EB7C-8DC5-4EC6-AA83-7B4E30BA6380}" type="pres">
      <dgm:prSet presAssocID="{2DD549B0-6FD5-4FF8-AE7F-8669BD4A51E7}" presName="background2" presStyleLbl="node2" presStyleIdx="1" presStyleCnt="3"/>
      <dgm:spPr/>
    </dgm:pt>
    <dgm:pt modelId="{53B50DBB-FEB9-4D56-BE50-3630B7E7F8B8}" type="pres">
      <dgm:prSet presAssocID="{2DD549B0-6FD5-4FF8-AE7F-8669BD4A51E7}" presName="text2" presStyleLbl="fgAcc2" presStyleIdx="1" presStyleCnt="3">
        <dgm:presLayoutVars>
          <dgm:chPref val="3"/>
        </dgm:presLayoutVars>
      </dgm:prSet>
      <dgm:spPr/>
    </dgm:pt>
    <dgm:pt modelId="{745C4431-A4B9-4F54-B534-A316870421ED}" type="pres">
      <dgm:prSet presAssocID="{2DD549B0-6FD5-4FF8-AE7F-8669BD4A51E7}" presName="hierChild3" presStyleCnt="0"/>
      <dgm:spPr/>
    </dgm:pt>
    <dgm:pt modelId="{42A08D50-85CF-42F7-97E4-51341E012843}" type="pres">
      <dgm:prSet presAssocID="{8EA1FB7E-9F32-467E-A348-303DCF62978D}" presName="Name10" presStyleLbl="parChTrans1D2" presStyleIdx="2" presStyleCnt="3"/>
      <dgm:spPr/>
    </dgm:pt>
    <dgm:pt modelId="{8A948AF4-2430-48A6-82E6-2701E1C1BBBF}" type="pres">
      <dgm:prSet presAssocID="{F12338EB-B6B2-4E9D-93C8-61F7006E798E}" presName="hierRoot2" presStyleCnt="0"/>
      <dgm:spPr/>
    </dgm:pt>
    <dgm:pt modelId="{1781426A-74FE-4147-85F7-F0E3E0C04204}" type="pres">
      <dgm:prSet presAssocID="{F12338EB-B6B2-4E9D-93C8-61F7006E798E}" presName="composite2" presStyleCnt="0"/>
      <dgm:spPr/>
    </dgm:pt>
    <dgm:pt modelId="{F27AFE40-BB92-4DFC-BB23-C92677CA3AC4}" type="pres">
      <dgm:prSet presAssocID="{F12338EB-B6B2-4E9D-93C8-61F7006E798E}" presName="background2" presStyleLbl="node2" presStyleIdx="2" presStyleCnt="3"/>
      <dgm:spPr/>
    </dgm:pt>
    <dgm:pt modelId="{AC4D5260-AACF-4F71-8A7D-4DEF57389975}" type="pres">
      <dgm:prSet presAssocID="{F12338EB-B6B2-4E9D-93C8-61F7006E798E}" presName="text2" presStyleLbl="fgAcc2" presStyleIdx="2" presStyleCnt="3">
        <dgm:presLayoutVars>
          <dgm:chPref val="3"/>
        </dgm:presLayoutVars>
      </dgm:prSet>
      <dgm:spPr/>
    </dgm:pt>
    <dgm:pt modelId="{B2E1C04E-BB59-4A4C-B7DF-D2C3D70AD5EB}" type="pres">
      <dgm:prSet presAssocID="{F12338EB-B6B2-4E9D-93C8-61F7006E798E}" presName="hierChild3" presStyleCnt="0"/>
      <dgm:spPr/>
    </dgm:pt>
  </dgm:ptLst>
  <dgm:cxnLst>
    <dgm:cxn modelId="{720AA914-4582-4BC3-BE1B-480005CF5BE1}" srcId="{36D8E5E9-2015-403D-9211-C030DDAAD381}" destId="{2DD549B0-6FD5-4FF8-AE7F-8669BD4A51E7}" srcOrd="1" destOrd="0" parTransId="{4ABD2E21-2BA4-4474-B957-C1607A48AA81}" sibTransId="{53AFD08A-8250-49CB-A3C8-AA0307AAE7A0}"/>
    <dgm:cxn modelId="{8159D220-2A7C-4FED-B9DA-DDC1FC24540C}" srcId="{4F3D8E8C-7A6D-4167-A5C6-96830C99D83B}" destId="{36D8E5E9-2015-403D-9211-C030DDAAD381}" srcOrd="0" destOrd="0" parTransId="{095BBBC0-FD8B-479A-8602-61D345EB504C}" sibTransId="{6383F19C-9BB3-4BAE-86FD-730DC5F9D76E}"/>
    <dgm:cxn modelId="{973BB23A-EE5D-490D-BB45-48300F9E6B82}" srcId="{36D8E5E9-2015-403D-9211-C030DDAAD381}" destId="{BD70A455-2645-4E84-B840-ACCEF7DEDDFB}" srcOrd="0" destOrd="0" parTransId="{778E6330-9625-400C-8AD9-307B4BAD450A}" sibTransId="{ECF5547F-F868-4EED-B887-18BBFC25D0DF}"/>
    <dgm:cxn modelId="{E07D1B5F-EED0-4B1E-81E3-79EA6E80FD1F}" type="presOf" srcId="{8EA1FB7E-9F32-467E-A348-303DCF62978D}" destId="{42A08D50-85CF-42F7-97E4-51341E012843}" srcOrd="0" destOrd="0" presId="urn:microsoft.com/office/officeart/2005/8/layout/hierarchy1"/>
    <dgm:cxn modelId="{637E2346-2D4F-40CB-B7C3-DEDF8C25FC47}" type="presOf" srcId="{2DD549B0-6FD5-4FF8-AE7F-8669BD4A51E7}" destId="{53B50DBB-FEB9-4D56-BE50-3630B7E7F8B8}" srcOrd="0" destOrd="0" presId="urn:microsoft.com/office/officeart/2005/8/layout/hierarchy1"/>
    <dgm:cxn modelId="{14559598-9112-4A50-BB3B-19FCDAFDB348}" type="presOf" srcId="{BD70A455-2645-4E84-B840-ACCEF7DEDDFB}" destId="{DB2542A4-73CD-4F6F-899C-E79B224AE5CE}" srcOrd="0" destOrd="0" presId="urn:microsoft.com/office/officeart/2005/8/layout/hierarchy1"/>
    <dgm:cxn modelId="{F12554B9-E7B2-439E-9557-82152A9C0137}" srcId="{36D8E5E9-2015-403D-9211-C030DDAAD381}" destId="{F12338EB-B6B2-4E9D-93C8-61F7006E798E}" srcOrd="2" destOrd="0" parTransId="{8EA1FB7E-9F32-467E-A348-303DCF62978D}" sibTransId="{5291916A-A110-433F-AF21-FDD3AA929BC6}"/>
    <dgm:cxn modelId="{B8AE54D2-2B54-4CB2-8FE2-EBA38FC53B36}" type="presOf" srcId="{4ABD2E21-2BA4-4474-B957-C1607A48AA81}" destId="{0CCF2ADF-FCEC-4936-B55D-B55602FDB778}" srcOrd="0" destOrd="0" presId="urn:microsoft.com/office/officeart/2005/8/layout/hierarchy1"/>
    <dgm:cxn modelId="{0770DEE0-0B7A-476C-BD48-186C9997368A}" type="presOf" srcId="{4F3D8E8C-7A6D-4167-A5C6-96830C99D83B}" destId="{014CCB45-D40C-4CE1-9CB3-C11FAC12BBF3}" srcOrd="0" destOrd="0" presId="urn:microsoft.com/office/officeart/2005/8/layout/hierarchy1"/>
    <dgm:cxn modelId="{C579E3E5-0D3A-40C6-B79D-9EA5AF7BDF63}" type="presOf" srcId="{778E6330-9625-400C-8AD9-307B4BAD450A}" destId="{BF508A94-3740-4627-A640-0F1C97BFBECA}" srcOrd="0" destOrd="0" presId="urn:microsoft.com/office/officeart/2005/8/layout/hierarchy1"/>
    <dgm:cxn modelId="{821F41F7-EB60-4F4A-A635-FE0649C7A561}" type="presOf" srcId="{36D8E5E9-2015-403D-9211-C030DDAAD381}" destId="{117EC082-5936-4628-8F63-3FE251247DD9}" srcOrd="0" destOrd="0" presId="urn:microsoft.com/office/officeart/2005/8/layout/hierarchy1"/>
    <dgm:cxn modelId="{A38681FD-D9E8-4715-9F28-BCC5451E3AD3}" type="presOf" srcId="{F12338EB-B6B2-4E9D-93C8-61F7006E798E}" destId="{AC4D5260-AACF-4F71-8A7D-4DEF57389975}" srcOrd="0" destOrd="0" presId="urn:microsoft.com/office/officeart/2005/8/layout/hierarchy1"/>
    <dgm:cxn modelId="{A56349C9-422D-4EAB-9331-AA12F338BFF5}" type="presParOf" srcId="{014CCB45-D40C-4CE1-9CB3-C11FAC12BBF3}" destId="{9D0E2CBF-1CAE-4149-B2BB-AD5104FA5E0D}" srcOrd="0" destOrd="0" presId="urn:microsoft.com/office/officeart/2005/8/layout/hierarchy1"/>
    <dgm:cxn modelId="{C3516507-0977-4453-90FB-4E139D743949}" type="presParOf" srcId="{9D0E2CBF-1CAE-4149-B2BB-AD5104FA5E0D}" destId="{D1D36FBC-95C3-4659-8D31-0BB072796A6F}" srcOrd="0" destOrd="0" presId="urn:microsoft.com/office/officeart/2005/8/layout/hierarchy1"/>
    <dgm:cxn modelId="{B12CC0CD-0F2E-4C75-AE93-1FA117A6ED5F}" type="presParOf" srcId="{D1D36FBC-95C3-4659-8D31-0BB072796A6F}" destId="{0FF8B807-DF7F-4DBE-9E37-9BDC8138F7B6}" srcOrd="0" destOrd="0" presId="urn:microsoft.com/office/officeart/2005/8/layout/hierarchy1"/>
    <dgm:cxn modelId="{57C47E29-5EE3-4B89-A8B6-FF776D62EE7D}" type="presParOf" srcId="{D1D36FBC-95C3-4659-8D31-0BB072796A6F}" destId="{117EC082-5936-4628-8F63-3FE251247DD9}" srcOrd="1" destOrd="0" presId="urn:microsoft.com/office/officeart/2005/8/layout/hierarchy1"/>
    <dgm:cxn modelId="{16FE1559-1C9C-4DD0-97BA-D89B8B8091DC}" type="presParOf" srcId="{9D0E2CBF-1CAE-4149-B2BB-AD5104FA5E0D}" destId="{CC3CA645-B85C-411A-A7F7-DA689569981A}" srcOrd="1" destOrd="0" presId="urn:microsoft.com/office/officeart/2005/8/layout/hierarchy1"/>
    <dgm:cxn modelId="{A6168352-E7B0-4481-82D0-395BA1AEC597}" type="presParOf" srcId="{CC3CA645-B85C-411A-A7F7-DA689569981A}" destId="{BF508A94-3740-4627-A640-0F1C97BFBECA}" srcOrd="0" destOrd="0" presId="urn:microsoft.com/office/officeart/2005/8/layout/hierarchy1"/>
    <dgm:cxn modelId="{281EC7BC-B6BD-46E9-9445-31A9E833D772}" type="presParOf" srcId="{CC3CA645-B85C-411A-A7F7-DA689569981A}" destId="{6CE9DB31-4C65-482B-A7B0-72C61A70DD75}" srcOrd="1" destOrd="0" presId="urn:microsoft.com/office/officeart/2005/8/layout/hierarchy1"/>
    <dgm:cxn modelId="{4E0B6BE1-74E5-4146-BBF4-618D8C678086}" type="presParOf" srcId="{6CE9DB31-4C65-482B-A7B0-72C61A70DD75}" destId="{4C39E273-474E-40AB-9162-7AFE2CDFF816}" srcOrd="0" destOrd="0" presId="urn:microsoft.com/office/officeart/2005/8/layout/hierarchy1"/>
    <dgm:cxn modelId="{2DA20D58-8807-4383-ABDC-D1B0195A1712}" type="presParOf" srcId="{4C39E273-474E-40AB-9162-7AFE2CDFF816}" destId="{6CC97001-39B1-4EAB-A3AD-FCAEAD032E19}" srcOrd="0" destOrd="0" presId="urn:microsoft.com/office/officeart/2005/8/layout/hierarchy1"/>
    <dgm:cxn modelId="{D0612D64-E526-4DDF-9CCA-AAF7D021469D}" type="presParOf" srcId="{4C39E273-474E-40AB-9162-7AFE2CDFF816}" destId="{DB2542A4-73CD-4F6F-899C-E79B224AE5CE}" srcOrd="1" destOrd="0" presId="urn:microsoft.com/office/officeart/2005/8/layout/hierarchy1"/>
    <dgm:cxn modelId="{6B463A09-5351-4CD3-9808-661CFE0CEE1D}" type="presParOf" srcId="{6CE9DB31-4C65-482B-A7B0-72C61A70DD75}" destId="{3CB1FD04-77CD-4047-9536-949879435430}" srcOrd="1" destOrd="0" presId="urn:microsoft.com/office/officeart/2005/8/layout/hierarchy1"/>
    <dgm:cxn modelId="{6F456383-4576-4B0A-BD55-CEBA11C0F9F3}" type="presParOf" srcId="{CC3CA645-B85C-411A-A7F7-DA689569981A}" destId="{0CCF2ADF-FCEC-4936-B55D-B55602FDB778}" srcOrd="2" destOrd="0" presId="urn:microsoft.com/office/officeart/2005/8/layout/hierarchy1"/>
    <dgm:cxn modelId="{6E384555-3FD1-49EC-9BA3-456495D4E64F}" type="presParOf" srcId="{CC3CA645-B85C-411A-A7F7-DA689569981A}" destId="{A7B93FA1-00EA-4E2D-81A2-FA0B9165282A}" srcOrd="3" destOrd="0" presId="urn:microsoft.com/office/officeart/2005/8/layout/hierarchy1"/>
    <dgm:cxn modelId="{F974A653-A1DE-4015-B950-52908E87ED29}" type="presParOf" srcId="{A7B93FA1-00EA-4E2D-81A2-FA0B9165282A}" destId="{BEC93868-1496-4526-9FB6-84E6A0D7CDFE}" srcOrd="0" destOrd="0" presId="urn:microsoft.com/office/officeart/2005/8/layout/hierarchy1"/>
    <dgm:cxn modelId="{55EAB64B-1977-45C7-9C75-81BE5D64802A}" type="presParOf" srcId="{BEC93868-1496-4526-9FB6-84E6A0D7CDFE}" destId="{ECA4EB7C-8DC5-4EC6-AA83-7B4E30BA6380}" srcOrd="0" destOrd="0" presId="urn:microsoft.com/office/officeart/2005/8/layout/hierarchy1"/>
    <dgm:cxn modelId="{4778E8F2-FD56-4106-A944-3F37BE788A0D}" type="presParOf" srcId="{BEC93868-1496-4526-9FB6-84E6A0D7CDFE}" destId="{53B50DBB-FEB9-4D56-BE50-3630B7E7F8B8}" srcOrd="1" destOrd="0" presId="urn:microsoft.com/office/officeart/2005/8/layout/hierarchy1"/>
    <dgm:cxn modelId="{532A2686-2666-4123-A22F-3E0D9CE4456A}" type="presParOf" srcId="{A7B93FA1-00EA-4E2D-81A2-FA0B9165282A}" destId="{745C4431-A4B9-4F54-B534-A316870421ED}" srcOrd="1" destOrd="0" presId="urn:microsoft.com/office/officeart/2005/8/layout/hierarchy1"/>
    <dgm:cxn modelId="{157A86E4-34B6-4246-B799-1D95DBCE425B}" type="presParOf" srcId="{CC3CA645-B85C-411A-A7F7-DA689569981A}" destId="{42A08D50-85CF-42F7-97E4-51341E012843}" srcOrd="4" destOrd="0" presId="urn:microsoft.com/office/officeart/2005/8/layout/hierarchy1"/>
    <dgm:cxn modelId="{3CA8C18C-9F49-46B6-9694-D8A820C288D9}" type="presParOf" srcId="{CC3CA645-B85C-411A-A7F7-DA689569981A}" destId="{8A948AF4-2430-48A6-82E6-2701E1C1BBBF}" srcOrd="5" destOrd="0" presId="urn:microsoft.com/office/officeart/2005/8/layout/hierarchy1"/>
    <dgm:cxn modelId="{4EF99ECF-742F-43FE-BC39-C8701FEF0552}" type="presParOf" srcId="{8A948AF4-2430-48A6-82E6-2701E1C1BBBF}" destId="{1781426A-74FE-4147-85F7-F0E3E0C04204}" srcOrd="0" destOrd="0" presId="urn:microsoft.com/office/officeart/2005/8/layout/hierarchy1"/>
    <dgm:cxn modelId="{9D16CFF0-3AEB-40F7-AE12-B4EEE2F4B7DC}" type="presParOf" srcId="{1781426A-74FE-4147-85F7-F0E3E0C04204}" destId="{F27AFE40-BB92-4DFC-BB23-C92677CA3AC4}" srcOrd="0" destOrd="0" presId="urn:microsoft.com/office/officeart/2005/8/layout/hierarchy1"/>
    <dgm:cxn modelId="{34E9E57B-D9A4-496E-98CA-8223F1FF0FF2}" type="presParOf" srcId="{1781426A-74FE-4147-85F7-F0E3E0C04204}" destId="{AC4D5260-AACF-4F71-8A7D-4DEF57389975}" srcOrd="1" destOrd="0" presId="urn:microsoft.com/office/officeart/2005/8/layout/hierarchy1"/>
    <dgm:cxn modelId="{9CA4B37B-7E48-464B-837C-27188876A2BE}" type="presParOf" srcId="{8A948AF4-2430-48A6-82E6-2701E1C1BBBF}" destId="{B2E1C04E-BB59-4A4C-B7DF-D2C3D70AD5E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08D50-85CF-42F7-97E4-51341E012843}">
      <dsp:nvSpPr>
        <dsp:cNvPr id="0" name=""/>
        <dsp:cNvSpPr/>
      </dsp:nvSpPr>
      <dsp:spPr>
        <a:xfrm>
          <a:off x="5256880" y="1371582"/>
          <a:ext cx="2639598" cy="628104"/>
        </a:xfrm>
        <a:custGeom>
          <a:avLst/>
          <a:gdLst/>
          <a:ahLst/>
          <a:cxnLst/>
          <a:rect l="0" t="0" r="0" b="0"/>
          <a:pathLst>
            <a:path>
              <a:moveTo>
                <a:pt x="0" y="0"/>
              </a:moveTo>
              <a:lnTo>
                <a:pt x="0" y="428034"/>
              </a:lnTo>
              <a:lnTo>
                <a:pt x="2639598" y="428034"/>
              </a:lnTo>
              <a:lnTo>
                <a:pt x="2639598" y="628104"/>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CF2ADF-FCEC-4936-B55D-B55602FDB778}">
      <dsp:nvSpPr>
        <dsp:cNvPr id="0" name=""/>
        <dsp:cNvSpPr/>
      </dsp:nvSpPr>
      <dsp:spPr>
        <a:xfrm>
          <a:off x="5211160" y="1371582"/>
          <a:ext cx="91440" cy="628104"/>
        </a:xfrm>
        <a:custGeom>
          <a:avLst/>
          <a:gdLst/>
          <a:ahLst/>
          <a:cxnLst/>
          <a:rect l="0" t="0" r="0" b="0"/>
          <a:pathLst>
            <a:path>
              <a:moveTo>
                <a:pt x="45720" y="0"/>
              </a:moveTo>
              <a:lnTo>
                <a:pt x="45720" y="628104"/>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508A94-3740-4627-A640-0F1C97BFBECA}">
      <dsp:nvSpPr>
        <dsp:cNvPr id="0" name=""/>
        <dsp:cNvSpPr/>
      </dsp:nvSpPr>
      <dsp:spPr>
        <a:xfrm>
          <a:off x="2617282" y="1371582"/>
          <a:ext cx="2639598" cy="628104"/>
        </a:xfrm>
        <a:custGeom>
          <a:avLst/>
          <a:gdLst/>
          <a:ahLst/>
          <a:cxnLst/>
          <a:rect l="0" t="0" r="0" b="0"/>
          <a:pathLst>
            <a:path>
              <a:moveTo>
                <a:pt x="2639598" y="0"/>
              </a:moveTo>
              <a:lnTo>
                <a:pt x="2639598" y="428034"/>
              </a:lnTo>
              <a:lnTo>
                <a:pt x="0" y="428034"/>
              </a:lnTo>
              <a:lnTo>
                <a:pt x="0" y="628104"/>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F8B807-DF7F-4DBE-9E37-9BDC8138F7B6}">
      <dsp:nvSpPr>
        <dsp:cNvPr id="0" name=""/>
        <dsp:cNvSpPr/>
      </dsp:nvSpPr>
      <dsp:spPr>
        <a:xfrm>
          <a:off x="4177045" y="190"/>
          <a:ext cx="2159671" cy="13713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7EC082-5936-4628-8F63-3FE251247DD9}">
      <dsp:nvSpPr>
        <dsp:cNvPr id="0" name=""/>
        <dsp:cNvSpPr/>
      </dsp:nvSpPr>
      <dsp:spPr>
        <a:xfrm>
          <a:off x="4417008" y="228156"/>
          <a:ext cx="2159671" cy="13713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Ideally keep 3 copies:</a:t>
          </a:r>
        </a:p>
      </dsp:txBody>
      <dsp:txXfrm>
        <a:off x="4457175" y="268323"/>
        <a:ext cx="2079337" cy="1291057"/>
      </dsp:txXfrm>
    </dsp:sp>
    <dsp:sp modelId="{6CC97001-39B1-4EAB-A3AD-FCAEAD032E19}">
      <dsp:nvSpPr>
        <dsp:cNvPr id="0" name=""/>
        <dsp:cNvSpPr/>
      </dsp:nvSpPr>
      <dsp:spPr>
        <a:xfrm>
          <a:off x="1537446" y="1999686"/>
          <a:ext cx="2159671" cy="137139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2542A4-73CD-4F6F-899C-E79B224AE5CE}">
      <dsp:nvSpPr>
        <dsp:cNvPr id="0" name=""/>
        <dsp:cNvSpPr/>
      </dsp:nvSpPr>
      <dsp:spPr>
        <a:xfrm>
          <a:off x="1777410" y="2227651"/>
          <a:ext cx="2159671" cy="137139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local/working copy e.g. on your workstation or in shared workspace </a:t>
          </a:r>
        </a:p>
      </dsp:txBody>
      <dsp:txXfrm>
        <a:off x="1817577" y="2267818"/>
        <a:ext cx="2079337" cy="1291057"/>
      </dsp:txXfrm>
    </dsp:sp>
    <dsp:sp modelId="{ECA4EB7C-8DC5-4EC6-AA83-7B4E30BA6380}">
      <dsp:nvSpPr>
        <dsp:cNvPr id="0" name=""/>
        <dsp:cNvSpPr/>
      </dsp:nvSpPr>
      <dsp:spPr>
        <a:xfrm>
          <a:off x="4177045" y="1999686"/>
          <a:ext cx="2159671" cy="137139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B50DBB-FEB9-4D56-BE50-3630B7E7F8B8}">
      <dsp:nvSpPr>
        <dsp:cNvPr id="0" name=""/>
        <dsp:cNvSpPr/>
      </dsp:nvSpPr>
      <dsp:spPr>
        <a:xfrm>
          <a:off x="4417008" y="2227651"/>
          <a:ext cx="2159671" cy="137139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remote copy  e.g. on a managed backup system (cloud) </a:t>
          </a:r>
        </a:p>
      </dsp:txBody>
      <dsp:txXfrm>
        <a:off x="4457175" y="2267818"/>
        <a:ext cx="2079337" cy="1291057"/>
      </dsp:txXfrm>
    </dsp:sp>
    <dsp:sp modelId="{F27AFE40-BB92-4DFC-BB23-C92677CA3AC4}">
      <dsp:nvSpPr>
        <dsp:cNvPr id="0" name=""/>
        <dsp:cNvSpPr/>
      </dsp:nvSpPr>
      <dsp:spPr>
        <a:xfrm>
          <a:off x="6816643" y="1999686"/>
          <a:ext cx="2159671" cy="137139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4D5260-AACF-4F71-8A7D-4DEF57389975}">
      <dsp:nvSpPr>
        <dsp:cNvPr id="0" name=""/>
        <dsp:cNvSpPr/>
      </dsp:nvSpPr>
      <dsp:spPr>
        <a:xfrm>
          <a:off x="7056606" y="2227651"/>
          <a:ext cx="2159671" cy="137139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other copy in another remote location, or local/external  e.g., external hard drive</a:t>
          </a:r>
        </a:p>
      </dsp:txBody>
      <dsp:txXfrm>
        <a:off x="7096773" y="2267818"/>
        <a:ext cx="2079337" cy="12910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5:48:10.040"/>
    </inkml:context>
    <inkml:brush xml:id="br0">
      <inkml:brushProperty name="width" value="0.05" units="cm"/>
      <inkml:brushProperty name="height" value="0.05" units="cm"/>
      <inkml:brushProperty name="color" value="#E71224"/>
    </inkml:brush>
  </inkml:definitions>
  <inkml:trace contextRef="#ctx0" brushRef="#br0">1162 1 4049,'15'0'9063,"-23"1"-8777,0 1 0,0 0 0,0 0 0,0 1-1,0 0 1,-13 8 0,-64 37 2276,51-29-2129,-35 16-478,50-27 8,0 1-1,0 1 1,1 1 0,1 0 0,-22 19 0,3 2-327,-1-1 0,-1-2 0,-54 31 0,19-19 82,-82 32-1,119-58 311,0 2-1,1 1 0,0 2 0,2 2 1,1 1-1,-37 33 0,63-50-111,-7 7-523,-1-1 0,-28 20-1,43-66-6114,-8-32 2253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27:11.859"/>
    </inkml:context>
    <inkml:brush xml:id="br0">
      <inkml:brushProperty name="width" value="0.05" units="cm"/>
      <inkml:brushProperty name="height" value="0.05" units="cm"/>
      <inkml:brushProperty name="color" value="#849398"/>
    </inkml:brush>
  </inkml:definitions>
  <inkml:trace contextRef="#ctx0" brushRef="#br0">255 300 776,'7'6'2930,"-7"-5"-2763,0-1-1,1 0 1,-1 1 0,0-1-1,0 0 1,0 1 0,1-1-1,-1 0 1,0 1 0,0-1 0,1 0-1,-1 1 1,0-1 0,1 0-1,-1 0 1,0 0 0,1 1-1,-1-1 1,1 0 0,-1 0 0,0 0-1,1 0 1,-1 0 0,1 0-1,-1 1 1,0-1 0,1 0-1,-1 0 1,1 0 0,-1 0 0,0-1-1,1 1 1,-1 0 0,1 0-1,-1 0 1,0 0 0,1 0-1,-1 0 1,1-1 0,-1 1 0,0 0-1,1 0 1,-1-1 0,0 1-1,1 0 1,-1 0 0,0-1-1,0 1 1,1 0 0,-1-1 0,0 1-1,0 0 1,0-1 0,1 0-1,3-2-36,17-15 932,44-26 0,-11 8-1133,-8 6-87,-21 13-355,34-28-1,-84 66 597,-1-1-1,-1-2 1,0 0-1,-39 17 0,3 4 267,47-28-86,1-1-1,-21 10 1,63-59 217,5-1-608,63-62 0,-21 24 126,-105 133-126,9-33 185,0 0-1,-45 33 0,43-36-22,0 1-1,-36 40 1,72-84-1176,14-12 701,-29 37 419,-1 1 0,1 0 0,0 1 0,0-1 0,0 1 0,-4 4 0,-3 4-30,-1 0 0,0 0 0,0-1 0,-16 11 0,-23 20 100,-72 79-314,150-145-747,50-45 601,95-109 0,-99 94 1060,-71 82-75,-6 6 285,-189 216-819,167-192 40,21-24 64,14-18-138,30-31-52,90-80 0,-115 113-21,-15 13 75,0 0 0,1 0 0,-1 0-1,0 0 1,0 0 0,0 0 0,0 0-1,0-1 1,0 1 0,0 0 0,0 0-1,0 0 1,0 0 0,1 0 0,-1 0-1,0 0 1,0 0 0,0-1 0,0 1-1,0 0 1,0 0 0,0 0 0,0 0 0,0 0-1,0 0 1,0 0 0,0-1 0,0 1-1,0 0 1,0 0 0,0 0 0,0 0-1,0 0 1,0 0 0,0 0 0,0-1-1,0 1 1,-1 0 0,1 0 0,0 0-1,0 0 1,0 0 0,0 0 0,0 0-1,0 0 1,0 0 0,0-1 0,0 1-1,0 0 1,0 0 0,-1 0 0,1 0 0,0 0-1,0 0 1,0 0 0,0 0 0,0 0-1,0 0 1,0 0 0,-1 0 0,1 0-1,0 0 1,0 0 0,0 0 0,0 0-1,-15-1 532,-18 4-83,-161 47-155,197-53-344,0 1-1,0-1 0,-1 1 0,1-1 1,-1 0-1,1 0 0,-1 0 0,0 0 1,0-1-1,1-3 0,1 1 57,0 0-1,0 0 1,1 0-1,8-9 1,-9 11 0,0 0 1,0-1 0,0 1-1,0-1 1,-1 0 0,0 0-1,0 0 1,-1 0 0,1-1-1,-1 1 1,2-9 0,-4 13 52,-25 32 520,-8 13-533,49-63-257,0 2 0,30-26-1,-3 5 284,-6 2 131,-94 103 83,43-54 27,11-11-236,15-3-552,11-3-549,1 0 770,0-1 1,36-12 0,-58 16 248,5-2 5,-1 1-1,1-1 0,0 1 0,0 1 0,12-2 0,-37 40 1233,-13-1-406,57-56-1264,81-69 673,-123 102 228,-1-2 0,-27 15 0,-37 24-353,54-33-60,25-17-245,16-11-590,25-16 906,40-37-1,-64 54 148,-24 19 455,7-7-810,0 0 0,0 0 0,1 0-1,-1 0 1,1 1 0,-1-1 0,1 0 0,0 1 0,-1 2-1,-13 19-3121,14-23 2843,0 0-1,0 0 1,0 0-1,1-1 1,-1 1-1,0 0 1,-1-1-1,1 1 1,0-1 0,0 1-1,0-1 1,0 1-1,0-1 1,0 0-1,-1 1 1,1-1-1,0 0 1,0 0-1,0 0 1,-1 0-1,0 0 1,-29-9-2147</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7:58.643"/>
    </inkml:context>
    <inkml:brush xml:id="br0">
      <inkml:brushProperty name="width" value="0.1" units="cm"/>
      <inkml:brushProperty name="height" value="0.1" units="cm"/>
      <inkml:brushProperty name="color" value="#66CC00"/>
    </inkml:brush>
  </inkml:definitions>
  <inkml:trace contextRef="#ctx0" brushRef="#br0">1 0 576,'7'1'1830,"1"0"0,-1 0-1,0 1 1,10 3 0,11 2 593,-8-2-1811,-1 0-1,0 1 1,0 2 0,0-1-1,-1 2 1,0 1 0,-1 0-1,0 1 1,17 15 0,-12-8-515,-1 1 1,-1 1 0,-1 1 0,0 0 0,28 46 0,-45-63-91,1 0 0,-1 0 0,0 0 1,0 1-1,-1-1 0,1 1 0,-1-1 0,0 1 0,1 9 0,-2-12 30,0 0 0,0 1 0,0-1 0,-1 0 0,1 0-1,-1 0 1,1 0 0,-1 0 0,0 0 0,0 0 0,0 0-1,0 0 1,0 0 0,-1-1 0,1 1 0,0 0 0,-1-1-1,1 1 1,-1-1 0,1 1 0,-1-1 0,0 0 0,0 0-1,-2 1 1,-12 7 409,0-2 0,-1 0 0,0-1 1,0 0-1,-1-2 0,-23 4 0,-1-3 398,-68 0 1,110-5-936,-27-3 541,17-2-1511,10 4 883,0 1 0,0-1-1,0 1 1,0-1 0,0 1 0,0-1 0,1 1-1,-1-1 1,0 1 0,0-1 0,0 1 0,1 0 0,-1-1-1,0 1 1,5-4-1960,22-14-4762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7:59.088"/>
    </inkml:context>
    <inkml:brush xml:id="br0">
      <inkml:brushProperty name="width" value="0.1" units="cm"/>
      <inkml:brushProperty name="height" value="0.1" units="cm"/>
      <inkml:brushProperty name="color" value="#66CC00"/>
    </inkml:brush>
  </inkml:definitions>
  <inkml:trace contextRef="#ctx0" brushRef="#br0">19 0 4617,'3'9'3425,"3"13"-633,4-2-135,-4 5 135,3 6-87,-6 5-689,0 3-567,0-2-545,-6-1-416,-3-8-184,3-5-248,0-9-56,0-3-456,-3-11-888,-1 6-961,-24-23-4152</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7:59.890"/>
    </inkml:context>
    <inkml:brush xml:id="br0">
      <inkml:brushProperty name="width" value="0.1" units="cm"/>
      <inkml:brushProperty name="height" value="0.1" units="cm"/>
      <inkml:brushProperty name="color" value="#66CC00"/>
    </inkml:brush>
  </inkml:definitions>
  <inkml:trace contextRef="#ctx0" brushRef="#br0">1 261 5545,'5'6'2713,"-4"-6"-2412,-1 1 1,1 0-1,-1-1 1,0 1-1,1 0 1,-1 0-1,0 0 0,0-1 1,0 1-1,1 0 1,-1 0-1,0 0 1,0 1-1,3 29 2446,-3-23-1958,7 212 3925,-7-152-4340,5-180-2816,-4 68 1318,10-75 0,-4 56 1562,79 156 3576,-75-82-3816,1 0-1,1-1 0,26 17 0,-32-23-129,0 0 0,1-1 0,-1 0 0,1 0 0,0 0 0,-1-1 0,1 0 0,0-1 0,14 1 0,-20-2-33,0-1 0,0 1 1,0-1-1,0 1 0,0-1 0,0 0 1,0 0-1,0 0 0,-1 0 1,1 0-1,0-1 0,-1 1 0,1 0 1,0-1-1,-1 1 0,0-1 0,1 0 1,-1 1-1,0-1 0,0 0 1,0 0-1,0 0 0,0 0 0,0 0 1,-1 0-1,2-3 0,1-7 219,1-1 0,2-24 0,-6 33-220,6-51 124,-2 19 224,10-44 1,-11 66-1236,2 0 1,0 0-1,0 1 1,1 0-1,1 0 1,13-20-1,24-23-6300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8:00.581"/>
    </inkml:context>
    <inkml:brush xml:id="br0">
      <inkml:brushProperty name="width" value="0.1" units="cm"/>
      <inkml:brushProperty name="height" value="0.1" units="cm"/>
      <inkml:brushProperty name="color" value="#66CC00"/>
    </inkml:brush>
  </inkml:definitions>
  <inkml:trace contextRef="#ctx0" brushRef="#br0">0 391 7058,'4'-5'10623,"18"-19"-7546,15-18-2925,-2-1 0,-2-2 0,35-64 0,-43 55-145,2-2 17,-16 44-27,-9 25-410,0 12 283,3 3 275,2-1-1,20 49 1,-21-61-125,1-1 0,0 0 0,1 0 0,1-1 1,0 0-1,19 20 0,23 19-1214,-51-52 1159,0 0 0,0 0 1,0 0-1,0 0 0,1 0 0,-1 0 0,0 0 0,0 0 0,0 0 0,0 1 0,0-1 0,0 0 0,1 0 0,-1 0 0,0 0 0,0 0 0,0 0 0,0 1 1,0-1-1,0 0 0,0 0 0,0 0 0,0 0 0,0 0 0,0 1 0,0-1 0,0 0 0,0 0 0,0 0 0,0 0 0,0 0 0,0 1 0,0-1 0,0 0 1,0 0-1,0 0 0,0 0 0,0 1 0,0-1 0,0 0 0,0 0 0,0 0 0,0 0 0,0 0 0,0 1 0,-1-1 0,-8 1-537,-15-4 693,2-4 674,0-1 0,-26-14 1,28 12-95,0 1 1,-36-10 0,9 8 837,68 14-644,-13-2-1054,0 0 0,-1 0 0,1 0 0,0-1 1,0 0-1,11-2 0,21-10-1820,50-20-2510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8:01.094"/>
    </inkml:context>
    <inkml:brush xml:id="br0">
      <inkml:brushProperty name="width" value="0.1" units="cm"/>
      <inkml:brushProperty name="height" value="0.1" units="cm"/>
      <inkml:brushProperty name="color" value="#66CC00"/>
    </inkml:brush>
  </inkml:definitions>
  <inkml:trace contextRef="#ctx0" brushRef="#br0">41 1 4353,'1'-1'469,"0"1"-1,0 0 1,1 0 0,-1 0 0,0 0 0,0 0-1,13 7 5626,-12-6-5625,5 26 3853,-4-3-3878,-2 1 1,0-1 0,-2 0 0,-1 1 0,0-1 0,-7 26 0,8-48-671,1 0 1,-1 0 0,0 0 0,1 0 0,-1-1-1,0 1 1,0 0 0,0 0 0,0-1 0,0 1-1,-1-1 1,-1 3 0,2-4 30,0 1 0,1-1 1,-1 0-1,0 1 0,0-1 0,1 0 1,-1 0-1,0 0 0,0 1 1,1-1-1,-1 0 0,0 0 0,0 0 1,0 0-1,1-1 0,-1 1 0,0 0 1,0 0-1,0 0 0,1-1 0,-1 1 1,0 0-1,0-1 0,1 1 1,-1 0-1,0-1 0,1 1 0,-1-1 1,1 1-1,-1-1 0,0 0 0,1 1 1,-1-1-1,1 1 0,0-1 1,-1-1-1,-22-27-3775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8:01.456"/>
    </inkml:context>
    <inkml:brush xml:id="br0">
      <inkml:brushProperty name="width" value="0.1" units="cm"/>
      <inkml:brushProperty name="height" value="0.1" units="cm"/>
      <inkml:brushProperty name="color" value="#66CC00"/>
    </inkml:brush>
  </inkml:definitions>
  <inkml:trace contextRef="#ctx0" brushRef="#br0">0 96 5177,'1'3'10098,"8"14"-7804,-5-14-2033,1 1 1,-1-1-1,1 0 1,0-1-1,-1 1 0,1-1 1,1 0-1,-1 0 1,0-1-1,0 1 0,1-1 1,-1 0-1,0-1 1,1 1-1,-1-1 0,1 0 1,-1-1-1,1 1 0,-1-1 1,1 0-1,-1 0 1,0-1-1,7-2 0,11-5-207,-1-1-1,0-1 0,38-26 0,-44 27 45,15-13-313,-23 17-420,0 0 1,1 0-1,18-9 0,-27 15 563,1-1 0,-1 1 0,0 0 0,0 0 0,0 0 0,1 0 0,-1-1 0,0 1 0,0 0 0,1 0 0,-1 0 0,0 0 0,1 0 0,-1 0 0,0 0 0,0 0 0,1 0 0,-1 0 0,0 0 0,1 0 0,-1 0 0,0 0 0,0 0 0,1 0 0,-1 0 0,0 0 0,0 0 0,1 1 0,-1-1 0,0 0 0,0 0 0,1 0 0,-1 0 0,0 1 0,0-1 0,1 0 0,-1 0 0,0 0 0,0 1 0,0-1 0,0 0 0,1 0 0,-1 1 0,0-1 0,0 1 0,-3 24-6509</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8:01.857"/>
    </inkml:context>
    <inkml:brush xml:id="br0">
      <inkml:brushProperty name="width" value="0.1" units="cm"/>
      <inkml:brushProperty name="height" value="0.1" units="cm"/>
      <inkml:brushProperty name="color" value="#66CC00"/>
    </inkml:brush>
  </inkml:definitions>
  <inkml:trace contextRef="#ctx0" brushRef="#br0">63 190 8682,'-1'7'1747,"1"-1"1,-1 1 0,0-1-1,-1 1 1,-1 6-1,-27 55 912,25-58-2904,0 0-1,1 1 1,-6 19-1,18-135-6240,-7 80 5818,0-1 0,2 0 0,0 1 0,9-28 0,-10 44 1063,1 0 0,0 1-1,1 0 1,-1 0-1,1 0 1,10-14-1,-12 20-148,0 0-1,0 0 0,0 0 1,1 0-1,-1 0 0,0 1 1,1-1-1,0 1 0,-1 0 1,1-1-1,0 1 0,-1 0 1,1 1-1,0-1 0,0 0 1,0 1-1,0 0 0,0-1 1,0 1-1,0 0 0,0 1 1,0-1-1,5 2 0,1-1 265,1 2-100,0-1 0,0-1 0,1 0 0,-1 0 0,0-1 0,0 0 0,1-1 0,16-3 0,-4-1-229,-19 5-200,0-1 1,-1 0-1,1 0 1,0 0 0,-1 0-1,1-1 1,3-2-1,-22 25-7663,1-12 3100,-22 22-1542</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8:02.228"/>
    </inkml:context>
    <inkml:brush xml:id="br0">
      <inkml:brushProperty name="width" value="0.1" units="cm"/>
      <inkml:brushProperty name="height" value="0.1" units="cm"/>
      <inkml:brushProperty name="color" value="#66CC00"/>
    </inkml:brush>
  </inkml:definitions>
  <inkml:trace contextRef="#ctx0" brushRef="#br0">1 0 8778,'2'1'4952,"15"7"-2664,-7-1-1494,0-2 0,1 0-1,-1 0 1,1 0 0,0-2 0,0 1-1,0-1 1,17 1 0,8 0-1506,50-2 0,-79-2 376</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8:02.598"/>
    </inkml:context>
    <inkml:brush xml:id="br0">
      <inkml:brushProperty name="width" value="0.1" units="cm"/>
      <inkml:brushProperty name="height" value="0.1" units="cm"/>
      <inkml:brushProperty name="color" value="#66CC00"/>
    </inkml:brush>
  </inkml:definitions>
  <inkml:trace contextRef="#ctx0" brushRef="#br0">0 1 4313,'0'1'546,"0"1"-1,0 0 1,0 0-1,1 0 1,-1 0 0,0-1-1,1 1 1,-1 0 0,1 0-1,-1-1 1,1 1-1,0 0 1,0-1 0,0 1-1,0-1 1,0 1 0,0-1-1,2 3 1,0-2 79,0 0 0,1 0 1,-1 0-1,1 0 0,0-1 0,-1 1 0,8 1 1,13 3 1155,1 0 0,42 3 0,-27-6-1656,-1-3 1,57-6-1,-90 6-542,1-1 0,-1 1 0,0 0-1,1 0 1,-1 1 0,0 0-1,1 0 1,-1 1 0,0-1-1,7 4 1,27 17-7455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8:03.331"/>
    </inkml:context>
    <inkml:brush xml:id="br0">
      <inkml:brushProperty name="width" value="0.1" units="cm"/>
      <inkml:brushProperty name="height" value="0.1" units="cm"/>
      <inkml:brushProperty name="color" value="#66CC00"/>
    </inkml:brush>
  </inkml:definitions>
  <inkml:trace contextRef="#ctx0" brushRef="#br0">100 185 4129,'-5'-11'750,"1"3"-784,-1-1 0,0 1 0,-12-15 0,15 21 210,1 1-1,-1-1 0,0 1 1,0-1-1,0 1 1,0-1-1,0 1 1,0 0-1,-3-1 0,4 2 181,-1-1 0,1 1 0,0 0-1,-1-1 1,1 1 0,-1 0 0,1 0-1,-1 0 1,1 0 0,-1 1 0,1-1-1,-1 0 1,1 1 0,-1-1 0,-2 2-1,3-2-129,1 1 0,-1 0 0,0 0-1,0-1 1,0 1 0,1 0 0,-1 0 0,0 0-1,1 0 1,-1 0 0,1 0 0,-1 0 0,1 0 0,-1 0-1,1 0 1,0 0 0,0 1 0,0-1 0,-1 0-1,1 0 1,0 0 0,0 0 0,0 0 0,1 0-1,-1 2 1,7 36 1164,-4-24-440,0 7-516,-1 0-1,-1 0 1,0 1-1,-2-1 0,-1 0 1,-1 0-1,-10 41 1,10-35-606,3-27 149,0-1 0,0 1 0,0-1 0,0 1 0,1-1 0,-1 1 0,0-1 0,0 1 0,0-1 0,1 1 0,-1-1 0,0 0 0,1 1 0,-1-1 0,1 1 0,-1-1 0,0 0 0,1 1 0,-1-1 0,1 0 0,-1 0 0,1 1 0,-1-1 0,1 0 0,-1 0 0,1 0 0,-1 1 0,1-1 0,-1 0 0,1 0 0,-1 0 0,1 0 0,-1 0 0,1 0 0,-1 0 0,1 0 0,-1 0 0,1-1 0,-1 1 0,1 0 0,-1 0 0,1 0 0,-1-1 0,1 1 0,-1 0 1,1-1-1,14-6 9,-1 0 1,-1-1 0,0-1-1,0 0 1,0-1 0,12-12-1,7-5 122,141-115 172,81-64-272,-305 256-6971,-18 16 314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27:12.764"/>
    </inkml:context>
    <inkml:brush xml:id="br0">
      <inkml:brushProperty name="width" value="0.05" units="cm"/>
      <inkml:brushProperty name="height" value="0.05" units="cm"/>
      <inkml:brushProperty name="color" value="#849398"/>
    </inkml:brush>
  </inkml:definitions>
  <inkml:trace contextRef="#ctx0" brushRef="#br0">0 194 1896,'29'-6'9938,"-1"-11"-6069,27-31-4558,-26 21 1401,-13 16-692,0 0 0,0 0 0,1 2 0,22-10 0,-39 19-20,0 0-1,0-1 1,1 1 0,-1 0-1,0 0 1,0 0-1,0 0 1,0 0 0,0 0-1,0 0 1,0 0 0,1 0-1,-1 0 1,0 0 0,0 0-1,0 0 1,0 0-1,0 0 1,0 0 0,1 0-1,-1 0 1,0 0 0,0 0-1,0 0 1,0 0 0,0 0-1,0 0 1,1 0-1,-1 0 1,0 0 0,0 0-1,0 0 1,0 0 0,0 0-1,0 0 1,0 0 0,1 0-1,-1 0 1,0 1-1,0-1 1,0 0 0,0 0-1,0 0 1,0 0 0,0 0-1,0 0 1,0 0 0,0 1-1,0-1 1,0 0-1,0 0 1,0 0 0,0 0-1,0 0 1,1 0 0,-1 1-1,0-1 1,-1 0 0,1 0-1,0 0 1,-4 14-55,-13 18-25,15-28 88,-2 3 41,0-1 1,0 1 0,-1-1-1,-8 10 1,19-21-1741,-2 2 1225,0 0 0,-1 0 1,1 0-1,-1 0 0,0-1 1,0 1-1,0-1 0,0 1 1,0-1-1,-1 0 0,0 0 1,0-1-1,0 1 1,0 0-1,-1-1 0,0 1 1,1-6-1,-6-40-1209</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8:03.982"/>
    </inkml:context>
    <inkml:brush xml:id="br0">
      <inkml:brushProperty name="width" value="0.1" units="cm"/>
      <inkml:brushProperty name="height" value="0.1" units="cm"/>
      <inkml:brushProperty name="color" value="#66CC00"/>
    </inkml:brush>
  </inkml:definitions>
  <inkml:trace contextRef="#ctx0" brushRef="#br0">0 357 4129,'8'8'4718,"-7"-8"-4403,0 1-1,0-1 1,-1 0-1,1 0 1,0 0 0,0 1-1,-1-1 1,1 0-1,0 0 1,0 0-1,0 0 1,-1 0-1,1 0 1,0-1 0,0 1-1,0 0 1,-1 0-1,1 0 1,0-1-1,1 0 1,27-18 3941,-19 11-3762,20-15 171,-1-1 0,0-1 0,26-33 0,1 1-602,1-5-42,-41 43-48,1 0 0,38-31 0,-57 55-266,0 0 0,0 0 0,1 0 0,0 0 0,0 0 1,0 0-1,0 8 0,-3 53 136,4-21 124,3 0 0,1 0 0,16 62 0,-20-106 6,0 2-116,1 1 0,0-1 0,0 1 0,0-1 1,1 0-1,-1 0 0,1 1 0,-1-1 0,1 0 0,4 5 0,-14-16 5,0 1 0,-1 0 0,0 1 0,0 0 0,-1 0 0,0 1 0,1 0 0,-2 1 0,1 0 0,-1 0 1,-19-3-1,-5 2 2325,34 5-2046,0 0 0,0 0 0,-1 0 1,1-1-1,0 1 0,0 0 0,0-1 0,-1 1 0,1-1 0,0 1 1,0-1-1,0 1 0,0-1 0,0 0 0,0 0 0,0 1 0,0-1 1,0 0-1,0 0 0,1 0 0,-1 0 0,0 0 0,1 0 0,-2-2 1,2 2-89,1 0 1,-1 0 0,1 1 0,-1-1 0,0 1 0,1-1 0,-1 0-1,1 1 1,0-1 0,-1 1 0,1-1 0,-1 1 0,1-1 0,0 1-1,0 0 1,-1-1 0,1 1 0,0 0 0,-1 0 0,1-1 0,0 1 0,0 0-1,-1 0 1,3 0 0,25-4 0,-21 3 109,9-2-201,-1 1 335,0 0 0,25 0 0,-5 8-1898,-32-5 1048,1 0 1,-1 1-1,0-1 0,0 1 1,0 0-1,0 0 1,0 0-1,2 3 0,18 20-4637</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8:04.566"/>
    </inkml:context>
    <inkml:brush xml:id="br0">
      <inkml:brushProperty name="width" value="0.1" units="cm"/>
      <inkml:brushProperty name="height" value="0.1" units="cm"/>
      <inkml:brushProperty name="color" value="#66CC00"/>
    </inkml:brush>
  </inkml:definitions>
  <inkml:trace contextRef="#ctx0" brushRef="#br0">0 407 5209,'20'-23'4656,"3"-16"-1999,-2 1-1581,11-2-637,1 1 0,2 2 0,1 1 0,54-40 0,-75 63-114,-7 5 65,1 1 1,-1-1-1,2 1 0,-1 1 0,1 0 0,0 0 0,0 1 0,22-8 1,-31 13-370,0 0 0,0 0 0,0 0 0,0 0 1,0 0-1,0 1 0,0-1 0,0 0 0,0 0 0,0 1 1,0-1-1,0 1 0,0-1 0,0 1 0,0-1 1,0 1-1,0-1 0,0 1 0,-1 0 0,1 0 1,0-1-1,0 1 0,-1 0 0,1 0 0,0 0 1,-1 0-1,1 0 0,-1 0 0,1 0 0,-1 0 1,0 0-1,1 0 0,-1 0 0,0 0 0,0 0 1,0 0-1,0 0 0,0 0 0,0 0 0,0 1 1,1 7-19,-1 0 1,0 0 0,-3 14 0,1-9 12,-2 0 0,1-1 0,-1 0 0,-1 1 1,-1-2-1,0 1 0,0-1 0,-9 13 0,10-18-86,0 0 1,-1 0-1,1 0 0,-1-1 0,0 0 0,-1 0 0,1-1 0,-1 1 0,0-2 0,-1 1 0,1-1 1,-1 0-1,0 0 0,-11 3 0,15-7-97,1 0 0,0 1 1,-1-1-1,1-1 0,0 1 0,-1 0 1,1-1-1,0 0 0,0 0 0,0 0 1,-1 0-1,1 0 0,0-1 0,0 1 1,1-1-1,-1 0 0,0 0 1,0 0-1,1 0 0,0 0 0,-1 0 1,1-1-1,0 0 0,0 1 0,0-1 1,0 0-1,1 0 0,-1 0 0,1 0 1,0 0-1,-1 0 0,1 0 0,-1-7 1,3 10 153,-1-1 0,0 1 0,0 0 0,0-1 0,0 1 0,1-1 0,-1 1 0,0 0 0,0-1 0,1 1 0,-1-1 0,0 1 0,1 0 0,-1-1 0,1 1 0,-1 0 0,0 0 0,1-1 0,-1 1 0,1 0 0,-1 0 0,0 0 0,1 0 0,-1-1 0,1 1 0,-1 0 0,1 0 1,-1 0-1,1 0 0,-1 0 0,1 0 0,-1 0 0,1 0 0,-1 0 0,0 0 0,1 1 0,-1-1 0,1 0 0,0 0 0,21 8 830,38 39 1668,39 27 1023,-89-67-3262,1-1 0,0 0 0,1 0 1,0-2-1,0 1 0,0-1 0,18 3 0,-18-5-310,2 1-29</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8:04.950"/>
    </inkml:context>
    <inkml:brush xml:id="br0">
      <inkml:brushProperty name="width" value="0.1" units="cm"/>
      <inkml:brushProperty name="height" value="0.1" units="cm"/>
      <inkml:brushProperty name="color" value="#66CC00"/>
    </inkml:brush>
  </inkml:definitions>
  <inkml:trace contextRef="#ctx0" brushRef="#br0">3 1 8866,'-3'0'3657,"3"8"-1569,0-2-311,0 13-241,6 7 288,4 10-159,-1 1-57,0 2-288,1-3-480,-7-11-440,0 1-248,-3-15-152,0-5-104,-12-12-2904,-23-36-2257</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8:05.768"/>
    </inkml:context>
    <inkml:brush xml:id="br0">
      <inkml:brushProperty name="width" value="0.1" units="cm"/>
      <inkml:brushProperty name="height" value="0.1" units="cm"/>
      <inkml:brushProperty name="color" value="#66CC00"/>
    </inkml:brush>
  </inkml:definitions>
  <inkml:trace contextRef="#ctx0" brushRef="#br0">1 517 4593,'10'5'12357,"-4"-11"-11820,1 1-1,-1-1 0,0 0 0,-1 0 1,6-7-1,1-2-188,25-34-284,-2-2-1,-2-1 1,33-72-1,14-23-254,-76 140 171,0 0-1,1 0 0,0 1 1,7-8-1,-13 49-1704,0-27 1709,-15 202 80,16-187-38,1 0 0,2 1 1,0-1-1,1 0 0,1-1 1,2 1-1,9 22 0,-10-32-65,-3-1-467,-23-16-208,-5-1-454,-9-4 487,18 1 620,-76-40 5631,90 45-4446,11 2-668,10 4-376,-5-1-114,-1 0 0,1-1-1,-1 0 1,19-1 0,71-15-5132,28-12-5133</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8:06.794"/>
    </inkml:context>
    <inkml:brush xml:id="br0">
      <inkml:brushProperty name="width" value="0.1" units="cm"/>
      <inkml:brushProperty name="height" value="0.1" units="cm"/>
      <inkml:brushProperty name="color" value="#66CC00"/>
    </inkml:brush>
  </inkml:definitions>
  <inkml:trace contextRef="#ctx0" brushRef="#br0">335 392 1400,'6'8'16805,"-7"-10"-16640,1-1-1,0 0 1,-1 0-1,0 0 1,0 1 0,1-1-1,-2 0 1,1 1-1,0-1 1,0 1-1,-4-5 1,0-3 25,1 2-99,0 0 1,1 0-1,0-1 1,0 1-1,1-1 1,0 0-1,0 0 1,1 0-1,1 0 1,-1 0-1,1 1 1,1-1-1,0 0 1,0 0-1,1 0 1,0 0-1,0 0 1,1 1-1,0 0 1,0-1-1,1 1 1,1 0-1,-1 0 1,1 1-1,7-9 1,2 0-30,0 1 0,1 0 1,1 1-1,0 0 0,1 2 1,23-14-1,-38 24-52,1 1 1,-1-1-1,1 1 1,0 0-1,-1-1 1,1 1-1,0 1 0,0-1 1,0 0-1,-1 1 1,1-1-1,0 1 1,0 0-1,0 0 1,0 0-1,0 1 0,0-1 1,0 0-1,-1 1 1,1 0-1,0 0 1,0 0-1,-1 0 0,1 0 1,3 3-1,-4-3-16,0 1-1,0 0 0,-1 0 0,1 0 1,-1 0-1,1 0 0,-1 0 0,0 1 1,0-1-1,0 0 0,0 1 0,0-1 1,0 1-1,-1-1 0,1 1 0,-1-1 1,1 1-1,-1 0 0,0-1 1,0 1-1,-1-1 0,1 1 0,0-1 1,-1 1-1,0-1 0,1 1 0,-3 3 1,-3 9-161,-1 0 1,-1 0-1,-1-1 1,0 0-1,0-1 1,-1 0-1,-1 0 1,-1-1-1,1-1 1,-2 0-1,1 0 1,-18 10-1,32-22-211,-1 1 0,1-1 0,0 1-1,0-1 1,0 1 0,-1 0 0,1 0 0,0 0 0,0 0-1,0 0 1,0 0 0,-1 0 0,1 1 0,0-1-1,0 1 1,2 0 0,41 21-923,-32-14 1485,0 1 1,-1 0-1,0 1 1,15 16-1,-25-24-71,0 1 0,0-1 0,0 1-1,0 0 1,0 0 0,0 0 0,-1 0 0,1 0 0,-1 0-1,0 0 1,0 1 0,0-1 0,0 0 0,-1 1 0,1-1-1,-1 0 1,0 1 0,0-1 0,0 1 0,-1-1 0,0 4-1,0-4 14,0 0 0,-1 0 0,0 0-1,1-1 1,-1 1 0,0 0 0,0-1-1,-1 1 1,1-1 0,0 0 0,-1 0-1,1 0 1,-1 0 0,0 0 0,0 0-1,0-1 1,0 0 0,0 1 0,0-1-1,0 0 1,0 0 0,-5 0 0,-34 8 728,-1-3 1,0-1 0,-82-2 0,-129-24 1271,251 21-2108,1-1 0,0 1 0,-1 0 0,1-1 0,0 1 1,0-1-1,0 0 0,0 0 0,-1 1 0,1-1 0,-2-2 0,4-4-285,15-4-619,-10 10 449,0-1 1,0 0 0,0 1 0,0 0-1,1 1 1,-1-1 0,0 1 0,1 0-1,-1 0 1,11 2 0,15 0-1846,62 2-2361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8:07.241"/>
    </inkml:context>
    <inkml:brush xml:id="br0">
      <inkml:brushProperty name="width" value="0.1" units="cm"/>
      <inkml:brushProperty name="height" value="0.1" units="cm"/>
      <inkml:brushProperty name="color" value="#66CC00"/>
    </inkml:brush>
  </inkml:definitions>
  <inkml:trace contextRef="#ctx0" brushRef="#br0">231 0 4649,'0'5'8547,"-3"10"-5976,-4 3-2257,-1-1-1,0-1 0,-1 1 0,-1-1 1,0-1-1,-1 0 0,-1 0 1,0-1-1,-1 0 0,-23 17 0,26-22-257,1 0-1,0 0 0,0 1 0,1 0 0,1 0 0,0 1 1,0 0-1,-9 22 0,14-30-59,1 0 0,-1 0 1,1 0-1,0 1 1,0-1-1,1 0 0,-1 1 1,1-1-1,0 1 0,-1-1 1,1 1-1,1-1 0,-1 0 1,1 1-1,-1-1 0,1 1 1,0-1-1,0 0 0,0 0 1,1 1-1,-1-1 0,1 0 1,-1 0-1,1 0 0,0 0 1,1-1-1,-1 1 0,0-1 1,1 1-1,-1-1 0,1 0 1,0 0-1,0 0 1,0 0-1,0 0 0,0-1 1,4 2-1,4 2 163,1-1-1,0-1 1,0 0 0,0-1 0,0 0-1,1-1 1,-1 0 0,1-1 0,12-1 0,5-2-160,-1-1 1,48-14 0,-48 5-2646,-13-3-3350,-3-11-695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8:07.681"/>
    </inkml:context>
    <inkml:brush xml:id="br0">
      <inkml:brushProperty name="width" value="0.1" units="cm"/>
      <inkml:brushProperty name="height" value="0.1" units="cm"/>
      <inkml:brushProperty name="color" value="#66CC00"/>
    </inkml:brush>
  </inkml:definitions>
  <inkml:trace contextRef="#ctx0" brushRef="#br0">35 211 2785,'-1'13'10224,"-3"6"-7114,4-18-3033,-1 0-1,1 1 1,0-1 0,0 0-1,-1 0 1,1 0 0,-1 1 0,1-1-1,-1 0 1,1 0 0,-1 0-1,0 0 1,0 0 0,1 0-1,-1 0 1,0 0 0,0 0 0,0 0-1,0-1 1,0 1 0,-2 1-1,1-7-543,0-1 0,1 1 0,-1 0-1,1-1 1,0 1 0,0-7-1,1 11 461,-2-20 124,1-1 0,0 1 0,2-1 0,0 1 0,7-33 0,-7 53 9,-1-1 0,1 1 1,0 0-1,-1 0 0,1 0 0,0 0 0,-1 0 1,1 0-1,0 0 0,0 0 0,0 0 0,0 1 1,0-1-1,0 0 0,0 1 0,0-1 0,0 0 1,0 1-1,1-1 0,-1 1 0,0 0 1,0-1-1,0 1 0,1 0 0,0 0 0,41-4 1808,-22 3-1344,101-23 2201,-35 13-2366,-77 10-589,-36 20-7598,-17 3 3520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8:08.013"/>
    </inkml:context>
    <inkml:brush xml:id="br0">
      <inkml:brushProperty name="width" value="0.1" units="cm"/>
      <inkml:brushProperty name="height" value="0.1" units="cm"/>
      <inkml:brushProperty name="color" value="#66CC00"/>
    </inkml:brush>
  </inkml:definitions>
  <inkml:trace contextRef="#ctx0" brushRef="#br0">0 20 9410,'29'-1'7281,"0"-2"-3784,45-1-411,63-2-1641,-26 0-2406</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8:08.378"/>
    </inkml:context>
    <inkml:brush xml:id="br0">
      <inkml:brushProperty name="width" value="0.1" units="cm"/>
      <inkml:brushProperty name="height" value="0.1" units="cm"/>
      <inkml:brushProperty name="color" value="#66CC00"/>
    </inkml:brush>
  </inkml:definitions>
  <inkml:trace contextRef="#ctx0" brushRef="#br0">1 6 6145,'3'5'6194,"6"-5"-4058,4 6 105,6 2-281,9-2-32,6-1-79,3-5-361,4 0-440,2 0-400,-2-5-231,-7-1-201,0-8-216,-12 9-272,-3-1-1041,0 12-2592,-7 55-3952</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8:09.015"/>
    </inkml:context>
    <inkml:brush xml:id="br0">
      <inkml:brushProperty name="width" value="0.1" units="cm"/>
      <inkml:brushProperty name="height" value="0.1" units="cm"/>
      <inkml:brushProperty name="color" value="#66CC00"/>
    </inkml:brush>
  </inkml:definitions>
  <inkml:trace contextRef="#ctx0" brushRef="#br0">393 20 5937,'-1'-8'17176,"-59"-3"-15394,43 11-1790,0 1 1,-1 0 0,1 2 0,0 0-1,0 0 1,0 2 0,1 0-1,-1 1 1,1 1 0,1 0 0,-1 1-1,-24 18 1,39-25-24,-1 1 1,1-1-1,0 0 0,0 1 1,0-1-1,-1 1 0,2-1 0,-1 1 1,0 0-1,0-1 0,0 1 1,1 0-1,-1 0 0,1-1 1,0 1-1,-1 0 0,1 0 1,0 0-1,0 0 0,0-1 1,0 1-1,0 0 0,1 0 1,-1 0-1,1-1 0,-1 1 0,1 0 1,-1 0-1,1-1 0,0 1 1,0 0-1,0-1 0,0 1 1,0-1-1,1 2 0,6 8 3,1-1 0,0 0-1,17 16 1,-19-19 68,57 50 9,-25-22-56,-2 0 0,39 49 0,-75-83 4,0 0 0,0 0 0,0 0 0,-1 0 0,1 0 0,0 1 0,-1-1 0,1 0 0,-1 0 0,1 0-1,-1 1 1,0-1 0,1 0 0,-1 0 0,0 1 0,0 1 0,0-3 28,0 1 1,-1-1-1,1 1 0,0-1 1,0 1-1,-1-1 1,1 1-1,0-1 0,-1 1 1,1-1-1,-1 1 0,1-1 1,-1 1-1,1-1 1,-1 0-1,1 1 0,-1-1 1,1 0-1,-1 0 0,1 1 1,-1-1-1,0 0 1,1 0-1,-1 0 0,-7 1 307,1 0-1,0 0 1,0-1-1,-13-1 1,2 0-118,-65-3 421,-110-18 0,193 21-725,-17-3-414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27:42.753"/>
    </inkml:context>
    <inkml:brush xml:id="br0">
      <inkml:brushProperty name="width" value="0.05" units="cm"/>
      <inkml:brushProperty name="height" value="0.05" units="cm"/>
      <inkml:brushProperty name="color" value="#849398"/>
    </inkml:brush>
  </inkml:definitions>
  <inkml:trace contextRef="#ctx0" brushRef="#br0">13 0 3993,'18'0'18258,"-21"22"-17671,3-21-547,0-1 36,0 2-41,0-1 29,0 1-49,-3 71 257,4-73-238,0 9 48,0 0-1,0 0 1,-2 16-1,1-20 39,-3 61 42,4-47-112,-1-5-12,0 0 0,0 1 0,-1-1 0,-4 20 1,3-26 8,1 0 1,1 0-1,0 0 1,0 1-1,2 8 1,-1 8 41,-2 105 174,-3-52-247,11 17 16,-5-81 32,-2-12-65,1 0-1,-1 0 0,0-1 1,1 1-1,-1 0 1,0 0-1,0 0 0,-1 0 1,1 0-1,0 0 0,-1 0 1,1-1-1,-1 4 0,0-2 12,0 0 0,0 0 0,1 0 0,-1 0 0,1 0 0,0 1 0,0-1 0,0 0 0,0 0 0,2 4 0,-2-3 2,1 0 0,-1 0 1,0 0-1,0 0 0,0 0 1,-1 0-1,0 6 0,-2 11 48,4-19-53,-1 0 1,0 1-1,0-1 1,-1 0 0,1 0-1,0 0 1,-1 0-1,1 0 1,-1 0 0,-1 3-1,1 20 44,-1-22-62,-1 11 8,3 6-25,0-19 30,0-2 4,0 1 21,-7 36-118,7-29 107,1-6-211,8-9 62,0-3 113,-9 13-29,0 0 21,0-1 5,22-8-57,-14 8 82,-7-1-1,0 1-1,0-1 1,0 0-1,0 0 0,0 1 1,0-1-1,0 0 1,0 0-1,0 0 1,0 0-1,0 0 1,0 0-1,0 0 0,0-1 1,0 1-1,0 0 1,0 0-1,0-1 1,0 1-1,0-1 0,0 1 1,0-1-1,-1 1 1,1-1-1,1 0 1,-2 0-4,13 13-32,-4-2 89,-7-9-57,8 0 9,-8-1-9,0 1 1,0-1 0,0 1 0,0-1 0,0 0 0,0 0-1,0 0 1,0 0 0,0 0 0,0 0 0,0-1 0,0 1-1,0-1 1,0 1 0,0-1 0,-1 0 0,3-1 0,37-11 58,-38 11-56,0 1 1,0-1 0,0 1 0,0 0 0,0 0 0,1 0 0,-1 1-1,0-1 1,1 1 0,-1 0 0,0 0 0,0 0 0,5 0-1,0 0 9,45 3 0,-32 1-26,0-1 25,-16-5-1,-1 1 0,0 0 0,1 0 0,-1 0 0,1 1 1,-1 0-1,1 0 0,-1 0 0,1 0 0,4 1 0,6 0 7,45 2-17,-57-2-25,-2 0 31,0 0 0,0 0-1,0-1 1,0 1 0,1 0 0,-1 0 0,0-1 0,1 1-1,-1-1 1,0 1 0,1-1 0,2 1 0,8 2-40,-7-1 40,1 0 1,0 0-1,-1-1 1,1 0-1,8 0 0,19 4 53,-27-3-55,0-2-1,0 1 1,-1-1 0,1 1 0,0-2-1,9 0 1,-11 0-1,1 0 1,-1 1-1,0 0 0,1 0 1,-1 0-1,1 0 0,-1 1 1,0-1-1,0 1 0,1 0 1,-1 1-1,5 1 0,14-5-28,-11 0 16,3-1 6,8 2 43,-20 2-39,0-1 0,1 0 0,-1 0 0,1 0 1,-1 0-1,0 0 0,7-2 0,22-2 28,23-4-36,-29-9 12,-28 15-3,11 4 164,-7-2-205,4 2-108,-5-1 141,-1-1 0,1 1 0,-1-1 0,1 0 0,-1 1 0,1-1 0,-1 0 0,1 1 0,-1-1 0,1 0 0,0 0 0,-1 0 0,1 1 0,-1-1 0,1 0 0,0 0 0,-1 0 0,1 0 0,-1 0 0,1 0 0,0 0 0,-1 0 0,1-1 0,-1 1 0,1 0 0,0 0 0,-1 0 0,1-1 0,-1 1 0,1 0 0,-1 0 0,1-1 0,0 0 0,14-2-326,-16 4 359,-1 0 0,1 0 0,0 0 0,0 0 0,0 1 1,0-1-1,0 0 0,0 1 0,0-1 0,0 1 0,0-1 0,0 1 1,1-1-1,-1 1 0,1-1 0,-1 1 0,1 0 0,0-1 0,0 1 0,-1 2 1,-4 45-63,6-7 93,4-24-102,-5-8 18,1-4 2,-1 0 0,1 0 1,-2 0-1,1 0 0,-1 0 1,-2 9-1,3-12 30,0-1-1,0 1 0,0 0 1,0-1-1,0 1 0,0-1 1,1 1-1,-1 0 0,1-1 1,0 1-1,0-1 0,0 0 1,2 5-1,4 18 24,-5-8-15,-1-12-9,-1-1 0,1 1 0,-1 0 0,0-1 0,0 1 0,-1-1 0,1 1 0,-2 5 0,1-6 0,0 1 0,1-1 0,0 1 0,-1 0-1,2-1 1,0 7 0,-1 4 1,-3-11-18,3-4 14,-1 0 0,1 0 0,0 0 0,0 0 0,0 0 0,0 0 1,-1 0-1,1 0 0,0 0 0,0 1 0,0-1 0,0 0 1,-1 0-1,1 0 0,0 0 0,0 0 0,0 0 0,0 1 0,0-1 1,0 0-1,0 0 0,-1 0 0,1 0 0,0 1 0,0-1 0,0 0 1,0 0-1,0 0 0,0 0 0,0 1 0,0-1 0,0 0 0,0 0 1,0 0-1,0 1 0,0-1 0,0 0 0,0 0 0,0 0 0,0 1 1,0-1-1,1 0 0,-1 0 0,0 0 0,0 0 0,0 1 0,0-1 1,0 0-1,0 0 0,0 0 0,1 0 0,-1 0 0,0 0 0,0 1 1,5 42 72,-17 31-58,12-20-14,3 13-8,-6 50 7,3 4 12,-1-114-1,0-5-11,1-1-1,0 1 1,0-1-1,-1 1 1,1 0-1,0-1 1,0 1-1,0-1 1,1 1-1,-1-1 1,0 1-1,1-1 1,-1 1 0,1-1-1,-1 1 1,1-1-1,1 2 1,-5 20-46,3-23 27,1 2-20,0 0 0,0 0 0,0 0 0,-1 0 0,1 0 0,-1 0 0,1 0 0,-1 0 0,0 0 0,0 0 0,0 3 0,0-7-16,0 1 50,-1 1 1,1-1 0,0 1 0,0-1 0,0 1 0,0-1 0,0 1-1,0-1 1,0 1 0,0-1 0,0 1 0,1-1 0,-1 1-1,0-1 1,0 1 0,0-1 0,0 1 0,1-1 0,-1 1-1,0 0 1,0-1 0,1 1 0,-1-1 0,0 1 0,1 0 0,-1-1-1,1 1 1,-1 0 0,0-1 0,1 1 0,0-8 127,-1 7 381,15 1-914,-14 0 449,-1 0-65,1-2 12,-1 2 18,0 0 0,0 0-1,0 0 1,0 0 0,0 0-1,0 0 1,0 0-1,0 0 1,0 0 0,0 0-1,0-1 1,0 1 0,0 0-1,1 0 1,-1 0-1,0 0 1,0 0 0,0 0-1,0 0 1,0 0 0,0 0-1,0 0 1,0 0-1,0 0 1,0 0 0,1 0-1,-1 0 1,0 0 0,0 0-1,0 0 1,0 0-1,0 0 1,0 1 0,0-1-1,0 0 1,0 0 0,0 0-1,0 0 1,0 0-1,1 0 1,-1 0 0,0 0-1,0 0 1,0 0 0,0 0-1,0 0 1,0 0-1,0 0 1,0 1 0,0-1-1,0 0 1,0 0 0,0 0-1,0 0 1,0 0-1,0 0 1,0 0 0,0 0-1,0 0 1,0 0 0,0 1-1,0-1 1,0 0-1,0 0 1,0 0 0,0 0-1,0 0 1,0 0 0,-1-2-2005,1 2 1899,0 1 1,0-1-1,0 1 0,-1-1 0,1 0 0,0 1 1,0-1-1,-1 1 0,1-1 0,0 1 0,0-1 1,-1 0-1,1 1 0,-1-1 0,1 0 0,0 1 1,-1-1-1,1 0 0,-1 0 0,1 1 0,0-1 1,-1 0-1,1 0 0,-1 0 0,1 1 0,-1-1 1,1 0-1,-1 0 0,1 0 0,-1 0 0,1 0 1,-1 0-1,0 0 0,-17-3-6800,-19-9-1716</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28:41.448"/>
    </inkml:context>
    <inkml:brush xml:id="br0">
      <inkml:brushProperty name="width" value="0.05" units="cm"/>
      <inkml:brushProperty name="height" value="0.05" units="cm"/>
      <inkml:brushProperty name="color" value="#33CCFF"/>
    </inkml:brush>
  </inkml:definitions>
  <inkml:trace contextRef="#ctx0" brushRef="#br0">485 4 552,'-1'16'10690,"-8"-9"-5843,-15 11-4427,-14 16-326,-57 49-1,4 5 0,-127 155 0,209-225-134,21-17-110,30-21-48,-34 15 266,123-67 20,-2-6 0,120-98 1,-243 172-92,1 0 1,-1 1-1,1 0 1,0 0 0,0 0-1,14-2 1,-14 3 10,0 0 0,0 0-1,0-1 1,0 0 0,0 0 0,8-6 0,10-5 24,-20 12-17,-1 0-1,1-1 0,-1 1 1,0-1-1,0 0 0,0 0 1,0 0-1,0 0 1,-1-1-1,1 0 0,3-4 1,-67 71-78,-256 372 232,285-386-160,1 1 0,-22 57 0,46-88-29,14-21-20,21-28-14,-20 20 81,615-500 211,-546 451-203,150-104 82,-227 162-130,-1 1 0,0-1 0,1 1 0,-1-1 0,1 1 0,-1 0 0,1-1 0,-1 1 0,1 0 0,-1-1 0,1 1 0,-1 0 0,1-1 0,0 1 0,-1 0 0,1 0 0,-1 0 0,1 0 0,0 0 0,-1 0 0,1 0 0,-1 0 0,1 0 0,0 0 0,-1 0 0,1 0 0,-1 0 0,1 0 0,0 0 0,-1 1 0,1-1 0,0 1 0,-4 19-196,-22 28 230,-44 50 121,-111 119 1,-98 72-42,136-147-89,-198 255 0,328-383-15,9-12-7,1 0 0,-1 1 0,1-1-1,0 1 1,0 0 0,0-1 0,0 1-1,0 0 1,1 0 0,-1 1 0,-1 4-1,45-34-1080,460-387 1176,400-259 503,-900 671-575,91-64 48,-57 42 117,-28 19 102,-10 8 184,-119 130-99,-115 119-211,99-116-118,-506 488 61,555-545-97,-8 6 5,-156 180 1,239-248-42,1 0-1,-18 36 1,29-47-515,12-12 143,12-14 244,469-387 678,-107 94-340,-270 214-179,645-570 136,-680 591 93,-111 107 206,-33 44 0,7-8-399,-619 655 175,402-432-161,-98 106-12,257-262-22,-102 157-1,203-271-17,8-11-3,0 1 0,0-1 0,1 1 0,0 0 0,0 0 0,1 0 0,0 0 0,-3 16 0,7-24-4,0-1 0,0 0 1,0 0-1,0 1 0,0-1 0,0 0 0,0 0 1,0 0-1,0 1 0,0-1 0,0 0 0,0 0 1,0 1-1,0-1 0,0 0 0,0 0 0,0 0 0,0 1 1,0-1-1,0 0 0,1 0 0,-1 0 0,0 1 1,0-1-1,0 0 0,0 0 0,0 0 0,1 0 1,-1 0-1,0 1 0,0-1 0,0 0 0,1 0 0,-1 0 1,0 0-1,0 0 0,0 0 0,1 0 0,-1 0 1,0 0-1,0 0 0,1 0 0,-1 0 0,14-4-464,15-12 81,-29 15 399,134-96 75,165-155-1,-130 104-62,-2 7 11,246-215 14,-137 102-29,95-85-206,-334 307 192,357-307-2,-372 324 80,-22 15-69,0 0 0,0 0 0,0 0 1,0 0-1,0 0 0,0 0 0,0 0 0,0 0 0,0 0 0,0 1 0,0-1 1,0 0-1,0 0 0,0 0 0,0 0 0,0 0 0,0 0 0,0 0 0,0 0 1,0 1-1,0-1 0,0 0 0,0 0 0,0 0 0,0 0 0,0 0 0,0 0 0,0 0 1,0 0-1,1 0 0,-1 0 0,0 0 0,0 0 0,0 0 0,0 1 0,0-1 1,0 0-1,0 0 0,0 0 0,0 0 0,1 0 0,-1 0 0,0 0 0,0 0 1,0 0-1,0 0 0,0 0 0,0 0 0,0 0 0,0 0 0,1 0 0,-1 0 1,0 0-1,0 0 0,0 0 0,0-1 0,0 1 0,0 0 0,0 0 0,0 0 1,0 0-1,1 0 0,-24 36 446,13-22-486,-128 165 301,-188 190 0,194-226-185,-776 826 376,700-751-356,177-185-101,-6 5-7,1 1 0,-54 78 0,82-96-150,8-21 147,0 1-1,0-1 0,0 0 1,0 0-1,0 1 0,0-1 1,0 0-1,0 0 1,0 1-1,0-1 0,0 0 1,1 0-1,-1 1 0,0-1 1,0 0-1,0 0 0,0 0 1,1 0-1,-1 1 1,0-1-1,0 0 0,0 0 1,1 0-1,-1 0 0,0 0 1,0 1-1,1-1 1,-1 0-1,0 0 0,0 0 1,1 0-1,-1 0 0,0 0 1,0 0-1,1 0 0,-1 0 1,0 0-1,0 0 1,1 0-1,4-1-84,0-1 1,0 1-1,-1-1 0,1 0 1,0 0-1,6-5 0,70-42-96,94-76-1,68-75-242,-220 180 399,416-361-271,162-112 38,-359 279 103,124-101 84,-326 283 273,205-167 2120,-262 216-2240,0 2 0,-28 39 0,-8 11-16,-465 487 20,-12-39-6,505-494-60,-511 514 317,494-488-173,2 1 1,2 2 0,-40 73-1,72-117-153,2 1 0,-1-1-1,1 1 1,1 0 0,-1 0-1,1 1 1,-2 17 0,4-26-10,1-1 0,0 1 0,0-1 0,0 1 0,0 0-1,0-1 1,0 1 0,0-1 0,1 1 0,-1-1 0,0 1 0,0-1 0,0 1 0,1-1 0,-1 1 0,0-1 0,0 1 0,1-1 0,-1 1 0,0-1 0,1 1 0,-1-1 0,1 0 0,-1 1 0,0-1 0,1 0 0,-1 1 0,1-1 0,-1 0-1,1 1 1,-1-1 0,1 0 0,-1 0 0,1 0 0,-1 0 0,1 1 0,0-1 0,-1 0 0,1 0 0,-1 0 0,1 0 0,-1 0 0,1 0 0,-1-1 0,1 1 0,0 0 0,-1 0 0,1 0 0,-1 0 0,1-1 0,-1 1 0,1 0 0,-1 0 0,1-1-1,-1 1 1,1-1 0,32-17-284,40-38 219,-1-2 1,102-111 0,-58 54-31,745-650-21,-703 630 122,-99 85-1,-9 9-38,65-70-1,-899 1000 1091,380-413-240,392-461-786,-6 5-9,2 1 0,0 1 0,2 0 0,0 1 0,-16 37 0,30-59-20,0-1 0,0 0 0,0 1 0,0-1 0,0 0 0,0 1 0,0-1 0,0 0 0,0 1 0,0-1 0,1 0-1,-1 1 1,0-1 0,0 0 0,0 0 0,0 1 0,1-1 0,-1 0 0,0 0 0,0 1 0,1-1 0,-1 0-1,0 0 1,0 0 0,1 1 0,-1-1 0,0 0 0,1 0 0,-1 0 0,0 0 0,1 0 0,-1 0 0,0 1 0,0-1-1,1 0 1,-1 0 0,0 0 0,1 0 0,-1 0 0,0 0 0,1 0 0,-1-1 0,0 1 0,1 0 0,-1 0-1,0 0 1,1 0 0,-1 0 0,0 0 0,1 0 0,-1-1 0,0 1 0,0 0 0,1 0 0,-1-1 0,25-8-240,12-13 221,0-1 0,-2-2-1,-1-2 1,41-40 0,-22 20-67,164-145-49,387-317-256,-581 491 373,-16 11-4,1 1 0,0 0 0,1 1 0,-1 0-1,13-6 1,-18 12-118,-6 6-21,-133 152 3,48-60 379,-24 28 119,24-28 18,4 3 0,-75 121 1,157-219-338,-22 39 86,23-41-101,0 0 1,1 0 0,-1 0 0,0 0-1,0 0 1,1 0 0,0 0 0,-1 0-1,1 0 1,0 0 0,0 0 0,0 0-1,0 0 1,0 0 0,0 0 0,1 0-1,-1 0 1,1 3 0,0-5-7,1 1 1,-1-1 0,0 1 0,0-1-1,0 1 1,0-1 0,0 0 0,1 1-1,-1-1 1,0 0 0,0 0 0,0 0-1,1 0 1,-1 0 0,0 0 0,0 0-1,1-1 1,-1 1 0,0 0 0,0-1-1,0 1 1,0-1 0,0 1 0,1-1-1,-1 1 1,1-2 0,1 1 1,26-12 56,-1-1 0,-1-2 0,46-33 0,72-70 60,-99 77-80,1 3 0,101-63 0,-139 97 3,-3 1-56,0 1-1,1-1 0,0 1 0,0 0 0,0 1 1,11-3-1,-17 5 14,0 0 1,0 0-1,-1 0 0,1 0 1,0 0-1,0 0 0,0 0 1,-1 0-1,1 0 0,0 0 1,0 1-1,-1-1 0,1 0 1,0 1-1,0-1 0,-1 0 1,1 1-1,0-1 0,-1 1 1,1-1-1,-1 1 0,1 0 1,-1-1-1,1 1 0,0 1 1,0 0-14,0 0 0,-1 1 0,1-1 0,-1 1 0,1 0 1,-1-1-1,0 1 0,0-1 0,0 1 0,0-1 1,-1 1-1,0 3 0,-8 29 94,-1-1 0,-2 0-1,-1-1 1,-2 0 0,-1-1 0,-25 38 0,14-26 72,-38 91-1,64-133-145,0 0-1,1-1 1,-1 1-1,0 0 1,1 0 0,-1 0-1,1 0 1,-1 0-1,1-1 1,0 1-1,0 0 1,0 0-1,0 0 1,0 0-1,0 0 1,0 0-1,1 0 1,-1 0-1,2 3 1,-1-5-13,0 1 0,0-1 0,0 1 0,0-1 1,0 1-1,0-1 0,0 0 0,0 1 0,0-1 1,0 0-1,0 0 0,0 0 0,0 0 0,0 0 0,0 0 1,0 0-1,1 0 0,-1 0 0,0-1 0,0 1 1,0 0-1,0-1 0,0 1 0,1-1 0,11-5-110,0-1-1,0 0 1,18-14 0,97-76-626,68-46 117,-195 142 602,0 0 0,0 0 1,1 0-1,-1 0 0,0 1 1,1-1-1,-1 0 0,1 1 1,0-1-1,-1 1 0,1-1 1,-1 1-1,1 0 0,-1-1 1,1 1-1,0 0 0,1 0 1,-3 1 16,1 0 0,-1-1 1,1 1-1,-1-1 1,0 1-1,0-1 0,1 1 1,-1 0-1,0-1 1,0 1-1,0 0 1,1-1-1,-1 1 0,0 0 1,0-1-1,0 1 1,0-1-1,0 1 0,-1 0 1,1-1-1,0 1 1,0 0-1,0-1 1,0 1-1,-1 0 0,1-1 1,-1 2-1,-30 60-54,24-50 336,-35 61 465,17-31-10,-22 50 1,41-76-651,0-1 1,1 1 0,0 0 0,2 0-1,0 0 1,1 1 0,-1 21 0,3-38-91,0 0 0,0-1 0,1 1 0,-1 0 0,0 0-1,0 0 1,0 0 0,0 0 0,0 0 0,1-1 0,-1 1 0,0 0 0,0 0 0,0 0 0,0 0 0,0 0 0,1 0 0,-1 0 0,0 0 0,0 0 0,0 0 0,1 0 0,-1 0 0,0 0 0,0 0 0,0 0 0,0 0 0,1 0 0,-1 0 0,0 0 0,0 0 0,0 0 0,1 0 0,-1 0 0,0 0 0,0 0 0,0 1 0,0-1-1,0 0 1,1 0 0,-1 0 0,0 0 0,0 0 0,0 0 0,0 1 0,0-1 0,0 0 0,0 0 0,1 0 0,-1 0 0,0 1 0,0-1 0,0 0 0,11-19-281,-9 17-238,2-24-3023,8-42-3932</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29:10.049"/>
    </inkml:context>
    <inkml:brush xml:id="br0">
      <inkml:brushProperty name="width" value="0.05" units="cm"/>
      <inkml:brushProperty name="height" value="0.05" units="cm"/>
      <inkml:brushProperty name="color" value="#33CCFF"/>
    </inkml:brush>
  </inkml:definitions>
  <inkml:trace contextRef="#ctx0" brushRef="#br0">1 1 840,'0'0'2785,"6"0"-2561,-2 3-160,-1-3-64,-3 3 0,3-3-8,-6 3-48,3 0-512,0 0 352,-3 6 112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29:10.413"/>
    </inkml:context>
    <inkml:brush xml:id="br0">
      <inkml:brushProperty name="width" value="0.05" units="cm"/>
      <inkml:brushProperty name="height" value="0.05" units="cm"/>
      <inkml:brushProperty name="color" value="#33CCFF"/>
    </inkml:brush>
  </inkml:definitions>
  <inkml:trace contextRef="#ctx0" brushRef="#br0">17 0 2641,'1'34'1337,"-1"-34"-1363,1 0-1,-1 1 1,0-1-1,1 1 1,-1-1-1,1 1 0,-1-1 1,0 1-1,0-1 1,1 1-1,-1-1 1,0 1-1,0-1 1,1 1-1,-1-1 1,0 1-1,0 0 1,0-1-1,0 1 1,0-1-1,0 1 1,0-1-1,0 1 0,0 0 1,0-1-1,-1 1 1,1-1-1,0 1 1,0-1-1,0 1 1,-1 0-1,1-1 1,0 1-1,-1-1 1,1 0-1,0 1 1,-1-1-1,1 1 1,0-1-1,-1 1 0,1-1 1,-1 0-1,1 1 1,-1-1-1,1 0 1,-1 0-1,1 1 1,-1-1-1,0 0 1,1 0-1,-1 0 1,1 1-1,-1-1 1,1 0-1,-2 0 1,-7 2-114</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43:28.409"/>
    </inkml:context>
    <inkml:brush xml:id="br0">
      <inkml:brushProperty name="width" value="0.05" units="cm"/>
      <inkml:brushProperty name="height" value="0.05" units="cm"/>
      <inkml:brushProperty name="color" value="#33CCFF"/>
    </inkml:brush>
  </inkml:definitions>
  <inkml:trace contextRef="#ctx0" brushRef="#br0">299 170 2881,'0'0'17381,"-35"0"-17029,29 0-410,-9-1 50,0 1 0,0 1-1,0 0 1,0 1 0,-25 7 0,21-8 139,18-1-120,1 0 1,-1 0-1,0 0 0,0 0 1,1 0-1,-1-1 1,0 1-1,0 1 1,0-1-1,1 0 1,-1 0-1,0 0 0,0 0 1,1 0-1,-1 1 1,0-1-1,0 0 1,1 1-1,-1-1 0,0 1 1,1-1-1,-1 0 1,1 1-1,-1-1 1,-1 2-1,-17 12 560,11-7-592,1 1 1,0 0-1,1 0 1,-1 0-1,2 1 0,-1 0 1,1 0-1,1 1 1,-1-1-1,2 1 0,-1 0 1,-3 19-1,2 4-82,2 1 1,1 55-1,5-83 69,0 0 0,0 0 0,1-1 1,0 1-1,0-1 0,0 1 0,1-1 0,5 4 1,-4-3 6,43 29 212,-44-32-180,-1 0-1,1 0 1,0-1-1,0 1 1,1-1-1,-1 0 1,0-1-1,1 1 0,-1-1 1,0 0-1,1-1 1,0 1-1,-1-1 1,1 0-1,-1 0 1,8-2-1,9 2-68,-20-1 64,0 0 0,0-1 0,0 1 0,0 0 0,0-1 0,-1 1 0,1-1 0,0 1 0,-1-1 0,1 0 0,-1 0 0,1 0 0,-1 0 0,0 0 0,2-3 0,20-39 0,-22 41 0,6-10-1,0 0-8,0 0 0,-1-1-1,0 0 1,-1 0 0,-1 0 0,0 0 0,-1-1-1,-1 1 1,1-20 0,-2-22 17,1 34 4,-1 0 0,-1 0 0,-1-1 0,-1 1 0,-1 1 0,-1-1 0,-1 0 0,-10-27 0,12 43 11,0-1 1,-1 0-1,1 1 0,-1-1 1,0 1-1,-1 0 0,0 1 0,0-1 1,0 1-1,-12-9 0,10 12-41,0 1-1,0 0 1,0 0-1,-1 1 1,1 0-1,0 0 1,-12 2-1,-6 0-86,23-2 103,0 1 1,1 0-1,-1 0 1,1 0-1,-1 0 1,1 0 0,-1 0-1,1 1 1,0-1-1,-1 0 1,1 1-1,0-1 1,0 1-1,0-1 1,0 1-1,0 0 1,1-1-1,-1 1 1,-1 3 0,-14 40-44,16-43 45,-8 30 57,3 0 0,0 0 0,2 0 0,1 1 0,4 42 0,-1-16 34,-1-50-92,1 0 1,1 0 0,0-1-1,0 1 1,0 0 0,1-1-1,0 0 1,1 0 0,0 0-1,0 0 1,1 0 0,0-1-1,0 0 1,1 0 0,0 0-1,0 0 1,0-1 0,1 0 0,0-1-1,8 6 1,-6-8 3,1-1 0,-1 0 0,1 0-1,-1 0 1,1-2 0,-1 1 0,1-1 0,-1 0 0,1-1 0,17-3 0,-24 2-3,-1 1 0,1-1 0,-1 1 1,0-1-1,0 0 0,1 0 0,-1 0 0,0 0 1,0 0-1,-1 0 0,1 0 0,0-1 0,-1 1 1,1-1-1,-1 1 0,0-1 0,0 0 0,0 0 1,1-2-1,13-60-5,-14 59 7,4-35 2,-1 0-1,-3 0 1,-4-43 0,1-3-12,2 84 2,0-1 1,0 1 0,0-1-1,0 1 1,0-1-1,-1 1 1,0-1 0,1 1-1,-1 0 1,-1-1-1,1 1 1,0 0 0,-1 0-1,0 0 1,0 0-1,0 0 1,0 0 0,0 0-1,0 0 1,-1 1-1,-4-5 1,1 5-56,0-1-1,0 1 1,0-1-1,0 2 1,0-1-1,0 1 1,0 0-1,-1 0 1,1 1-1,-13 0 1,16-1 50,1 1 1,-1 0-1,0 0 1,1-1-1,-1 2 1,0-1-1,1 0 0,-1 0 1,0 1-1,1 0 1,-1-1-1,1 1 0,-1 0 1,1 0-1,-1 0 1,1 1-1,0-1 0,0 1 1,-1-1-1,1 1 1,0 0-1,0-1 1,0 1-1,1 0 0,-1 1 1,0-1-1,1 0 1,0 0-1,-1 1 0,1-1 1,0 0-1,-1 5 1,-10 21 22,2 1 1,1 0 0,2 0 0,1 1 0,1-1-1,1 1 1,2 0 0,0 1 0,6 45 0,-4-74-15,1 0 1,-1 1 0,1-1 0,-1 0 0,1 0-1,0 0 1,0 1 0,0-1 0,1 0-1,-1 0 1,0-1 0,1 1 0,-1 0 0,1 0-1,0-1 1,-1 1 0,1-1 0,0 1-1,0-1 1,0 0 0,0 0 0,0 1-1,0-2 1,1 1 0,-1 0 0,0 0 0,0-1-1,4 1 1,7 1 19,1 0 1,-1-1-1,26-2 0,-18 0 15,-17 0-32,-1 0 0,0 0-1,0 0 1,0 0 0,0-1-1,0 1 1,0-1 0,0 0-1,0 0 1,-1 0 0,1 0-1,-1 0 1,1-1 0,-1 1-1,0-1 1,0 1 0,0-1-1,0 0 1,-1 0 0,1 0-1,-1 0 1,2-6 0,4-5 26,-2-1 1,0 0 0,4-23 0,-5 12 55,-2-1-1,-2-48 1,-1 31 5,1 42-86,0 0 0,0 0-1,0 0 1,-1 0 0,1 0-1,0 0 1,-1 0 0,0 0 0,1 0-1,-1 1 1,0-1 0,0 0-1,0 0 1,0 1 0,0-1 0,0 1-1,0-1 1,-1 1 0,1-1-1,-1 1 1,1 0 0,-1-1 0,1 1-1,-1 0 1,0 0 0,1 0 0,-1 1-1,0-1 1,0 0 0,0 1-1,-3-2 1,-6 1-64,0-1 1,0 1-1,0 1 0,-19 2 1,5-1-154,24 0 213,0 1 0,0 0 1,0-1-1,0 1 0,1 0 0,-1 0 1,1 0-1,-1 0 0,1 0 0,-1 0 1,1 0-1,0-1 0,0 1 0,0 4 1,0-3 2,-1 14 29,-1-2-19,1 0 0,0 1 0,1-1-1,1 0 1,0 1 0,6 24 0,-6-39-28,-1 0 1,1-1-1,0 1 0,0 0 0,-1 0 0,1-1 0,0 1 0,0-1 0,0 1 0,0 0 0,0-1 0,0 0 0,0 1 1,0-1-1,0 0 0,0 1 0,0-1 0,0 0 0,0 0 0,0 0 0,2 0 0,28 0-243,-20-1 311,-11-40 305,1 23-290,-1 14-34,1 0 1,-1-1-1,0 1 0,-1 0 0,1 0 1,-1 0-1,-1-8 0,1 11-15,0 0-1,0 0 1,0-1-1,0 1 1,0 0-1,0 0 1,0 0-1,0 0 1,0 0-1,0 0 1,0 1 0,-1-1-1,1 0 1,0 1-1,0-1 1,-1 1-1,1-1 1,-1 1-1,1-1 1,0 1 0,-1 0-1,1 0 1,-1 0-1,1 0 1,-1 0-1,-2 0 1,3 0-25,-1 0 0,1 0 0,-1-1 0,0 1 0,1 1 0,-1-1 0,1 0-1,-1 0 1,1 1 0,-1-1 0,1 0 0,-1 1 0,1 0 0,-1-1 0,1 1 0,0 0 0,-1 0 0,1-1 0,0 1 0,-1 0 0,1 1 0,0-1 0,-1 1 0,1 1 4,0 0 1,0 0-1,1 0 1,-1 0-1,1 1 0,0-1 1,0 0-1,0 0 1,1 5-1,-1 12-106,1-20 104,0 0-1,0 0 1,0 0 0,-1 0 0,1 0-1,0 0 1,0 0 0,0 0-1,0-1 1,0 1 0,-1 0-1,1-1 1,0 1 0,0 0-1,0-1 1,-1 1 0,1-1 0,0 1-1,-1-1 1,1 1 0,1-2-1,-1-2 16,-2 3-4,1 0 0,0 0 0,0 0 0,0 0 0,0 1 0,1-1 0,-1 0 0,0 0 0,0 0 0,1 0 0,-1 0 0,0 0 0,1 0 0,-1 0 0,1 0 0,-1 1 0,1-1 0,-1 0 0,1 0 0,0 1 0,-1-1-1,1 0 1,0 1 0,0-1 0,-1 0 0,1 1 0,0-1 0,0 1 0,0 0 0,0-1 0,0 1 0,0 0 0,0-1 0,0 1 0,0 0 0,-1 0 0,1 0 0,0 0 0,0 0 0,0 0 0,0 0 0,0 0 0,0 0 0,0 1-1,0-1 1,1 0 0,9 1 1,-9-2 2,0 1 0,-1 0 0,1-1-1,0 1 1,0-1 0,0 0 0,0 0-1,0 1 1,-1-1 0,1 0 0,0-1-1,-1 1 1,1 0 0,0 0-1,-1-1 1,0 1 0,1-1 0,-1 1-1,0-1 1,0 1 0,0-1 0,0 0-1,0 0 1,0 1 0,0-1 0,-1 0-1,1 0 1,-1 0 0,1 0 0,-1 0-1,0 0 1,0-4 0,2-7 65,-1-1-1,-1 1 1,-2-23 0,1 34-69,1 0 0,0 0 0,-1 0-1,1 0 1,-1 0 0,0 0 0,1 0-1,-1 0 1,0 0 0,0 1 0,-1-1 0,1 0-1,0 1 1,0-1 0,-1 1 0,1-1 0,-1 1-1,1 0 1,-1-1 0,0 1 0,1 0 0,-1 0-1,0 0 1,0 0 0,0 1 0,0-1-1,-2 0 1,-6-1-33,1 0-1,0 1 1,-1 0-1,-14 1 1,22 0 22,0 1 0,0 0 0,0-1 1,0 1-1,1 0 0,-1 0 0,0 0 1,0 0-1,1 1 0,-1-1 0,1 0 0,-1 1 1,1-1-1,0 1 0,-1-1 0,1 1 0,0 0 1,0 0-1,0-1 0,0 1 0,0 0 0,1 0 1,-1 0-1,1 0 0,-1 4 0,-12 59-2,12-60 4,-4 43-37,2 54 0,4-101 33,1 0-1,-1 0 0,1 0 1,0 0-1,-1 0 1,1-1-1,0 1 0,0 0 1,0-1-1,-1 1 1,1-1-1,0 0 0,0 0 1,0 0-1,0 0 1,0 0-1,0 0 0,-1 0 1,1 0-1,0-1 1,0 1-1,0-1 0,0 0 1,-1 1-1,1-1 1,0 0-1,-1 0 1,1 0-1,0 0 0,1-1 1,-1-12 108,0 0 0,-1-1-1,-1-21 1,0 22 31,0 13-96,-12 3-205,12 4 154,0 0 13,0 0 1,0-1-1,0 1 0,1 0 0,0-1 1,0 1-1,2 5 0,-2-9-8,0 0 0,0-1 0,0 1 1,0-1-1,0 0 0,1 1 0,-1-1 0,0 0 0,1 0 1,-1 1-1,1-1 0,-1 0 0,1-1 0,-1 1 0,1 0 0,0 0 1,-1-1-1,1 1 0,0-1 0,0 1 0,-1-1 0,1 0 0,0 1 1,0-1-1,0 0 0,3-1 0,-4 1 13,0 1 0,0-1 0,1 0 0,-1 0 0,0 0 0,0-1 0,0 1-1,1 0 1,-1 0 0,0-1 0,0 1 0,0 0 0,0-1 0,0 1 0,0-1 0,0 1 0,0-1 0,0 0 0,0 0-1,0 1 1,0-1 0,0 0 0,0 0 0,-1 0 0,2-2 0,1-29 215,-4 15-173,2 5 8,-1 3-33,0 1 0,0-1 0,-1 1 0,0 0 0,0-1 0,-4-11 0,4 18-19,0 0 1,0 0-1,0 0 1,-1 0-1,1 0 0,0 0 1,-1 0-1,0 0 1,1 1-1,-1-1 0,0 1 1,0-1-1,0 1 1,0 0-1,0-1 0,0 1 1,0 0-1,0 0 1,-1 1-1,1-1 1,0 0-1,-1 1 0,1 0 1,0-1-1,-1 1 1,1 0-1,0 0 0,-3 0 1,-3 0-34,5 0-10,-1 0 1,1 0-1,-1 0 1,1 0-1,0 1 1,-1 0-1,1-1 1,-5 3-1,6-2 35,1 0 0,0 0-1,-1 0 1,1 0 0,0 1 0,0-1-1,0 0 1,0 1 0,0-1 0,0 1-1,0-1 1,0 1 0,1-1 0,-1 1-1,1 0 1,-1-1 0,1 1-1,0 0 1,-1-1 0,1 3 0,-3 28-6,1 61 0,3-56-47,-1-36 51,0 0 1,0-1-1,0 1 1,0 0-1,0 0 1,0 0-1,1 0 1,-1 0 0,0 0-1,1 0 1,-1 0-1,1-1 1,-1 1-1,1 0 1,-1 0-1,1-1 1,0 1-1,-1 0 1,1-1 0,0 1-1,-1 0 1,1-1-1,0 1 1,0-1-1,0 1 1,0-1-1,-1 0 1,1 1-1,0-1 1,0 0 0,0 0-1,0 1 1,1-1-1,38 0-10,-23-1 246,-16-7-113,0-1-1,0 0 1,0 0 0,-2-17 0,1 20-50,0 4-57,0 2 4,0 0 1,0-1 0,1 1 0,-1 0 0,0-1-1,0 1 1,0-1 0,0 1 0,0 0 0,0-1-1,0 1 1,0-1 0,0 1 0,0 0-1,0-1 1,0 1 0,0-1 0,0 1 0,0 0-1,0-1 1,-1 1 0,1 0 0,0-1 0,0 1-1,0 0 1,-1-1 0,1 1 0,0 0-1,0-1 1,-1 1 0,1 0 0,0-1 0,0 1-1,-1 0 1,1 0 0,0 0 0,-1-1 0,1 1-1,-1 0 1,1 0 0,0 0 0,-1 0-1,1 0 1,0 0 0,-1-1 0,1 1 0,-1 0-1,1 0 1,0 0 0,-1 0 0,1 0 0,-1 1-1,1-1 1,-1 0 0,0 0-129,0 22-261,1-18 372,0-1-1,-1 0 1,1 0 0,0 1 0,1-1 0,-1 0 0,0 0 0,1 0 0,2 7-1,-2-9-30,0 0 0,0 1 0,0-1 0,1 0 0,-1 0-1,0 0 1,1 0 0,-1 0 0,1 0 0,-1 0 0,1-1 0,-1 1-1,1-1 1,0 1 0,-1-1 0,1 1 0,0-1 0,0 0-1,-1 0 1,1 0 0,0 0 0,-1 0 0,4 0 0,-5 0 168,-3-20 303,-3 3 36,-23 12-225,28 5-255,0 0 0,1 0 1,-1 0-1,0 0 0,0 0 1,0 0-1,0 0 0,0 0 0,0 0 1,0 0-1,1 0 0,-1 1 0,0-1 1,0 0-1,0 1 0,0-1 1,1 1-1,-1-1 0,0 1 0,0-1 1,1 1-1,-1-1 0,0 1 0,1 0 1,-1-1-1,1 1 0,-1 0 1,1-1-1,-1 1 0,1 0 0,-1 0 1,1 0-1,0 0 0,0-1 1,-1 1-1,1 0 0,0 0 0,0 0 1,0 0-1,0 0 0,0 0 0,0-1 1,0 1-1,0 0 0,0 0 1,0 0-1,0 0 0,1 0 0,-1 0 1,1 1-1,-1 11 7,0-12-14,0 0 0,0 0 0,0 0 0,0 0 0,0 0 0,0 0 0,0 0 0,0 0 0,0 0 0,1 0 0,-1 0 0,0 0 0,1 0 0,-1 0 0,1-1 0,-1 1 0,1 0 0,-1 0 0,1 0 0,0 0 0,-1-1 0,1 1 0,0 0 0,1 0 0,26 2-588,-16-3 637,-10 0-23,1 0 0,-1-1 0,0 1 0,0 0 0,1-1 0,-1 0 0,0 0 0,0 1 0,0-1 0,0-1 0,0 1 0,0 0 0,0 0 0,0-1 0,0 1 0,0-1 0,-1 1 0,1-1 0,-1 0 0,1 0 0,-1 0 0,0 0 0,1 0 0,-1 0 0,0 0 0,0 0 0,-1 0 0,1 0 0,0-1 1,-1 1-1,1 0 0,-1-4 0,2-11 76,0 0 1,-2 0 0,-1-28-1,-1 14 43,3 28-119,-1 0 0,0 0 0,0 0 0,-1 0 0,1 0 0,-1 0 0,1 0 0,-1 0 0,0 0 0,0 0 0,-1 0 0,1 0 0,0 1 0,-1-1 0,0 0 0,1 1 0,-1-1 0,0 1 0,0 0 0,-1 0-1,1 0 1,0 0 0,-1 0 0,-4-3 0,0 2-36,-1 1 0,1-1 0,-1 1 0,0 1 0,1-1-1,-1 1 1,0 1 0,-13 0 0,20 0 26,0 1 1,0-1-1,0 1 0,0-1 0,0 1 1,1 0-1,-1-1 0,0 1 1,0 0-1,0 0 0,1-1 1,-1 1-1,0 0 0,1 0 0,-1 0 1,1 0-1,-1 0 0,1 0 1,0 0-1,-1 0 0,1 0 1,0 0-1,0 0 0,0 0 1,-1 0-1,1 0 0,0 0 0,0 1 1,1 0-1,-2 43-8,2-35 7,-2 19 41,0-19-71,1-1 0,-1 1 0,2-1 0,0 1 1,0-1-1,3 13 0,-3-20 28,0 0 1,0 1-1,0-1 1,1 0-1,-1 0 1,0 0-1,1 0 1,-1 0-1,1-1 1,0 1-1,0 0 1,0-1-1,0 1 1,0-1-1,0 0 1,0 1-1,0-1 1,0 0-1,0 0 1,1-1-1,-1 1 1,0 0-1,1-1 1,-1 1-1,1-1 1,-1 0-1,1 0 1,-1 0-1,4 0 1,-6-37 406,0 29-361,0-2-11,0-1 0,0 0 1,-1 0-1,-1 0 0,1 0 0,-6-14 1,6 22-26,0 0 1,-1 1 0,1-1 0,-1 1 0,0-1 0,1 1 0,-1-1-1,0 1 1,-1 0 0,1 0 0,0 0 0,-1 0 0,1 0 0,-1 1-1,0-1 1,1 1 0,-1-1 0,0 1 0,0 0 0,0 0-1,0 0 1,0 1 0,0-1 0,0 1 0,0 0 0,0-1 0,0 1-1,-3 1 1,4-1-27,1 0 0,-1 0 1,0 0-1,1 0 0,-1 0 0,1 0 0,-1 0 0,1 1 0,-1-1 0,1 0 0,-1 1 0,1-1 0,0 1 0,-1 0 0,1 0 0,0-1 0,-1 1 1,1 0-1,0 0 0,0 0 0,-2 2 0,-5 30-110,7-23 136,-2 19-32,1 47 1,3-42-48,-1-33 58,0 1-1,0-1 1,0 1 0,1 0-1,-1-1 1,0 1-1,1-1 1,0 1 0,-1 0-1,1-1 1,0 0-1,0 1 1,0-1 0,-1 1-1,1-1 1,1 0-1,-1 0 1,0 0-1,0 1 1,3 0 0,-1 1-14,1-1 1,1 0 0,-1 0 0,0 0 0,0-1-1,1 1 1,6 0 0,9 1-7,1-1 0,32-1 0,-44-1 59,-6 1-19,0-1 0,-1 0 0,1 0 0,0 0 0,0-1 1,-1 1-1,1-1 0,0 0 0,-1 1 0,1-1 0,0 0 0,-1 0 0,1-1 0,-1 1 0,3-2 0,-2-1 10,0 0 0,0 0-1,-1 0 1,1 0-1,-1 0 1,0 0 0,0-1-1,2-7 1,1-6 35,-1-1 1,-1 0-1,0-1 1,-1 1 0,-2 0-1,-1-29 1,0 6 92,1 39-132,-1-1 0,1 1-1,-1-1 1,0 0 0,0 1 0,0 0 0,0-1-1,-1 1 1,0 0 0,1 0 0,-1-1-1,0 1 1,-1 1 0,1-1 0,0 0-1,-1 1 1,1-1 0,-1 1 0,0-1-1,0 1 1,0 0 0,0 1 0,0-1-1,-1 0 1,1 1 0,0 0 0,-1 0 0,1 0-1,-6-1 1,-9-2-39,0 0-1,0 2 1,0 0-1,-26 1 1,42 1 16,0 1 0,0 0 0,1-1 0,-1 1 0,0 0 0,0 0 0,1 0 1,-1 0-1,1 0 0,-1 0 0,1 1 0,-1-1 0,1 1 0,0-1 0,0 1 0,-1-1 0,1 1 0,0-1 1,1 1-1,-1 0 0,0 0 0,0 0 0,1-1 0,-1 1 0,1 0 0,-1 0 0,1 0 0,0 0 0,0 0 1,0 2-1,-4 71-298,4-66 300,0 16 34,-1-13-54,1 0 1,0-1-1,1 1 0,0-1 1,5 16-1,-5-23 0,1 0 0,0 0 1,0 0-1,0 0 0,0 0 0,1-1 1,0 1-1,0-1 0,0 1 0,0-1 0,0 0 1,0 0-1,1-1 0,0 1 0,-1-1 0,1 0 1,6 3-1,-2-2 24,0 0 0,-1 0 0,1-1 0,0-1 0,1 1 0,-1-1 0,0 0 0,0-1 0,13-1 1,-7 1 35,-13 0-25,0-1 1,0 0-1,0 1 0,-1-1 1,1 0-1,0 1 0,0-1 0,-1 0 1,1 0-1,0 0 0,-1 1 1,1-1-1,-1 0 0,1 0 0,-1 0 1,0 0-1,1 0 0,-1 0 0,0 0 1,1 0-1,-1 0 0,0-2 1,5-30 74,-4 31-62,2-31 104,-2-1 0,0 1 1,-6-37-1,5 69-95,-1 0 1,1-1-1,-1 1 0,0 0 0,1 0 1,-1-1-1,0 1 0,0 0 0,0 0 1,0 0-1,0 0 0,0 0 0,0 0 1,0 0-1,0 0 0,0 1 0,0-1 1,-1 0-1,1 1 0,0-1 0,-1 1 1,1-1-1,0 1 0,-1 0 0,1-1 1,-1 1-1,1 0 0,0 0 0,-3 0 1,-53 1 68,39 0-272,17-1 171,0 0 1,0 0 0,1 0 0,-1 0 0,0 1 0,0-1-1,1 0 1,-1 1 0,0-1 0,1 1 0,-1-1 0,0 1-1,1-1 1,-1 1 0,1-1 0,-1 1 0,1-1 0,-1 1 0,1 0-1,-1-1 1,1 1 0,0 0 0,-1 0 0,1-1 0,0 1-1,0 0 1,-1 0 0,1-1 0,0 2 0,-3 26-41,3-24 33,-1 10 39,-1 2-71,1 0-1,1 0 1,1 0 0,0 0 0,5 21-1,-5-34 31,0 1 0,0-1 0,0 0 0,0 0 0,1 0 0,-1 0 0,1 0 0,0 0 0,0 0 0,0-1 0,0 1 0,0-1-1,1 1 1,-1-1 0,1 0 0,0 0 0,-1 0 0,1 0 0,0-1 0,0 1 0,0-1 0,0 1 0,1-1 0,-1 0 0,0-1 0,0 1 0,1 0 0,-1-1-1,0 0 1,1 0 0,3 0 0,81 0 196,-87 0-175,0-1 0,0 0 0,0 1-1,-1-1 1,1 0 0,0 1 0,0-1-1,0 0 1,-1 0 0,1 0 0,-1 0-1,1 0 1,-1 0 0,1 0 0,-1 0-1,1 0 1,-1 0 0,0 0 0,1 0 0,-1 0-1,0 0 1,0 0 0,0 0 0,0 0-1,0 0 1,0 0 0,0-2 0,-1-41 188,1 34-124,0-5-28,1 13-20,-1 0 0,1 1 1,-1-1-1,0 0 0,0 0 0,0 0 0,0 0 1,0 0-1,0 0 0,0 0 0,-1 1 0,1-1 1,-1 0-1,1 0 0,-1 0 0,0 1 1,0-1-1,0 0 0,0 1 0,0-1 0,0 1 1,0-1-1,0 1 0,-1-1 0,1 1 0,-1 0 1,1 0-1,-1-1 0,1 1 0,-1 0 1,1 0-1,-1 1 0,0-1 0,0 0 0,-2 0 1,-14-5-4,0 2 0,0 0 0,0 1 0,-1 0 0,1 2 0,-1 0 0,-18 2 0,16-1 6,20 4-45,0 0 0,0 0 0,0 0-1,0 0 1,1 0 0,-1 0 0,1 0 0,0 0 0,0 0 0,1 5 0,0-3-18,-2-2-88,1-1 0,-1 1 1,1-1-1,0 1 0,1-1 1,-1 1-1,0-1 0,1 1 1,0-1-1,0 1 0,0-1 1,0 0-1,1 1 0,-1-1 0,1 0 1,0 0-1,0 0 0,0 0 1,0 0-1,0-1 0,1 1 1,-1-1-1,1 1 0,3 2 1,6 3-4395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43:49.918"/>
    </inkml:context>
    <inkml:brush xml:id="br0">
      <inkml:brushProperty name="width" value="0.05" units="cm"/>
      <inkml:brushProperty name="height" value="0.05" units="cm"/>
      <inkml:brushProperty name="color" value="#F6630D"/>
    </inkml:brush>
  </inkml:definitions>
  <inkml:trace contextRef="#ctx0" brushRef="#br0">5 3023 1072,'0'0'3490,"0"-28"9582,19-236-11727,-5 122-921,7-731 444,-22 674-791,-7 63-66,-7-99-4,4-143 71,-4 88-54,7 44-400,43 233 254,-26 11 109,0 0 0,0 0 0,0 1 0,0 0 0,14 1 0,-4 1 5,-11-1-41,1 0 0,-1 0 0,1 0 0,-1-1-1,1-1 1,8-1 0,-10 1 34,0 0 0,0 1 0,1 0 0,-1 0 0,12 1 0,-13 1 11,0-1-1,0-1 0,1 1 1,-1-1-1,0 0 1,0 0-1,8-3 0,3-3-7,1 2 0,1 0 0,-1 1 0,1 1 0,-1 0 0,1 2 0,24 0 0,-37 1 14,-1-1 0,0 0 0,1 0 0,-1-1 0,0 0 0,9-3 0,-8 2-1,0 0 0,0 1 0,0 0 0,1 1 0,-1-1 0,1 1 0,7 0 0,-4 1 0,8 1-2,0-1 0,0-1 0,0 0 1,0-1-1,0-1 0,0-1 0,0 0 0,22-10 0,2-2 10,83-21 0,-47 16-3,17 11-22,-66 4-98,1 1-1,0 0 1,-1 3 0,57 1-1,-68 1-148,44-2-162,-37 0 325,0 1 1,0 2 0,36 4-1,20 20-93,63 10-306,-78-22 495,116 15 4,-131-21-2,-1-3-1,1-2 0,62-5 0,-10 1-2,-59 3 43,-29 1-38,-1-1 0,0-1 0,1-1 1,-1 0-1,1-1 0,-1 0 1,0-1-1,18-6 0,-20 6 0,2 0 1,-1 1-1,0 0 0,0 1 0,1 0 0,-1 1 1,25 3-1,7-1 0,131-2-3,-70 14-984,-105-14 540,-1 531 689,-4 115 106,-7-118-278,11 550 99,0-1077-161,0 0 6,0 4 18,0-4 812,-5 27-1644,-2-12 997,1 1 0,-7 31 0,13-47-9,-56-1 2336,-76 0-2774,72 7 371,55-7-123,0 1-1,1-1 0,-1 1 1,0 0-1,1 0 0,-1 1 1,1-1-1,0 1 0,-7 3 1,-17 7 38,16-9-16,0-1-1,0 0 1,0-1 0,0-1 0,-14-1 0,15 1 3,-1 0-1,0 0 1,0 1-1,1 0 1,-13 4-1,9-2-22,1-1 0,0 0-1,-16-1 1,-10-2 22,26 0-13,0 0 1,0 1-1,1 0 1,-1 1-1,0 1 1,-15 4-1,9-2-26,0 0 0,0-1 0,0-2 1,0 0-1,0-1 0,-27-3 0,-12 1 82,58 2-64,-10 1 9,1-1 1,-1 0-1,1 0 1,-1-1-1,1-1 0,0 1 1,-1-2-1,1 1 1,0-2-1,0 1 1,-16-10-1,20 11-6,1 0 0,-1 0-1,1 0 1,-1 0-1,0 1 1,-9-1 0,10 1 0,-1 0 1,0 0 0,1-1 0,-1 1-1,0-1 1,-7-4 0,7 3-1,0 1 0,0 0 0,0 0 0,0 0 0,0 1 0,0 0 0,-1 0 0,1 1 0,0-1 0,-11 2 0,7-1-1,-52-7 3,-342 7 9,332 15 18,39-6-42,1 0 0,1 3 0,-1 0 0,2 2 0,-41 25 0,61-33 41,-1-2 0,1 1 0,0-1 0,-1-1 0,0 0 0,0 0 0,-21 1 0,-84-1 372,74-3-364,-42 0 58,38-7-43,-49 0-168,72 8 180,18 0-64,-1 0 0,0-1 0,1 0 0,-1 0 0,1 0 0,-1-1 1,0 0-1,1 0 0,-1 0 0,1 0 0,-7-4 0,6 2-1,0 0 0,-1 0 0,1 1-1,0 0 1,-1 0 0,1 0 0,-1 1 0,1 0 0,-1 0 0,-8 1 0,-32-6 37,-1 1 19,41 5-40,0 0 0,0-1 0,1 1-1,-1-2 1,0 1 0,-11-4 0,3 1 36,14 5-48,0-2-1,1 1 0,-1 0 1,0 0-1,0 0 0,0 0 1,1 0-1,-1-1 1,0 1-1,0 0 0,1-1 1,-1 1-1,0 0 0,0-1 1,1 1-1,-1-1 1,0 1-1,1-1 0,-1 1 1,1-1-1,-1 0 0,1 1 1,-1-1-1,1 0 1,-1 1-1,1-1 0,0 0 1,-1 0-1,1 1 0,0-1 1,0 0-1,0 0 1,-1 0-1,1-1 0,0 1-19,0 0 1,-1 0-1,1 0 0,-1 0 0,1 0 0,-1 0 1,1 0-1,-1 0 0,0 0 0,1 0 0,-1 0 0,0 0 1,0 0-1,0 1 0,1-1 0,-1 0 0,0 1 0,0-1 1,0 0-1,0 1 0,0-1 0,0 1 0,-1 0 1,1-1-1,0 1 0,0 0 0,0 0 0,0-1 0,0 1 1,0 0-1,-1 0 0,0 1 0,1-1-115,1-13-1196,0 4-2366,0 3-641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44:05.841"/>
    </inkml:context>
    <inkml:brush xml:id="br0">
      <inkml:brushProperty name="width" value="0.05" units="cm"/>
      <inkml:brushProperty name="height" value="0.05" units="cm"/>
      <inkml:brushProperty name="color" value="#F6630D"/>
    </inkml:brush>
  </inkml:definitions>
  <inkml:trace contextRef="#ctx0" brushRef="#br0">2913 2922 4905,'0'0'7703,"-11"-5"-66,6 3-7835,-456 2 1716,456 1-1527,0-1 1,1 1 0,-1 0-1,0 1 1,1-1 0,0 1-1,-9 4 1,9-4 2,0 0 0,0 0 0,-1 0 1,1-1-1,0 0 0,-1 1 0,-8 0 0,8-2 12,-1 1 0,0 0-1,1 0 1,-1 0 0,0 1 0,1 0-1,0 0 1,-1 1 0,-7 4-1,8-4-3,0 0 0,0 0-1,-1-1 1,1 0 0,0 0-1,-1-1 1,1 1-1,-1-1 1,-9 1 0,-2-1 17,1 0 0,0 1 1,0 1-1,-25 8 1,12-3-159,12-5 182,-1 0 0,0-1 1,-32-2-1,29 0-19,0 0 1,-32 6 0,26-3-2,0-1 0,0-1 0,-41-3-1,-1-1-30,52 3 12,-25-1 11,0 3-1,-67 10 1,89-8 1,-8 2 91,1-2 0,-53 3 0,-89 7 385,-355-14 750,345-14-1113,137 8-136,27 3-5,0 0-1,1 0 0,-26-10 1,-18-8-50,28 16-203,-61-2 0,91 7 251,-42-2 46,40-7-187,0 0-1,1 0 0,0 0 1,1 0-1,0-1 0,1-10 1,0 5 161,14-257 108,-7-319 15,-11 526-121,-2 0 0,-3 0 0,-21-84 0,25 129-11,1-1 0,2-1 0,0 1 0,2-22-1,0 19 4,-1 1 0,-6-44 0,-3-33 5,8 75-2,-2-1 1,-10-50-1,10 58-3,0-1 1,1 1-1,1 0 1,1-1-1,2-21 1,0 16 0,-2-1 0,-3-28 0,-8-76 10,8-202 0,6 168-7,-4 114-18,0 20-22,2-1 0,7-49-1,-9 73 19,1 5 11,0 0 0,0 1 0,0-1 0,0 0 1,0 0-1,0 0 0,0 0 0,0 1 0,0-1 0,0 0 0,1 0 1,-1 0-1,0 1 0,1-1 0,-1 0 0,1 0 0,-1 1 0,0-1 1,1 0-1,0 1 0,-1-1 0,1 1 0,-1-1 0,1 1 1,0-1-1,-1 1 0,1-1 0,0 1 0,0-1 0,1 1 0,2-2 1,171-11-1355,287 13 1385,-453-1-21,0 0-1,0 0 1,0-1-1,12-4 1,-12 4-1,0-1 0,0 2 0,0-1 0,12 0 0,144-12-1,-122 16 15,-27-1-16,0-1 1,0 0-1,0-1 0,0 0 1,22-5-1,62-16 13,-75 14-10,0 0 0,1 2 0,0 2 0,0 0 0,48-1-1,-63 4-1,0 0-1,-1-1 0,1 0 0,0-1 0,-1 0 0,17-8 0,-16 6 0,-1 1-1,1 0 1,0 1 0,0 0 0,0 1-1,19-2 1,440 4-23,-363 14 6,-80-13 22,-1 2-1,1 1 1,-1 0 0,31 11 0,-33-9-2,-3-1-14,1-1 1,-1-1 0,41 0-1,-42-1-11,-1 2-1,-1-1 0,1 2 0,34 14 0,-45-16-43,9 0-49,-1 0 0,1-1 0,0 0-1,0-1 1,-1-1 0,26-3-1,12 0 87,-47 4 9,1-1-1,0 0 0,0-1 1,0 0-1,0 0 1,-1-1-1,1 0 0,10-4 1,5-8-178,-22 12 200,1 1 0,0-1-1,0 1 1,1 0-1,-1-1 1,0 1 0,0 0-1,1 0 1,-1 1-1,0-1 1,1 0 0,-1 1-1,1 0 1,3-1 0,-5 1 51,-13-6 2138,11 23-2371,-1 0 0,-7 29-1,-1 11 155,0 393-1020,12-275 981,-2 670-15,11-649 110,1 2 4,11 180 612,-15-109-507,-9-190-41,1-78 226,1-1-318,-1 0-1,0 0 0,0 0 1,0 0-1,1 0 1,-1 0-1,0 0 0,0 0 1,0 0-1,1 0 1,-1 0-1,0 0 0,0 0 1,0 0-1,1-1 1,-1 1-1,0 0 0,0 0 1,0 0-1,0 0 1,0 0-1,1-1 0,-1 1 1,0 0-1,0 0 1,0 0-1,0 0 0,0-1 1,0 1-1,0 0 1,0 0-1,0 0 0,0-1 1,0 1-1,0 0 0,0 0 1,0 0-1,0-1 1,0 1-1,0 0 0,0 0 1,0 0-1,0-1 1,0 1-1,0 0 0,0 0 1,0 0-1,0-1 1,0 1-1,0 0 0,-1 0 1,1-5-163,-1-79-3017,-5 36-3681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44:16.371"/>
    </inkml:context>
    <inkml:brush xml:id="br0">
      <inkml:brushProperty name="width" value="0.05" units="cm"/>
      <inkml:brushProperty name="height" value="0.05" units="cm"/>
      <inkml:brushProperty name="color" value="#33CCFF"/>
    </inkml:brush>
  </inkml:definitions>
  <inkml:trace contextRef="#ctx0" brushRef="#br0">493 131 1016,'0'0'7754,"0"0"-7705,0-1 0,0 1 0,0-1 0,-1 1 0,1-1 0,0 1 0,0 0 0,0-1 0,0 1 0,-1-1 0,1 1 0,0 0 0,-1-1 0,1 1 0,0-1 0,0 1 0,-1 0 0,1-1 0,-1 1 0,1 0 0,0 0 0,-1-1 0,1 1 0,-1 0 0,1 0 0,0 0 0,-1-1 0,1 1 0,-1 0 0,1 0 0,-1 0 0,1 0 0,-1 0 0,0 0 0,-71 128 910,-28 57 1516,92-170-2388,-193 380 893,239-460-502,53-66 1,-55 81-501,26-34-68,4 2-1,3 4 1,3 3 0,100-80 0,-158 142-17,0 0 1,-1-1-1,0-1 0,-1 0 1,-1-1-1,11-20 0,-21 35 275,-4 6-81,-84 152 438,20-43-410,-14 38-60,-206 401-35,46 17-39,227-519 22,11-39 3,0 0 0,-1 0 0,0 0 0,-7 14 0,10-25-11,4-8-384,38-69 303,84-117 0,-87 138 36,-33 48 58,265-377-47,-185 274-38,139-137 1,-188 208 213,-1-1-1,-1-2 1,32-54 0,72-145 862,-86 144-243,-38 71-385,-13 25-173,-3 4-15,-22 42 97,-299 598 333,200-393-655,40-84-11,-424 920-885,471-988 927,36-96-47,6-6-1012,104-152 1018,-33 39 155,656-958 88,-303 350 1501,-351 590-973,-78 134-791,-3 24-355,-10 17 587,-1 0 0,-2 0 0,-26 46-1,12-24-119,-367 734 147,167-348-165,-257 604-78,474-1023 55,1-3-5,1 1 1,1-1-1,-9 45 0,18-67-107,26-20-889,3-17 954,-2-1 0,-1-2 0,31-58 0,-14 22 112,382-631 175,-94 149-339,213-382-149,-457 776 323,-86 159-70,-2 19-160,-3 11 228,-2 1 0,-2-2-1,0 1 1,-21 46 0,7-20 23,-473 1074 349,251-605-446,186-397-11,-4 4-95,6 3-1,-52 185 1,105-306-55,0 1 0,1-1 1,0 22-1,2-34 145,0-1 1,-1 0 0,1 0-1,0 0 1,0 0-1,0 1 1,0-1-1,0 0 1,0 0-1,0 0 1,0 0-1,0 0 1,0 1 0,0-1-1,0 0 1,0 0-1,1 0 1,-1 0-1,0 0 1,0 1-1,0-1 1,0 0-1,0 0 1,0 0 0,0 0-1,0 0 1,0 1-1,0-1 1,1 0-1,-1 0 1,0 0-1,0 0 1,0 0-1,0 0 1,0 0 0,0 0-1,1 0 1,-1 0-1,0 0 1,0 0-1,0 1 1,0-1-1,1 0 1,-1 0-1,0 0 1,0 0 0,0 0-1,0 0 1,0 0-1,1 0 1,-1-1-1,0 1 1,0 0-1,0 0 1,0 0-1,1 0 1,5 0-69,1-1-1,0 0 1,-1 0 0,1-1 0,-1 0-1,1 0 1,-1 0 0,0-1-1,0 0 1,0 0 0,0 0 0,0-1-1,-1 0 1,1 0 0,-1 0 0,7-9-1,7-9 216,-1 0-1,27-45 0,-20 28-192,337-566 290,-296 489-197,318-626 638,-28 49 780,-264 555-1261,-1 2 208,-89 131-365,-2 4-19,0 0 0,1-1-1,-1 1 1,1 0 0,0-1-1,-1 1 1,1 0 0,0 0 0,0 0-1,0-1 1,-1 1 0,1 0-1,0 0 1,1 0 0,-1 1 0,0-1-1,0 0 1,0 0 0,0 0-1,1 1 1,0-1 0,-7 26 78,-196 495 573,68-190-550,-90 239-16,-156 424-63,362-950-35,11-29-5,0 0 0,1 1 0,1-1 1,0 1-1,1 0 0,-3 28 0,6-41-138,3-2-595,-1-1 684,1 1 0,-1-1 0,1 0-1,-1 1 1,0-2 0,1 1 0,-1 0-1,0 0 1,0-1 0,0 1-1,0-1 1,0 1 0,0-1 0,2-3-1,30-34 110,-24 27-86,55-79 73,-3-2 0,57-118 0,-69 119-31,377-730 31,-160 295-19,-101 251 24,-31 56-11,-146 281 7,-446 1321 801,43-225-988,405-1131 134,-12 39-117,-22 104-1,43-168 70,0 0-1,-1 1 0,1-1 0,0 0 0,0 0 0,0 1 1,0-1-1,0 0 0,0 0 0,0 1 0,0-1 0,1 0 1,-1 0-1,0 1 0,1-1 0,-1 0 0,2 2 1,-1-3 20,0 0 1,-1 1 0,1-1 0,0 0 0,0 0 0,0 0 0,-1 0 0,1 0-1,0-1 1,0 1 0,-1 0 0,1 0 0,0 0 0,0-1 0,-1 1 0,1 0 0,0-1-1,0 1 1,-1-1 0,1 1 0,0-1 0,-1 1 0,1-1 0,-1 1 0,1-1-1,-1 0 1,1 1 0,-1-1 0,1 0 0,0 0 0,24-33-64,-1 0 0,-1-1 0,32-72 0,-29 58 110,275-575-28,77-142 701,-366 745-461,2 1 0,25-32 0,-39 52-198,0-1 0,1 1-1,-1-1 1,0 1-1,0-1 1,1 1-1,-1 0 1,0-1 0,1 1-1,-1 0 1,1-1-1,-1 1 1,0 0-1,1-1 1,-1 1-1,1 0 1,-1 0 0,1-1-1,-1 1 1,1 0-1,-1 0 1,1 0-1,-1 0 1,1 0 0,-1 0-1,1 0 1,-1 0-1,1 0 1,-1 0-1,2 0 1,3 15 223,-5 26-86,-1-39-133,-3 28 143,-1 0 0,-2 0-1,-15 39 1,4-10-24,-192 592 146,48-158-310,158-480-11,-5 14-69,1 1 0,1 0 0,1 0 1,-4 58-1,34-105-854,18-43 1040,46-89 0,-39 65-51,-4 6-23,107-172 42,-151 250-41,1 1 0,-1-1 0,0 1 1,1-1-1,0 1 0,-1 0 0,1-1 0,0 1 0,0 0 1,0 0-1,-1 0 0,1 1 0,0-1 0,0 0 0,0 1 0,0-1 1,1 1-1,-1 0 0,0-1 0,0 1 0,0 0 0,0 0 1,3 1-1,26-5 161,-26 3-129,0 0 0,0 0-1,0 1 1,1-1 0,-1 1-1,0 1 1,1-1-1,-1 1 1,0-1 0,0 2-1,0-1 1,6 3 0,34 4 505,-44-7-535,0 1 0,-1 0 0,1 0 0,0-1 1,-1 1-1,0 0 0,1 0 0,-1 0 0,0 0 1,0 0-1,0-1 0,0 1 0,0 0 0,-1 3 1,1 0-11,0 268 1370,0-272-1242,0-1-118,1 0-62,0 0-1,0 0 0,0-1 1,0 1-1,0 0 0,0 0 1,0-1-1,0 1 1,0 0-1,-1-1 0,1 1 1,0-1-1,0 1 0,-1-1 1,1 1-1,0-1 0,0 0 1,-1 1-1,1-1 0,-1 0 1,1 0-1,-1 0 1,1 1-1,-1-1 0,1 0 1,-1 0-1,0 0 0,1 0 1,-1 0-1,0 0 0,0 1 1,0-1-1,0 0 0,0 0 1,0 0-1,0-1 1,-4-42-4811,4 41 4006,-10-36-10390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44:28.517"/>
    </inkml:context>
    <inkml:brush xml:id="br0">
      <inkml:brushProperty name="width" value="0.05" units="cm"/>
      <inkml:brushProperty name="height" value="0.05" units="cm"/>
      <inkml:brushProperty name="color" value="#33CCFF"/>
    </inkml:brush>
  </inkml:definitions>
  <inkml:trace contextRef="#ctx0" brushRef="#br0">173 111 3473,'0'0'2072,"4"3"-936,15 8 3597,-19 3 2927,-4 15-5665,-5-23-1985,0 0 1,1 1 0,0 1 0,0-1 0,1 1 0,0 1 0,0-1 0,1 1 0,0 0 0,1 1 0,0-1 0,0 1 0,-3 13 0,7-21-28,0 0 1,0 0-1,1 0 1,-1 0-1,1 0 1,0 0-1,-1 0 1,1 0-1,0 0 1,0 0-1,0 0 1,1 4-1,0-5-36,0 0 1,0 0-1,1 0 1,-1 0-1,0 0 1,0 0-1,1 0 1,-1-1-1,0 1 0,1-1 1,-1 1-1,0-1 1,1 1-1,2-1 1,0 1 64,-1 1-3,1-1 0,0 0 0,0 0 1,-1-1-1,1 1 0,0-1 0,0 0 0,0 0 0,6-1 1,-8 1-10,-1-1 1,1 1-1,-1-1 1,0 0-1,1 0 1,-1 1-1,0-1 1,0 0-1,0 0 1,0 0 0,0 0-1,0-1 1,0 1-1,0 0 1,0 0-1,0-1 1,-1 1-1,1 0 1,0-1-1,-1 1 1,1-1-1,-1 1 1,0 0 0,1-1-1,-1 1 1,0-1-1,0-2 1,2-13 51,0-1 0,-1 1 1,-1 0-1,0 0 0,-2 0 1,0-1-1,-6-24 0,6 40-48,1-1 0,-1 1-1,0 0 1,1 0 0,-1 0-1,0 0 1,0 0-1,-1 1 1,1-1 0,0 1-1,-1-1 1,1 1-1,0 0 1,-1 0 0,0 0-1,1 0 1,-1 0 0,0 0-1,-5 0 1,6 1-10,0-1 0,-1 1 1,1 0-1,0 0 0,-1 0 1,1 0-1,0 0 0,-1 0 0,1 1 1,0-1-1,-1 1 0,1 0 1,0-1-1,0 1 0,-1 0 1,1 1-1,0-1 0,0 0 1,0 0-1,0 1 0,1-1 0,-4 4 1,1 2-15,0 0-1,1 0 1,0 0 0,1 0 0,-1 0-1,2 1 1,-1-1 0,1 1 0,-1 10 0,2 76-131,2-46 204,-2-42-75,0 1 0,0-1 1,1 1-1,0-1 0,1 0 1,-1 1-1,1-1 0,0 0 1,1 0-1,-1 0 0,5 6 1,-5-9 9,0 0 1,0 0-1,1-1 1,-1 1-1,1-1 1,-1 0 0,1 1-1,0-1 1,0 0-1,0-1 1,0 1-1,0 0 1,0-1-1,1 0 1,-1 0-1,0 0 1,1 0-1,-1 0 1,1-1 0,-1 1-1,7-1 1,-7 0 12,0 0 1,0 0 0,0 0-1,0 0 1,1-1 0,-1 1-1,0-1 1,-1 0 0,1 0-1,0 0 1,0 0 0,0 0 0,0-1-1,-1 0 1,4-2 0,-3 1-6,0-1 0,0 1 0,-1-1 0,1 0 0,-1 0 0,0 0 0,0 0 0,0-1 0,1-7 1,4-15-42,-1 0 1,-2 0 0,-1 0 0,-1-1 0,-1 1-1,-5-44 1,4 64 77,-2-1 0,1 1-1,-1-1 1,0 1 0,-1 0-1,0 0 1,0 0 0,0 0-1,-1 0 1,0 1 0,0-1-1,-1 1 1,0 0 0,0 1-1,0-1 1,0 1 0,-1 0-1,0 0 1,0 1 0,-1 0-1,1 0 1,-1 0 0,0 1-1,0 0 1,0 0 0,0 1-1,0 0 1,-1 0 0,1 0-1,-1 1 1,-11 0 0,17 1-39,1 0 1,-1 1 0,1-1-1,-1 1 1,1-1-1,-1 1 1,1-1 0,-1 1-1,1 0 1,0-1 0,0 1-1,-1 0 1,1 0-1,0 0 1,0 0 0,0 0-1,0 0 1,0 1 0,0-1-1,0 0 1,0 0-1,1 1 1,-1-1 0,0 0-1,1 1 1,-1 2 0,-11 47 7,9-37-21,-3 34-51,2 1 0,3 57-1,1-78 8,0-19 31,1-1 0,0 0 0,0 1 0,1-1 0,0 0 0,1 0 0,-1 0 0,2 0 0,6 12 0,-9-17 17,1 1 1,1-1-1,-1 1 0,0-1 0,1 0 0,0 0 0,-1-1 0,1 1 0,0 0 1,0-1-1,1 0 0,-1 0 0,1 0 0,-1 0 0,1 0 0,-1-1 0,1 1 1,0-1-1,0 0 0,0 0 0,-1 0 0,7 0 0,5-1 50,-13 1-27,1-1-1,-1 0 1,1 1-1,-1-1 1,0 0-1,1 0 1,-1 0-1,1-1 1,-1 1-1,1 0 1,-1-1-1,0 0 1,1 1-1,-1-1 1,0 0-1,0 0 1,1-1-1,-1 1 1,0 0-1,0-1 1,0 1-1,-1-1 1,1 0-1,0 1 1,-1-1-1,3-3 1,3-11 12,-1-1 1,-1 1-1,-1-1 1,0 0-1,-1 0 1,-1 0 0,-1 0-1,0-1 1,-3-27-1,2 18 97,0 24-101,0 0-1,0-1 0,0 1 1,0 0-1,-1-1 1,1 1-1,-1 0 0,0 0 1,0 0-1,0-1 1,0 1-1,0 0 0,-1 0 1,0 1-1,1-1 0,-1 0 1,0 0-1,0 1 1,-1-1-1,1 1 0,-1 0 1,1 0-1,-1 0 1,1 0-1,-1 0 0,0 0 1,0 1-1,-4-2 1,-4 0 17,-1 0 0,0 1 1,0 0-1,1 1 0,-1 0 0,-15 2 1,25-1-30,0 0-8,0 0 0,0 1-1,1-1 1,-1 1-1,0-1 1,1 1 0,-1 0-1,0 0 1,1-1 0,-1 1-1,1 0 1,0 1-1,-1-1 1,1 0 0,0 0-1,0 1 1,-1-1-1,1 0 1,0 1 0,0-1-1,0 1 1,1-1-1,-1 1 1,0 0 0,1-1-1,-1 1 1,1 0 0,-1 0-1,1-1 1,0 1-1,0 0 1,0 3 0,-2 12-61,2 0 1,1 29 0,1-18-47,-3-19 60,1 0-1,0 0 0,1-1 0,0 1 0,0 0 1,1 0-1,6 16 0,-6-22 35,0 0-1,0 0 1,0 0-1,0-1 0,1 1 1,-1 0-1,1-1 1,0 0-1,-1 0 1,1 1-1,0-2 1,1 1-1,-1 0 1,0-1-1,0 1 1,1-1-1,-1 0 1,1 0-1,-1 0 0,1-1 1,-1 1-1,6-1 1,-2 2 33,0-2 1,-1 1-1,1-1 1,0 0-1,0 0 1,0-1-1,-1 0 1,1 0-1,0-1 1,-1 1-1,1-1 1,-1-1-1,0 1 1,0-1-1,6-4 1,-5 2-8,-1-1 0,0 0 0,-1 0 0,1 0 0,-1 0-1,-1-1 1,1 0 0,-1 0 0,0 0 0,0-1 0,-1 1 0,2-9 0,1-4 52,0 0 0,-2-1-1,-1 1 1,0-1 0,-2 0 0,-1-36 0,0 43-36,0 12-24,-1 0 1,1 0-1,-1-1 0,0 1 1,0 0-1,0 0 1,0 0-1,0 0 1,0 0-1,-1 0 1,1 1-1,0-1 0,-1 0 1,0 1-1,1-1 1,-1 1-1,0-1 1,0 1-1,0 0 1,-3-1-1,-50-25-19,34 18 80,15 6-11,0 2-1,-1-1 0,1 0 1,0 1-1,-1 1 0,1-1 1,-1 1-1,1 0 0,-11 1 1,-5 0-57,21-1-1,0 0 0,0 0 0,0 1 0,0-1 0,0 0 0,0 1 0,0-1 0,1 1 1,-1-1-1,0 1 0,0-1 0,0 1 0,1 0 0,-1-1 0,0 1 0,1 0 0,-1 0 0,1 0 0,-1-1 1,1 1-1,-1 0 0,1 0 0,-1 0 0,1 0 0,0 0 0,0 0 0,-1 1 0,-6 32-16,6-24 20,-5 43-177,1 108-1,5-129 59,0-26 82,0-1 1,0 1-1,1-1 0,0 1 0,0-1 1,0 0-1,0 1 0,1-1 1,0 0-1,1 0 0,-1 0 0,6 8 1,-6-10 28,1 0 1,-1-1 0,1 1-1,0-1 1,0 1 0,0-1-1,0 0 1,0 0 0,1 0-1,-1-1 1,1 1 0,-1-1-1,1 0 1,0 0 0,-1 0-1,1 0 1,0 0 0,0-1-1,-1 0 1,5 0-1,-1 0 35,0 0 0,-1 0-1,1 0 1,0-1-1,-1 0 1,1 0-1,11-5 1,-15 4-13,1 0 0,0-1-1,-1 1 1,0-1 0,0 0 0,0 0 0,0 0 0,0 0-1,0-1 1,-1 1 0,0-1 0,4-7 0,13-22 6,-7 13-13,0-1 1,-1 0-1,11-35 1,-19 45 22,-1 0 0,0 0 0,-1-1 0,0 1 1,-1 0-1,0 0 0,-3-13 0,3 20-18,0 1-1,-1-1 0,0 0 1,1 0-1,-1 1 0,-1-1 1,1 0-1,-1 1 0,1-1 0,-1 1 1,0 0-1,0 0 0,0-1 1,-1 1-1,1 0 0,-1 1 1,0-1-1,0 0 0,0 1 1,0 0-1,0 0 0,0 0 1,-6-3-1,2 3-11,1-1 0,-1 1 0,0 1 0,1-1 0,-1 1 0,0 1 0,0-1 0,0 1 0,0 0 0,0 1 1,0-1-1,0 1 0,0 1 0,0 0 0,1-1 0,-1 2 0,1-1 0,-1 1 0,1 0 0,0 1 0,0-1 0,0 1 0,1 0 0,-1 1 0,1-1 0,0 1 0,-7 8 0,5-3-20,0 1 0,1 0-1,1 0 1,-1 0-1,2 1 1,0-1 0,0 1-1,-4 22 1,4 1-78,1 65 1,3-97 93,0 1-5,0 0 1,0 0-1,0 0 1,1 0-1,-1 0 1,1 0-1,0 0 1,0 0-1,1 0 1,-1 0-1,1-1 1,-1 1-1,1 0 1,0-1 0,1 0-1,-1 1 1,1-1-1,-1 0 1,1 0-1,0-1 1,0 1-1,0 0 1,0-1-1,1 0 1,-1 0-1,7 3 1,2-1 15,0 0 0,1-1 0,-1-1 1,1 0-1,-1 0 0,1-1 0,15-2 0,-23 2 7,-1-1-1,0 0 0,0-1 0,0 1 0,0-1 0,0 0 0,0 0 0,0 0 1,0 0-1,0-1 0,0 1 0,0-1 0,-1 0 0,1 0 0,4-4 0,-3 0-3,0 0 0,0-1 0,0 1 0,-1-1-1,0 0 1,7-15 0,-5 5 40,-1-1 0,0 0 1,-1 0-1,-1 0 0,0 0 1,-2-1-1,0 1 0,-1 0 0,-1-1 1,-3-20-1,3 36-36,0-1-1,-1 1 1,1 0 0,0 0 0,-1 0-1,0 0 1,0 0 0,0 0-1,0 1 1,0-1 0,0 1-1,-1-1 1,1 1 0,-1 0 0,0 0-1,1 0 1,-1 0 0,0 0-1,0 1 1,0-1 0,-1 1-1,1 0 1,0 0 0,-4-1 0,-6-1 55,0 0 1,-1 0 0,1 2 0,-23-1-1,31 2-62,-2 0-13,-1 0 1,1 0-1,0 0 0,0 1 1,0 0-1,-9 3 0,14-3 2,-1 1 1,1-1-1,-1 1 0,1-1 0,0 1 0,0 0 0,0 0 0,0 0 0,0 0 0,0 0 1,0 1-1,1-1 0,-1 1 0,1-1 0,-1 1 0,1-1 0,0 1 0,-1 2 0,-5 23-33,0-1 0,2 1 0,1 0 0,2 1-1,0-1 1,2 0 0,4 36 0,-3-50 23,-1-7-1,1 0 0,0 0 0,0-1 0,1 1 0,0 0 0,0-1 0,0 1 0,1-1 0,0 0 0,0 0 0,5 7 0,-6-10 9,1 0 1,-1 0-1,1 0 0,0 0 1,0 0-1,0-1 0,0 0 0,0 1 1,0-1-1,1 0 0,-1 0 0,1-1 1,0 1-1,-1-1 0,1 0 1,0 0-1,0 0 0,0 0 0,0-1 1,4 1-1,5-1 28,0 1 26,0-2 0,0 1 0,0-1-1,17-5 1,-25 5-36,0-1 0,-1 0 0,1 0-1,0-1 1,-1 1 0,0-1 0,1 0 0,-1 0 0,0 0 0,-1-1 0,1 0-1,-1 1 1,1-1 0,2-5 0,3-4 27,0 0-1,0-1 1,-1 0 0,-1-1 0,-1 1-1,0-1 1,0-1 0,-2 1-1,0-1 1,-1 1 0,0-1 0,-1 0-1,-1-33 1,-1 42-32,0 0 0,-1 0 0,1 0 0,-2 0 0,1 1 0,-1-1 0,0 0 0,0 0 0,0 1 0,-1 0 0,0-1 0,-1 1 0,1 0 0,-1 0 0,-1 1-1,1-1 1,-1 1 0,1 0 0,-2 0 0,1 0 0,0 1 0,-1 0 0,0 0 0,0 0 0,0 1 0,0 0 0,-1 0 0,1 1 0,-1-1 0,0 1 0,1 1 0,-9-2 0,6 2 14,-11-2 24,0 1-1,0 0 0,0 1 1,-1 2-1,-26 3 1,45-3-46,0 0 0,-1 1 0,1-1 0,0 1 0,1-1 0,-1 1 0,0 0 0,0 0 1,1-1-1,-1 1 0,1 1 0,0-1 0,-1 0 0,1 0 0,0 0 0,0 1 0,0-1 1,1 0-1,-1 1 0,1-1 0,-1 4 0,-9 62-120,9-59 112,-3 134-204,4-109-73,0-32 264,0 0 0,0-1 0,0 1 0,1 0 0,-1 0 0,0 0 0,1-1 0,-1 1 1,1 0-1,0 0 0,-1-1 0,1 1 0,0-1 0,0 1 0,0-1 0,0 1 0,1-1 0,-1 1 1,0-1-1,0 0 0,1 0 0,-1 0 0,1 0 0,-1 0 0,1 0 0,0 0 0,-1 0 0,1 0 0,3 0 1,3 1 23,1 0 1,-1-1-1,1 0 1,0-1-1,9 0 1,-12 0 26,-2-1-15,0 1 1,-1-1-1,1 0 1,-1-1-1,1 1 1,-1-1-1,0 1 1,1-1 0,-1 0-1,0 0 1,0-1-1,-1 1 1,1 0-1,0-1 1,-1 0 0,1 0-1,-1 0 1,0 0-1,0 0 1,0 0-1,0 0 1,1-6 0,7-11 47,-2 0 1,9-30 0,-16 45-48,4-19 37,0 1 0,-2-1 0,-1 0 0,0-1 0,-3-25-1,1 20-30,0 26-16,0 0 1,0 0 0,-1 0 0,1 0-1,-1 0 1,0 0 0,0 0-1,0 1 1,-1-1 0,1 0-1,-1 1 1,0-1 0,0 1 0,0 0-1,-1 0 1,1 0 0,-1 0-1,1 0 1,-1 0 0,0 0-1,0 1 1,0 0 0,-1-1-1,1 1 1,0 0 0,-1 1 0,0-1-1,1 1 1,-1-1 0,-6 0-1,-9-2 50,-1 0-1,0 2 1,0 1-1,-36 1 0,28 0-21,25 1-34,0-1 0,0 1 0,1-1 0,-1 1 0,0 0 0,0 0 0,0 0 0,1 0 0,-1 1 0,0-1 0,1 1 0,-1 0 0,1 0 0,0-1 0,0 1 0,0 1 0,0-1 0,0 0 0,0 0 0,0 1 0,1-1 0,-1 1 0,1 0 0,-1-1 0,1 1 0,0 0 0,0 0 0,1 0 0,-1 0 0,1-1 0,-1 5 0,-2 14-35,0 0 0,2 1 0,1 28-1,0-29 12,0-12 21,0 0 1,1 0-1,0 0 0,0 0 1,1 0-1,0 0 0,1-1 0,6 15 1,-7-19-1,0 0 1,1 0-1,-1-1 1,1 1-1,0-1 1,0 1-1,0-1 1,1 0-1,-1 0 1,1 0-1,0-1 1,-1 1-1,1-1 0,0 0 1,1 0-1,-1-1 1,0 1-1,0-1 1,8 2-1,-10-2 15,0-1-1,-1 1 1,1-1 0,0 0-1,0 1 1,0-1-1,-1 0 1,1 0-1,0 0 1,0 0-1,0 0 1,0 0-1,-1-1 1,1 1-1,0-1 1,0 1 0,-1-1-1,1 0 1,0 1-1,-1-1 1,1 0-1,-1 0 1,1 0-1,-1-1 1,1 1-1,-1 0 1,0 0-1,1-1 1,-1 1 0,0-1-1,1-1 1,0-3 11,0-1 0,0 1 0,-1 0 1,0-1-1,0 1 0,-1-1 0,0-8 0,0-2-24,4-85 169,-4 101-175,0 0-1,0 1 1,1-1 0,-1 0 0,0 0 0,0 1-1,0-1 1,0 0 0,0 0 0,0 1-1,0-1 1,0 0 0,-1 1 0,1-1 0,0 0-1,0 0 1,-1 1 0,1-1 0,0 0 0,-1 1-1,1-1 1,0 0 0,-1 1 0,1-1 0,-1 1-1,1-1 1,-1 1 0,0-1 0,1 1-1,-1-1 1,1 1 0,-1-1 0,0 1 0,1 0-1,-2-1 1,-11 7-528,12-5 404,-32 29-4195,-5 10-8091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21:13.180"/>
    </inkml:context>
    <inkml:brush xml:id="br0">
      <inkml:brushProperty name="width" value="0.1" units="cm"/>
      <inkml:brushProperty name="height" value="0.1" units="cm"/>
      <inkml:brushProperty name="color" value="#00A0D7"/>
    </inkml:brush>
  </inkml:definitions>
  <inkml:trace contextRef="#ctx0" brushRef="#br0">399 40 1976,'0'0'2052,"-4"17"4300,-18 13-5136,-11 14-1020,-223 329 1358,241-348-1536,-1 0 1,-36 43 0,119-135-896,96-74 1,101-58 1039,-246 186-17,0 0 0,1 1 1,1 2-1,0 0 0,0 0 1,39-10-1,-84 55 1524,-72 100-1323,-113 109-163,104-125-153,-98 142 0,189-234-103,15-26 68,0-1-1,0 0 1,-1 0 0,1 0-1,0 0 1,0 0 0,0 0-1,0 0 1,0 0 0,0 0-1,0 1 1,0-1 0,0 0-1,0 0 1,0 0 0,0 0-1,0 0 1,0 0 0,0 0-1,0 1 1,0-1 0,0 0-1,0 0 1,0 0-1,0 0 1,0 0 0,0 0-1,0 0 1,0 1 0,0-1-1,0 0 1,0 0 0,0 0-1,0 0 1,0 0 0,0 0-1,0 0 1,0 0 0,1 1-1,-1-1 1,0 0 0,0 0-1,0 0 1,0 0 0,0 0-1,0 0 1,0 0 0,0 0-1,1 0 1,-1 0 0,0 0-1,0 0 1,0 0 0,0 0-1,14-10-333,299-297-1303,-105 98 1340,134-118 702,-327 312-384,-12 12-15,0 0-1,0-1 1,1 1 0,-1 0-1,1 0 1,0 1 0,0-1-1,0 1 1,7-3 0,-11 5-3,0 0 0,0 0 0,0 0 0,0 0 0,1 0 0,-1 0 0,0 0 0,0 1 0,0-1 0,0 0 0,1 0 0,-1 0 1,0 0-1,0 0 0,0 0 0,0 1 0,0-1 0,0 0 0,0 0 0,1 0 0,-1 0 0,0 1 0,0-1 0,0 0 0,0 0 0,0 0 0,0 0 0,0 1 0,0-1 0,0 0 1,0 0-1,0 0 0,0 1 0,0-1 0,0 0 0,0 0 0,0 0 0,0 0 0,0 1 0,0-1 0,-1 0 0,1 0 0,0 0 0,0 0 0,0 1 0,0-1 0,0 0 1,0 0-1,0 0 0,-1 0 0,1 0 0,0 0 0,0 1 0,0-1 0,0 0 0,0 0 0,-1 0 0,1 0 0,-9 14 97,-229 287 1603,13-18-1439,189-234-229,-89 128 6,99-137-41,2 1-1,-27 67 1,50-108-10,1 1 0,0-1 0,-1 0 0,1 1 0,0-1 0,-1 0 0,1 1 0,0-1 0,0 1 0,0-1 0,-1 1 0,1-1 1,0 0-1,0 1 0,0-1 0,0 1 0,0-1 0,0 1 0,0-1 0,0 0 0,0 1 0,0-1 0,0 1 0,0-1 0,0 1 1,0-1-1,0 1 0,1-1 0,-1 0 0,0 1 0,0-1 0,0 1 0,1-1 0,-1 0 0,0 1 0,0-1 0,1 1 0,16-12-1317,196-205 204,-87 84 1181,234-248 1565,-47 50-43,-289 308-1345,-38 45 142,-375 448 183,-40 50-588,184-235-212,170-203 28,64-69 9,0 1 1,-11 18-1,561-527-1975,-206 146 2166,89-88 703,-342 364-190,-118 128 288,-451 606 40,163-227-266,206-279-287,29-29-124,80-109-152,0 1 1,1 1 0,1 0 0,-12 40 0,21-60-26,0 1 0,0-1 0,0 1 0,-1-1 0,1 1 0,0-1 0,0 0 0,0 1 0,0-1 0,0 1 0,0-1 0,0 1 1,0-1-1,0 1 0,0-1 0,0 1 0,0-1 0,0 1 0,0-1 0,0 1 0,1-1 0,-1 0 0,0 1 0,0-1 0,1 1 0,-1 0 0,11-5-802,18-22-92,-24 21 1029,516-515-353,-357 342 247,-18 8 7,-80 92-6,21-24 26,350-382 1784,-378 428-875,-59 56-920,0 0 0,0 0 0,0 0 1,0 0-1,1 0 0,-1 0 0,0-1 0,0 1 0,0 0 0,0 0 0,0 0 0,0 0 0,0 0 0,0 0 0,1 0 0,-1 0 0,0-1 0,0 1 0,0 0 0,0 0 0,0 0 0,1 0 1,-1 0-1,0 0 0,0 0 0,0 0 0,0 0 0,0 0 0,1 0 0,-1 0 0,0 0 0,0 0 0,0 0 0,0 0 0,1 0 0,-1 0 0,0 0 0,0 0 0,0 1 0,0-1 1,0 0-1,0 0 0,1 0 0,-1 0 0,0 0 0,0 0 0,0 0 0,0 0 0,0 1 0,0-1 0,0 0 0,0 0 0,1 0 0,-4 12 203,-9 15-95,-582 801 355,196-352-1731,-69 95-514,456-557 1489,8-10-3,-1 1 0,1-1 0,0 1 0,0 0 1,0 0-1,1 0 0,0 0 0,-2 6 0,4-11 229,-1 1-1,1-1 0,0 0 1,0 1-1,0-1 0,0 0 1,0 0-1,0 1 0,0-1 0,0 0 1,0 1-1,0-1 0,0 0 1,0 1-1,0-1 0,0 0 1,0 0-1,0 1 0,1-1 1,-1 0-1,0 1 0,0-1 0,0 0 1,0 0-1,1 0 0,-1 1 1,0-1-1,0 0 0,0 0 1,1 1-1,-1-1 0,0 0 1,0 0-1,1 0 0,-1 0 0,0 0 1,0 1-1,1-1 0,-1 0 1,0 0-1,1 0 0,-1 0 1,0 0-1,1 0 0,-1 0 1,0 0-1,0 0 0,1 0 0,-1 0 1,1 0-1,15-5-760,15-14 793,-1-1 0,-1-2 0,-1 0-1,28-30 1,-23 22 148,578-562 4593,-458 439-4428,40-42-16,37-48 39,-53 63 57,68-75 1715,-181 195-741,-62 61-1197,-4 7-112,-10 13-12,-321 413 14,238-320-138,-528 592-93,412-469 122,192-214 38,-335 424-1054,344-433 955,1-1-1,1 1 0,0 0 1,0 1-1,-9 27 1,17-42 102,0 1 0,-1 0 0,1 0 0,0-1 1,-1 1-1,1 0 0,0 0 0,0 0 1,-1-1-1,1 1 0,0 0 0,0 0 0,0 0 1,0 0-1,0 0 0,0-1 0,1 1 1,-1 0-1,0 0 0,0 0 0,1-1 0,-1 1 1,0 0-1,1 0 0,-1 0 0,1-1 0,-1 1 1,1 0-1,-1-1 0,1 1 0,-1-1 1,1 1-1,0 0 0,-1-1 0,1 1 0,0-1 1,-1 0-1,1 1 0,0-1 0,0 0 1,0 1-1,-1-1 0,1 0 0,2 1 0,1-1-32,0-1-1,0 1 1,0-1-1,0 0 1,0 0-1,0 0 0,6-2 1,15-9-13,0 0 0,-1-1 0,-1-2 1,0 0-1,35-32 0,99-107 104,-124 119-51,660-669 329,-188 194 1318,-418 425 763,-110 127-2219,-239 289-5,-40-2-171,-110 112-53,64-27-161,317-375 195,17-23-45,1 0 0,0 1 0,1 1 0,2-1 1,-17 38-1,26-55 44,1 1 1,0-1 0,-1 1 0,1 0 0,0-1 0,0 1-1,0 0 1,0-1 0,-1 1 0,1 0 0,0-1-1,0 1 1,0 0 0,0-1 0,0 1 0,0 0-1,1-1 1,-1 1 0,0 0 0,0-1 0,1 2 0,10-4-378,21-20 130,-30 20 302,265-251 97,-213 197-114,257-267 12,-74 89 60,-225 223-84,547-472 52,-558 482-57,6-4 14,1-1 1,-1 1-1,1 0 0,13-5 0,-20 9 2,1 1 0,-1 0 0,0-1 0,0 1 0,0 0 1,0 0-1,0-1 0,1 1 0,-1 0 0,0 0 0,0 0 0,0 1 1,0-1-1,1 0 0,-1 0 0,0 1 0,0-1 0,2 1 0,-2 0 10,0 0 0,0 0 0,-1 0-1,1 0 1,0 0 0,0 0 0,-1 1 0,1-1-1,-1 0 1,1 0 0,-1 1 0,1-1-1,-1 0 1,0 0 0,1 1 0,-1-1 0,0 0-1,0 1 1,0-1 0,0 3 0,-1 1 17,-1 0 1,1 0 0,-1 0 0,0 1 0,0-2-1,0 1 1,-1 0 0,0 0 0,1-1-1,-2 0 1,-5 8 0,-3 3 18,-60 77 41,-132 129 1,135-149-85,-62 60-14,33-35-61,-146 187 0,239-277 16,-2 1-72,1 0-1,1 1 1,-1 0 0,1 0-1,1 0 1,-6 17-1,10-26 96,0 0 0,-1 1 0,1-1 0,0 0 0,0 1-1,0-1 1,0 1 0,0-1 0,0 0 0,0 1 0,0-1 0,0 0 0,0 1-1,0-1 1,0 1 0,0-1 0,0 0 0,0 1 0,0-1 0,0 1-1,0-1 1,1 0 0,-1 1 0,0-1 0,0 0 0,0 1 0,1-1-1,-1 0 1,0 1 0,0-1 0,1 0 0,-1 0 0,0 1 0,1-1 0,-1 0-1,0 0 1,1 0 0,-1 1 0,0-1 0,1 0 0,-1 0 0,0 0-1,1 0 1,-1 0 0,1 0 0,-1 0 0,0 0 0,1 0 0,-1 0-1,0 0 1,1 0 0,-1 0 0,1 0 0,-1 0 0,0 0 0,1 0 0,-1 0-1,0 0 1,1-1 0,-1 1 0,0 0 0,1 0 0,-1-1 0,0 1-1,1 0 1,-1 0 0,1-1 0,26-15 32,-27 16-15,68-52 121,93-90 0,-94 80-85,59-54 96,398-371 565,-474 433 20,-66 75-562,0 1 0,-12 23 0,-12 17-104,-334 385 37,165-208-57,187-213-28,-39 45 0,-100 154 0,145-194-29,16-31 24,0 0-1,-1 0 1,1 0 0,0 1 0,0-1 0,0 0 0,-1 0-1,1 1 1,0-1 0,0 0 0,0 0 0,0 1-1,0-1 1,-1 0 0,1 0 0,0 1 0,0-1-1,0 0 1,0 1 0,0-1 0,0 0 0,0 1 0,0-1-1,0 0 1,0 0 0,0 1 0,0-1 0,0 0-1,1 1 1,-1-1 0,0 0 0,0 0 0,0 1 0,0-1-1,0 0 1,1 0 0,-1 1 0,0-1 0,0 0-1,0 0 1,1 0 0,-1 1 0,0-1 0,0 0-1,1 0 1,-1 0 0,0 0 0,0 0 0,1 1 0,-1-1-1,0 0 1,1 0 0,-1 0 0,0 0 0,1 0-1,16-7-295,8-10 231,-1-1-1,-1-1 1,29-32 0,-20 20-23,188-187-766,172-157 338,-382 366 522,-7 6 1,-1 0 0,1 1 0,-1-1 0,1 1 0,0 0 1,0 0-1,0 0 0,0 0 0,0 0 0,1 1 0,-1 0 0,7-2 0,-29 29 666,-306 392 951,66-90-1461,239-302-162,8-12-10,2 0-1,0 0 1,0 1-1,1 0 0,-12 30 1,21-44-3,0-1 0,0 0 1,-1 0-1,1 0 0,0 1 0,0-1 0,0 0 1,0 0-1,0 1 0,0-1 0,0 0 1,0 0-1,-1 1 0,1-1 0,0 0 0,0 1 1,0-1-1,0 0 0,1 0 0,-1 1 0,0-1 1,0 0-1,0 0 0,0 1 0,0-1 1,0 0-1,0 0 0,0 1 0,0-1 0,1 0 1,-1 0-1,0 0 0,0 1 0,0-1 1,0 0-1,1 0 0,-1 0 0,0 1 0,12-5-595,16-16-39,-26 18 659,112-96-636,136-152 1,-88 83 644,-129 135 17,-8 5 160,2 1-1,44-31 1,-71 57-180,0-1-1,0 1 0,0 0 1,0 0-1,0 0 1,1 0-1,-1 0 0,0 0 1,0 0-1,0 0 1,0 0-1,0 0 0,0 0 1,1 0-1,-1 0 1,0 0-1,0 0 0,0 0 1,0 0-1,0 0 0,1 0 1,-1 0-1,0 0 1,0 0-1,0 0 0,0 0 1,0 0-1,0 0 1,1 1-1,-1-1 0,0 0 1,0 0-1,0 0 0,0 0 1,0 0-1,0 0 1,0 0-1,0 0 0,0 1 1,1-1-1,-1 0 1,0 0-1,0 0 0,0 0 1,0 0-1,0 1 1,0-1-1,0 0 0,0 0 1,0 0-1,0 0 0,0 0 1,0 0-1,0 1 1,0-1-1,0 0 0,0 0 1,0 0-1,0 0 1,0 0-1,-1 1 0,-1 17 271,-8 21 40,-8 4-85,-2-1-1,-2-1 1,-36 51 0,-11 20-181,66-108-71,1-1-1,1 1 0,-1 0 0,0 0 1,1 0-1,0 0 0,-1 6 0,2-9 4,0-1 0,0 0 0,0 0-1,0 1 1,0-1 0,0 0 0,0 1 0,0-1-1,0 0 1,0 0 0,0 1 0,0-1 0,0 0 0,0 0-1,1 1 1,-1-1 0,0 0 0,0 0 0,0 1-1,0-1 1,1 0 0,-1 0 0,0 0 0,0 1 0,0-1-1,1 0 1,-1 0 0,0 0 0,0 0 0,1 0-1,-1 1 1,0-1 0,0 0 0,1 0 0,-1 0-1,1 0 1,19-8-589,8-12-76,0-1 1,-1-2-1,40-44 1,37-32-180,-82 80 1179,1 2-1,1 0 1,1 1 0,50-22-1,-75 38-295,0 0 0,1-1 0,-1 1 0,0 0-1,0 0 1,0 0 0,0 0 0,1 0 0,-1 0 0,0 0 0,0 0-1,0 0 1,1 0 0,-1 0 0,0 0 0,0 0 0,0 0-1,0 0 1,1 0 0,-1 1 0,0-1 0,0 0 0,0 0 0,0 0-1,1 0 1,-1 0 0,0 0 0,0 0 0,0 0 0,0 1-1,0-1 1,1 0 0,-1 0 0,0 0 0,0 0 0,0 1 0,0-1-1,0 0 1,0 0 0,0 0 0,0 0 0,0 1 0,0-1 0,0 0-1,0 0 1,0 0 0,0 0 0,0 1 0,0-1 0,0 0-1,0 0 1,0 0 0,0 1 0,0-1 0,0 0 0,-4 20 516,-12 20-143,-28 39-171,31-58-183,1 1 0,1 0 0,-13 37 0,23-56-86,0 1-1,0 0 0,0-1 1,1 1-1,0 0 0,0 0 1,0-1-1,1 7 0,-1-9 29,0 0-1,0 0 0,1-1 1,-1 1-1,0 0 0,0 0 1,1-1-1,-1 1 0,1 0 1,-1-1-1,1 1 0,-1-1 1,1 1-1,-1-1 0,1 1 1,-1-1-1,1 1 0,0-1 1,-1 1-1,1-1 0,0 0 1,0 1-1,-1-1 0,1 0 1,0 0-1,-1 1 0,1-1 0,0 0 1,0 0-1,0 0 0,-1 0 1,1 0-1,0 0 0,0 0 1,-1 0-1,1 0 0,0-1 1,0 1-1,-1 0 0,1 0 1,0-1-1,0 1 0,-1 0 1,1-1-1,0 1 0,0-2 1,8-2-165,-1-2 0,0 1 0,-1-1-1,1 0 1,-1-1 0,0 0 0,-1 0 0,10-14 0,22-21-306,-37 45 563,0 1 0,-1 0 0,0 0 0,0-1-1,0 1 1,0 0 0,-1-1 0,-1 6 0,2-5 223,-5 19 622,0-13-1178,4-10 189,1 1 0,0-1 1,0 0-1,-1 0 0,1 0 0,0 0 1,0 0-1,-1 0 0,1 0 1,0 0-1,-1 0 0,1 0 1,0 0-1,0 0 0,-1 0 0,1 0 1,0 0-1,0 0 0,-1 0 1,1 0-1,0 0 0,0 0 1,-1-1-1,1 1 0,0 0 0,0 0 1,-1 0-1,1 0 0,0 0 1,0-1-1,0 1 0,-1 0 1,1 0-1,0-1 0,0 1 0,0 0 1,-35-44-6446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21:26.863"/>
    </inkml:context>
    <inkml:brush xml:id="br0">
      <inkml:brushProperty name="width" value="0.1" units="cm"/>
      <inkml:brushProperty name="height" value="0.1" units="cm"/>
      <inkml:brushProperty name="color" value="#004F8B"/>
    </inkml:brush>
  </inkml:definitions>
  <inkml:trace contextRef="#ctx0" brushRef="#br0">402 103 3665,'14'8'1839,"-14"-8"-1749,1 0 0,-1 0 0,0 0 0,1 0-1,-1 0 1,0 0 0,1 0 0,-1 0 0,0 0-1,1-1 1,-1 1 0,0 0 0,1 0-1,-1 0 1,0-1 0,0 1 0,1 0 0,-1 0-1,0 0 1,0-1 0,1 1 0,-1 0 0,0-1-1,0 1 1,0 0 0,0-1 0,1 1 0,-1 0-1,0 0 1,0-1 0,0 1 0,0-1 0,-1-3 1895,-4 7-1852,-1 1 0,0-1 0,1 1 0,0 1 0,0-1 0,0 1 0,-4 5 0,-15 19-111,2 1-1,-19 32 1,21-30-18,-78 105-102,59-86 44,3 2-1,-60 113 1,104-168-594,6-7 580,121-133 201,-84 86-105,36-35-309,192-154 0,-124 132 210,-153 114 207,-4 5 6,-6 10 137,-122 175 776,63-97-1035,-300 397-613,326-435 555,41-56 32,-1 0-1,1 0 0,0 0 1,0 0-1,0 0 0,0 0 0,0 0 1,-1 0-1,1 0 0,0 0 1,0 1-1,0-1 0,0 0 1,0 0-1,0 0 0,0 0 0,-1 0 1,1 1-1,0-1 0,0 0 1,0 0-1,0 0 0,0 0 0,0 0 1,0 1-1,0-1 0,0 0 1,0 0-1,0 0 0,0 0 1,0 1-1,0-1 0,0 0 0,0 0 1,0 0-1,0 0 0,0 0 1,0 1-1,0-1 0,1 0 1,-1 0-1,0 0 0,0 0 0,0 0 1,0 1-1,0-1 0,0 0 1,0 0-1,0 0 0,1 0 0,-1 0 1,0 0-1,0 0 0,0 0 1,0 0-1,0 1 0,1-1 1,-1 0-1,13-5-494,17-11 138,-4-3 341,0-1 0,42-43 0,43-58 52,-47 49 14,-44 50-46,192-191 455,-17 65-230,-189 146 1093,-9 13-643,-20 25-447,11-16-254,-47 75-580,-88 109 0,-85 74-983,-121 165 563,345-432 1022,4-6 2,0 0 1,0 1 0,1-1 0,0 1-1,0 0 1,0 0 0,1 0-1,-1 0 1,-1 11 0,4-17-7,0 1 1,0-1-1,0 1 1,-1 0-1,1-1 1,0 1-1,0-1 1,0 1-1,1-1 1,-1 1-1,0-1 1,0 1-1,0-1 1,0 1-1,0-1 1,1 1-1,-1-1 1,0 1-1,0-1 1,1 1-1,-1-1 1,0 0-1,1 1 1,-1-1-1,0 1 1,1-1-1,-1 0 1,1 1-1,-1-1 1,0 0-1,1 0 1,-1 1-1,1-1 1,-1 0-1,1 0 1,-1 0-1,1 0 1,-1 1-1,1-1 1,-1 0-1,1 0 1,0 0-1,-1 0 1,1 0-1,-1 0 1,1 0-1,-1 0 1,1-1-1,-1 1 1,1 0-1,-1 0 1,1 0-1,-1-1 1,1 1-1,-1 0 1,1 0-1,-1-1 1,0 1-1,1 0 1,-1-1-1,1 0 1,31-21-150,241-237 733,-157 144-432,354-357 886,-242 234-256,-154 162-617,-15 14-55,88-72 0,-201 198 1400,-288 353-373,-33 15-776,9-11-146,343-391-207,2 1 0,0 0-1,-20 45 1,32-51-189,9-25 171,-1 0 0,1 0 0,0 0-1,0 1 1,0-1 0,0 0 0,0 0-1,0 1 1,0-1 0,0 0 0,0 0 0,0 0-1,0 1 1,0-1 0,0 0 0,0 0-1,0 0 1,0 1 0,0-1 0,0 0-1,0 0 1,1 0 0,-1 1 0,0-1-1,0 0 1,0 0 0,0 0 0,0 1 0,0-1-1,1 0 1,-1 0 0,0 0 0,0 0-1,0 0 1,0 1 0,1-1 0,-1 0-1,0 0 1,0 0 0,0 0 0,1 0 0,-1 0-1,0 0 1,0 0 0,0 0 0,1 0-1,13-5-670,15-15-10,220-226 494,-130 121 259,340-359 408,-95 97-50,-248 278 351,-345 398 741,147-177-1359,-565 656-177,581-695-3,-156 177-15,152-165-47,-59 96-1,128-180 61,0 0-1,0 0 0,1 1 1,-1-1-1,0 0 1,0 1-1,1-1 0,-1 1 1,1-1-1,-1 1 0,1-1 1,0 1-1,-1 2 0,2-4-5,-1 0 0,0 0 0,1 0 0,-1 0 1,1 0-1,-1 0 0,1 0 0,-1 0 0,1 0 0,-1 0 0,1 0 0,-1 0 0,1 0 0,-1 0 0,1 0 0,-1 0 0,1-1 0,-1 1 0,0 0 0,1 0 0,-1 0 0,1-1 0,-1 1 0,0 0 0,1-1 0,0 0 0,40-30-996,286-275 1260,-167 152-4,785-780 248,-806 795-423,-112 119 122,-27 20-156,0 0-1,0 0 1,1 0 0,-1 0-1,0 0 1,0 0-1,0 0 1,0 0-1,1 0 1,-1-1-1,0 1 1,0 0-1,0 0 1,0 0 0,1 0-1,-1 0 1,0 0-1,0 0 1,0 0-1,1 1 1,-1-1-1,0 0 1,0 0-1,0 0 1,0 0 0,1 0-1,-1 0 1,0 0-1,0 0 1,0 0-1,0 0 1,0 1-1,1-1 1,-1 0-1,0 0 1,0 0 0,0 0-1,0 0 1,0 1-1,0-1 1,0 0-1,0 0 1,0 0-1,1 0 1,-1 1-1,0-1 1,0 0-1,0 0 1,0 0 0,0 1-1,0-1 1,0 0-1,0 0 1,0 0-1,0 0 1,0 1-1,-1-1 1,1 0-1,0 0 1,0 0 0,0 0-1,0 1 1,0-1-1,0 0 1,0 0-1,0 0 1,0 0-1,-1 0 1,1 1-1,-9 19 310,-1 0 0,0 0 0,-2-1 0,-24 32 0,13-19-204,-320 441 649,107-150-658,-16 4-71,-88 127 63,331-440-96,1-3-3,1-1 1,1 1-1,0 1 0,-7 17 1,13-29-7,-1 1 1,1 0-1,0-1 1,-1 1-1,1 0 1,0 0-1,0-1 0,0 1 1,0 0-1,0 0 1,0-1-1,0 1 1,0 0-1,0 0 1,0-1-1,0 1 1,0 0-1,1-1 1,-1 1-1,0 0 1,0 0-1,1 0 0,0-1-12,-1 0-1,1 1 0,-1-1 1,1 0-1,0 0 0,-1 0 1,1 1-1,-1-1 0,1 0 0,-1 0 1,1 0-1,0 0 0,-1 0 1,1 0-1,-1 0 0,1 0 1,0-1-1,-1 1 0,1 0 0,-1 0 1,1-1-1,34-17-677,5-11 641,-2-1 0,43-43-1,68-83 77,-113 117-39,248-279-45,-242 269 56,385-422-341,-190 212 58,-101 112 323,237-247 860,-549 603 1001,-337 404-1622,409-491-239,-341 429 296,223-280 182,11-14-140,192-233-364,-55 76-28,73-99 7,0 0 0,0 0 0,0 0 0,0 1 0,1-1 0,-1 0 0,1 0 0,-1 1 0,1-1 0,-1 0 0,1 1 0,0-1 0,-1 1 0,1 2 0,0-4-4,1 0 0,-1 0 0,0 1 0,1-1 0,-1 0 0,0 0 0,1 0 0,-1 0 0,1 1 0,-1-1 0,0 0 0,1 0 0,-1 0 0,1 0 0,-1 0 0,0 0 0,1 0 0,-1 0 0,1 0 0,-1 0 0,0 0 0,1 0 0,-1-1 0,1 1 0,-1 0 0,0 0 0,1 0 0,-1 0 0,0-1 0,1 1 0,41-24-872,16-20 828,70-68 0,47-64 102,-170 171-37,336-356 6,-138 151-1,186-174-1008,-300 303 675,-28 27 652,75-86-1,-125 126 234,-10 11-491,1 0-1,0 1 0,-1-1 0,1 1 1,0 0-1,1-1 0,-1 1 0,0 0 1,1 0-1,-1 0 0,4-1 0,-12 18 38,-30 50 18,-2-3 0,-4 0 1,-68 76-1,73-91-99,-273 334 47,173-218-43,-200 251 364,301-367-330,-136 195 18,152-205-172,20-37 88,0 0-1,0 0 1,0 0 0,0 1-1,0-1 1,-1 0-1,1 0 1,0 0-1,0 1 1,0-1-1,0 0 1,0 0-1,0 1 1,0-1 0,0 0-1,0 0 1,0 1-1,0-1 1,0 0-1,0 0 1,0 1-1,0-1 1,0 0 0,0 0-1,0 0 1,0 1-1,0-1 1,0 0-1,1 0 1,-1 1-1,0-1 1,0 0-1,0 0 1,0 0 0,0 0-1,1 1 1,-1-1-1,0 0 1,0 0-1,0 0 1,1 0-1,-1 0 1,0 1-1,0-1 1,0 0 0,1 0-1,-1 0 1,0 0-1,0 0 1,1 0-1,-1 0 1,0 0-1,0 0 1,1 0-1,-1 0 1,0 0 0,0 0-1,1 0 1,-1 0-1,0 0 1,1 0-1,6-3-89,0-1-1,0 1 0,-1-1 1,1 0-1,-1-1 0,0 1 0,0-1 1,9-10-1,3-1 88,595-610-1086,-210 172 70,-168 215 928,-231 235 118,350-302 1116,-353 305-1142,0 0 1,-1 1 0,1-1-1,0 0 1,0 1-1,0-1 1,0 0 0,0 1-1,0-1 1,0 1-1,0 0 1,0-1 0,0 1-1,0 0 1,0 0-1,0-1 1,1 1 0,-4 13 44,-21 25 247,-177 215 908,88-117-846,-244 306 294,-114 143 208,358-437-841,110-145-181,4-4-7,10-9-165,21-22 19,763-836-1339,-603 652 1600,-166 186 245,-25 27 305,-15 17 13,-16 23-322,-42 68 0,19-25-131,-303 375 76,38-52 38,305-387-165,3-4-38,0 0 1,1 0 0,-12 26-1,20-38 26,0 0 0,0 0 0,0 0 0,0 1 0,0-1 0,0 0-1,0 0 1,0 0 0,0 0 0,0 0 0,-1 0 0,1 0 0,0 0-1,0 1 1,0-1 0,0 0 0,0 0 0,0 0 0,0 0 0,0 0 0,0 0-1,0 1 1,0-1 0,0 0 0,0 0 0,0 0 0,0 0 0,0 0 0,0 0-1,0 1 1,0-1 0,0 0 0,0 0 0,1 0 0,-1 0 0,0 0-1,0 0 1,0 1 0,0-1 0,0 0 0,0 0 0,0 0 0,0 0 0,0 0-1,0 0 1,1 0 0,-1 0 0,0 0 0,0 0 0,0 0 0,0 0 0,0 0-1,0 0 1,1 1 0,-1-1 0,0 0 0,0 0 0,0 0 0,0 0-1,0 0 1,0 0 0,1 0 0,-1-1 0,0 1 0,0 0 0,0 0 0,0 0-1,0 0 1,1 0 0,14-8-686,16-16 253,301-311 82,-189 184 380,15-15 230,130-131 281,-255 266-523,-21 25-3,-11 13 17,-14 22 106,11-26-80,-48 87 710,-81 107 0,64-100-388,-84 123 195,-202 323 167,343-526-730,7-12-8,0 0-1,0 0 1,0 1-1,1-1 1,0 1-1,-3 11 1,4-17 4,1 1 1,0-1-1,0 0 1,0 0-1,0 0 0,0 0 1,0 1-1,0-1 1,0 0-1,0 0 0,0 0 1,0 0-1,0 1 1,0-1-1,0 0 0,0 0 1,0 0-1,1 0 1,-1 1-1,0-1 1,0 0-1,0 0 0,0 0 1,0 0-1,0 0 1,0 1-1,0-1 0,1 0 1,-1 0-1,0 0 1,0 0-1,0 0 1,0 0-1,0 0 0,1 0 1,-1 1-1,0-1 1,0 0-1,0 0 0,0 0 1,0 0-1,1 0 1,-1 0-1,0 0 0,0 0 1,0 0-1,0 0 1,1 0-1,-1 0 1,0 0-1,0 0 0,0 0 1,0 0-1,1-1 1,-1 1-1,0 0 0,0 0 1,0 0-1,0 0 1,0 0-1,1 0 0,-1 0 1,0 0-1,0-1 1,0 1-1,9-6-342,0-1 0,0 1 0,14-17 0,-1 2 257,257-260-2021,88-79 16,-346 345 2290,-73 91 3772,-174 261-1975,190-282-1836,23-36-144,7-11-16,1-1 1,0 1-1,0 0 1,1 0-1,0 0 1,0 1-1,-3 10 1,8-19-11,-1 0 0,0 0 0,0 0 1,0 0-1,0 1 0,0-1 0,0 0 1,0 0-1,0 0 0,0 0 0,0 0 1,1 0-1,-1 1 0,0-1 0,0 0 1,0 0-1,0 0 0,0 0 0,1 0 1,-1 0-1,0 0 0,0 0 1,0 0-1,0 0 0,1 0 0,-1 0 1,0 0-1,0 0 0,0 0 0,0 0 1,1 0-1,-1 0 0,0 0 0,0 0 1,0 0-1,0 0 0,0 0 0,1 0 1,-1 0-1,0 0 0,0 0 0,0 0 1,0 0-1,0 0 0,1-1 1,-1 1-1,0 0 0,0 0 0,0 0 1,0 0-1,0 0 0,0 0 0,0-1 1,0 1-1,1 0 0,-1 0 0,0 0 1,11-9-778,288-287-512,-242 243 1612,-60 57-111,0 0 0,0 0-1,1 1 1,-1-1 0,1 0-1,0 1 1,1 0-1,-1-1 1,-1 7 0,-9 45 372,9-30-446,3-25-119,0-1 0,0 0 0,0 0 0,0 0 0,0 1 0,0-1 0,0 0-1,0 0 1,0 0 0,0 0 0,0 1 0,1-1 0,-1 0 0,0 0-1,0 0 1,0 0 0,0 1 0,0-1 0,0 0 0,0 0 0,0 0 0,1 0-1,-1 0 1,0 1 0,0-1 0,0 0 0,0 0 0,0 0 0,1 0-1,-1 0 1,0 0 0,0 0 0,0 0 0,0 0 0,1 1 0,-1-1 0,0 0-1,0 0 1,0 0 0,1 0 0,-1 0 0,0 0 0,0 0 0,0 0-1,1-1 1,-1 1 0,0 0 0,0 0 0,0 0 0,0 0 0,1 0 0,-1 0-1,0 0 1,0 0 0,0 0 0,0 0 0,0-1 0,1 1 0,-1 0-1,0 0 1,0 0 0,11-9-281,-10 8 234,19-17 58,35-40-1,-37 38-9,0 1 0,27-23 0,-45 42-6,0 0 0,0 0 0,1 0 1,-1 0-1,0 0 0,0-1 0,0 1 0,0 0 0,0 0 0,0 0 0,0 0 1,0 0-1,0 0 0,0 0 0,1 0 0,-1-1 0,0 1 0,0 0 0,0 0 0,0 0 1,0 0-1,0 0 0,1 0 0,-1 0 0,0 0 0,0 0 0,0 0 0,0 0 1,0 0-1,0 0 0,1 0 0,-1 0 0,0 0 0,0 0 0,0 0 0,0 0 1,0 0-1,1 0 0,-1 0 0,0 0 0,0 0 0,0 0 0,0 0 0,0 1 1,0-1-1,1 0 0,-1 0 0,0 0 0,0 0 0,0 0 0,0 0 0,0 0 1,0 0-1,0 1 0,0-1 0,0 0 0,0 0 0,0 0 0,0 0 0,1 0 1,-1 0-1,0 1 0,0-1 0,0 0 0,0 0 0,0 0 0,-4 16-120,-9 17 141,-56 122 461,-15 29-80,78-172-385,2-7 1,1 1 0,0 0-1,0 0 1,1 0-1,0 0 1,0 1 0,0-1-1,0 8 1,5-18-182,0 1 1,0 0-1,0 0 1,0 0-1,1 0 0,5-3 1,13-1 276,-19 7-400,-1-1 0,0 1-1,0-1 1,1 1 0,-1-1 0,0 0 0,0 0 0,0 0 0,0 0 0,0 0 0,0-1 0,2-1-1,-3-10-3898,-11-21 252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21:40.894"/>
    </inkml:context>
    <inkml:brush xml:id="br0">
      <inkml:brushProperty name="width" value="0.1" units="cm"/>
      <inkml:brushProperty name="height" value="0.1" units="cm"/>
      <inkml:brushProperty name="color" value="#E71224"/>
    </inkml:brush>
  </inkml:definitions>
  <inkml:trace contextRef="#ctx0" brushRef="#br0">390 165 3657,'11'5'6472,"-16"5"-5059,-3 0-1475,0 1-1,0-1 1,-19 16-1,15-14 39,-188 218-203,187-208 178,13-22 43,0 0 1,0 0-1,0 1 0,0-1 0,1 0 0,-1 0 1,0 0-1,0 0 0,0 0 0,1 1 0,-1-1 1,0 0-1,0 0 0,0 0 0,1 0 0,-1 0 1,0 0-1,0 0 0,1 0 0,-1 0 1,0 0-1,0 0 0,0 0 0,1 0 0,-1 0 1,0 0-1,0 0 0,1 0 0,-1 0 0,0 0 1,0 0-1,0 0 0,1 0 0,-1-1 0,0 1 1,0 0-1,0 0 0,1 0 0,-1 0 0,0 0 1,0-1-1,0 1 0,0 0 0,1 0 1,-1-1-1,41-27-180,426-339-176,-437 342 325,-13 10 52,1 1 0,0 0 1,1 1-1,22-10 0,-36 23-33,-7 7-35,-15 29 59,-2-1-1,-43 58 1,-60 61 63,79-102-29,-108 125-261,-72 93-2186,224-269 2185,5-3 100,8-7-62,200-187 646,258-222 578,-400 365-1024,-138 142 1992,-136 174-1374,-16 19-676,-211 241-1569,419-507 1552,11-11-357,23-17-424,70-60 738,111-111 0,-114 98 120,149-138 7,193-172 340,-248 255 109,-185 139-436,0 1 0,0 0 1,1-1-1,-1 1 0,0 0 0,0 0 1,0-1-1,1 1 0,-1 0 0,0 0 0,1-1 1,-1 1-1,0 0 0,0 0 0,1 0 1,-1-1-1,0 1 0,1 0 0,-1 0 1,0 0-1,1 0 0,-1 0 0,1 0 0,-1 0 1,0 0-1,1 0 0,-1 0 0,0 0 1,1 0-1,-1 0 0,0 0 0,1 0 1,-1 0-1,1 0 0,-1 0 0,-8 14 903,-25 26 85,31-38-956,-286 342 700,-206 226-768,460-535-7,-91 102 66,124-136-88,0 0 1,0 0-1,0 0 0,0 1 1,0-1-1,0 0 0,1 1 1,-1-1-1,0 0 0,1 1 1,-1-1-1,1 1 0,-1-1 1,1 1-1,0 1 0,0-2-15,1-1-1,0 1 1,-1-1-1,1 1 1,0-1-1,0 0 0,0 1 1,-1-1-1,1 0 1,0 0-1,0 0 1,0 0-1,-1 0 1,1 0-1,0 0 1,0 0-1,0 0 0,0 0 1,-1 0-1,1 0 1,0 0-1,0-1 1,0 1-1,-1 0 1,1-1-1,0 1 0,0 0 1,-1-1-1,2 0 1,25-10-71,-1-2 0,0 0 1,-1-2-1,0-1 0,34-28 1,104-107 250,117-138-101,71-69 36,-277 286-66,231-201 1182,-304 272-1155,0-1 0,1 1 0,-1 0 1,1 0-1,-1 0 0,1 0 0,-1 0 0,1 0 0,0 0 0,-1 0 0,1 1 1,0-1-1,3 0 0,-6 3 15,1-1 0,0 1-1,0-1 1,-1 1 0,1-1 0,-1 1 0,0-1 0,1 1-1,-1-1 1,0 0 0,0 1 0,0-1 0,0 0 0,0 0 0,0 0-1,-2 2 1,-318 389 1289,136-171-1273,-159 205 49,305-378-17,-49 45 0,44-48-39,-356 361 292,370-372-343,29-28-33,9-7-93,13-10-87,-1 0-1,38-29 1,-14 9 221,399-308 6,232-288-1242,-618 572 970,134-118-1203,-154 141 1426,18-16 13,72-60-10,-201 187 1253,-667 718-37,440-464-281,245-272-818,-234 282 620,273-316-718,17-27 3,0 0-1,0 0 0,-1 0 0,1 1 0,0-1 0,0 0 0,0 0 0,0 0 0,0 1 0,0-1 0,0 0 0,0 0 0,0 1 0,-1-1 0,1 0 0,0 0 1,0 0-1,0 1 0,0-1 0,0 0 0,0 0 0,0 1 0,1-1 0,-1 0 0,0 0 0,0 0 0,0 1 0,0-1 0,0 0 0,0 0 0,0 0 1,0 1-1,1-1 0,-1 0 0,0 0 0,0 0 0,0 1 0,0-1 0,0 0 0,1 0 0,-1 0 0,0 0 0,1 0 0,12-2-284,16-12-275,33-31 565,-2-2 0,69-69-1,-85 74-16,67-59 7,207-198-423,-118 102-59,52-52-734,137-139 1128,-351 349 1118,-34 35 328,-23 23-396,-150 170-210,92-98-689,-95 110-29,-174 193-20,109-147 1,170-178-5,-202 214 61,-17 24 65,63-90 31,212-206-155,-131 130 21,115-107-53,25-27-56,7-8-135,8-6-9,0-2 0,0 1 1,19-18-1,5-4 214,740-641-402,-423 349-227,-2 6-717,-210 172 564,-71 66 742,72-80 313,79-82 2560,-196 215-1990,-18 21-305,-15 19-395,-45 65-77,-3-4 0,-72 78 0,95-117-35,-140 157 14,-177 170 31,-41 42 110,-31 76 1095,285-307-654,132-169-621,0 0 1,1 0 0,-1 0 0,-4 13 0,8-18 1,0-1 1,0 0 0,0 1 0,0-1-1,-1 0 1,1 1 0,0-1 0,0 0 0,0 1-1,0-1 1,0 0 0,0 1 0,0-1 0,0 0-1,0 1 1,0-1 0,0 0 0,0 1-1,1-1 1,-1 0 0,0 1 0,0-1 0,0 0-1,0 1 1,1-1 0,-1 0 0,0 1 0,0-1-1,0 0 1,1 0 0,-1 1 0,0-1-1,0 0 1,1 0 0,-1 0 0,0 1 0,1-1-1,-1 0 1,0 0 0,1 0 0,-1 0 0,0 0-1,1 0 1,-1 0 0,0 0 0,1 1-1,-1-1 1,0 0 0,1 0 0,-1-1 0,0 1-1,1 0 1,-1 0 0,0 0 0,1 0-1,9-3-67,-1 0 0,1 0 0,-1-1 0,0 0 0,-1-1 0,1 0 0,-1-1 0,0 1 0,10-10 0,7-3 65,246-203-715,415-412-1679,-613 565 2322,133-123-245,-116 111 138,74-68-191,68-75 453,-118 117 264,-98 97 38,-26 26 230,-323 374 1210,-25-14-1385,105-114-84,71-73-155,-35 39 336,167-177-401,0-1-50,-55 75 1,98-115-200,12-10-141,18-16-296,288-245-465,-251 206 606,767-704-1845,-452 411 2778,-349 322-397,-19 17-42,2 0 0,-1 1 0,1 0-1,12-8 1,-29 27 247,-365 415 883,229-270-1123,-134 144 289,-258 298 404,529-589-785,2-4-4,0 0 0,0 0 0,1 0 0,-5 10 0,9-16 1,0 0 0,-1 0 0,1 0 0,0 0 0,0 0 0,0 0 0,0 1 0,0-1 0,0 0 0,0 0 0,0 0 0,0 0 0,0 0 0,0 0 0,0 0 0,0 0 0,0 0 0,0 1 0,0-1 0,0 0 0,0 0 0,0 0 0,0 0 0,0 0 0,1 0 0,-1 0 0,0 0 0,0 0 0,0 0 0,0 0 0,0 0 0,0 1 1,0-1-1,0 0 0,0 0 0,0 0 0,0 0 0,0 0 0,0 0 0,0 0 0,1 0 0,-1 0 0,0 0 0,0 0 0,0 0 0,0 0 0,0 0 0,0 0 0,0 0 0,0 0 0,0 0 0,0 0 0,1 0 0,-1 0 0,0 0 0,0 0 0,0 0 0,0 0 0,0 0 0,0 0 0,0 0 0,0 0 0,0 0 0,0 0 0,0 0 0,1 0 0,-1-1 0,0 1 0,0 0 0,12-5-719,14-13-152,298-292 465,-168 154 173,-106 108 196,282-269-288,12 23-791,-326 283 956,-22 21 99,-28 27 176,-429 499 2789,30 25-1178,332-406-1582,82-117-145,17-37 6,0-1 1,0 0-1,-1 0 1,1 1-1,0-1 0,0 0 1,0 1-1,-1-1 0,1 0 1,0 1-1,0-1 1,0 1-1,0-1 0,0 0 1,0 1-1,0-1 1,0 0-1,0 1 0,0-1 1,0 1-1,0-1 1,0 0-1,0 1 0,0-1 1,1 0-1,-1 1 0,0-1 1,0 0-1,0 1 1,0-1-1,1 0 0,-1 1 1,0-1-1,0 0 1,1 0-1,-1 1 0,0-1 1,1 0-1,-1 0 0,0 1 1,0-1-1,1 0 1,-1 0-1,0 0 0,1 0 1,-1 0-1,1 1 1,-1-1-1,0 0 0,1 0 1,-1 0-1,1 0 1,20-10-481,39-32 192,-3-3 0,102-104 0,-133 123 109,335-345-979,-47 46 1329,-309 321-149,-1-1 0,1 1 0,0 0 0,0 0 0,0 0 0,6-2 0,-7 7 161,-7 6-29,2-5-70,-8 15 165,0 0-1,-1 0 0,-1-2 1,-17 20-1,1-1-92,-292 351 527,-40 55-82,350-428-602,5-8-10,0 0 0,1 1-1,-1-1 1,1 1 0,0 0-1,1 0 1,-1 0 0,1 0-1,0 1 1,0-1 0,-2 11-1,8-13-350,6-6-88,8-8 217,-1-1-1,0 0 1,23-23 0,-21 19 164,416-404-3088,-29-31 4924,-388 433-1316,-16 17-55,-4 5 34,-22 35 395,-241 322 117,34-48-514,226-306-400,0 0 1,0 1 0,0 0-1,1-1 1,0 2 0,0-1-1,-3 13 1,7-21-26,0 1 0,0-1-1,0 0 1,0 0 0,0 1 0,0-1-1,0 0 1,0 1 0,0-1 0,-1 0-1,1 0 1,1 1 0,-1-1-1,0 0 1,0 1 0,0-1 0,0 0-1,0 0 1,0 1 0,0-1 0,0 0-1,0 1 1,0-1 0,1 0 0,-1 0-1,0 1 1,0-1 0,0 0 0,1 0-1,-1 0 1,0 1 0,0-1 0,0 0-1,1 0 1,-1 0 0,0 0 0,1 0-1,-1 1 1,0-1 0,0 0 0,1 0-1,-1 0 1,0 0 0,1 0-1,-1 0 1,0 0 0,0 0 0,1 0-1,-1 0 1,0 0 0,1 0 0,15-6-385,-15 6 369,27-17-82,-1-1 0,-1-1 0,-1-1 1,0-1-1,29-34 0,-32 33-58,77-79-353,65-61 90,-164 162 436,0-1 0,0 1 0,0 0 0,0 0 0,1 0 0,-1-1-1,0 1 1,0 0 0,0 0 0,1 0 0,-1 0 0,0 0 0,0 0 0,0-1 0,1 1-1,-1 0 1,0 0 0,0 0 0,1 0 0,-1 0 0,0 0 0,0 0 0,1 0 0,-1 0-1,0 0 1,0 0 0,1 0 0,-1 0 0,0 0 0,0 0 0,1 1 0,-1-1 0,0 0-1,0 0 1,1 0 0,-1 0 0,0 0 0,0 0 0,0 1 0,1-1 0,-1 0-1,0 0 1,0 1 0,5 14 114,-6 24-35,-6-17 16,-1 0-1,-1-1 0,-1 0 0,-1-1 0,-1 0 0,-17 22 0,-5 11-32,14-22-48,6-10-59,-20 40 0,34-60 8,-1-1 0,1 1-1,-1-1 1,1 1 0,-1 0 0,1-1-1,0 1 1,-1 0 0,1-1-1,0 1 1,0 0 0,-1 0-1,1-1 1,0 1 0,0 0 0,0 0-1,0-1 1,0 1 0,0 0-1,0 0 1,0 0 0,0-1-1,1 1 1,-1 0 0,0-1 0,0 1-1,1 0 1,-1 0 0,1 0-1,0-1-37,1 0-1,-1 0 0,0 0 0,0 0 1,1 0-1,-1 0 0,0 0 0,0-1 1,0 1-1,0 0 0,1-1 1,-1 1-1,0-1 0,0 0 0,2 0 1,44-33-848,49-64 645,-32 29 276,-63 68 0,0 0 1,-1 0-1,1 0 0,0 0 0,0 0 1,1 1-1,-1-1 0,0 0 1,0 0-1,0 1 0,0-1 1,1 1-1,-1-1 0,0 1 0,2-1 1,-3 1 11,0 1 0,1-1 0,-1 0 1,0 0-1,1 1 0,-1-1 0,0 1 0,0-1 1,0 0-1,1 1 0,-1-1 0,0 0 1,0 1-1,0-1 0,0 1 0,0-1 0,0 0 1,0 1-1,0-1 0,0 1 0,0-1 0,0 1 1,0-1-1,0 0 0,0 1 0,0-1 1,0 1-1,0-1 0,-1 1 0,-14 46 1454,12-40-1388,-9 26 215,-11 48-1,18-37-5476,5-73-2525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30:19.576"/>
    </inkml:context>
    <inkml:brush xml:id="br0">
      <inkml:brushProperty name="width" value="0.1" units="cm"/>
      <inkml:brushProperty name="height" value="0.1" units="cm"/>
      <inkml:brushProperty name="color" value="#849398"/>
    </inkml:brush>
  </inkml:definitions>
  <inkml:trace contextRef="#ctx0" brushRef="#br0">549 90 5345,'-2'-7'10133,"-14"18"-7882,-40 32-2995,51-38 1251,-320 285-363,216-168-254,86-95 100,19-23-6,-5 8-144,10-11 18,7-4-40,123-63-890,36-20 1282,50-29-151,-101 55 76,145-98 1,-223 129 130,-20 15-36,1 0 0,1 1 0,39-20 0,-58 33-243,-1-1 0,0 1 0,0 0 0,1 0 0,-1-1-1,0 1 1,0 0 0,1 0 0,-1 0 0,0 0-1,1-1 1,-1 1 0,0 0 0,1 0 0,-1 0 0,1 0-1,-1 0 1,0 0 0,1 0 0,-1 0 0,0 0 0,1 0-1,-1 0 1,0 0 0,1 0 0,-1 0 0,0 1-1,1-1 1,-1 0 0,0 0 0,1 0 0,-1 0 0,0 1-1,1-1 1,-1 0 0,0 0 0,0 1 0,1-1-1,-1 0 1,0 0 0,0 1 0,0-1 0,1 1 0,-7 17-543,-18 21 202,-42 40 401,-2-3 0,-4-3 0,-3-4 1,-109 79-1,-23 14-18,163-124-19,2 2 0,-54 65 0,95-104-17,-1 0 1,1 1 0,0-1-1,0 1 1,-1-1 0,1 1-1,0 0 1,0-1 0,0 1-1,1 0 1,-1 0 0,0 0-1,1 0 1,-1 0 0,1-1-1,0 1 1,-1 3 0,2-4-3,0-1 0,-1 1 0,1-1 0,-1 1 0,1-1 0,0 0 0,-1 1 0,1-1 0,0 1 0,0-1 0,-1 0 0,1 0 0,0 1 0,0-1 0,-1 0 0,1 0 1,0 0-1,0 0 0,0 0 0,-1 0 0,1 0 0,0 0 0,0 0 0,-1 0 0,1-1 0,0 1 0,1-1 0,14-3-113,0-1 0,23-10 0,-37 14 123,86-41 94,166-104-1,69-83-58,-244 171-20,50-37 10,282-191 1434,-391 277-1266,-13 6-94,-11 4-18,1 1-92,1 0 0,-1 0 0,0 1-1,1-1 1,-1 1 0,1-1 0,0 1 0,0 0-1,-3 5 1,-5 6 64,-335 354 354,-24-19-1250,234-223 464,60-58 107,13-13-74,-85 99 1,145-152 352,-18 28-107,20-30 84,0 1-1,0 0 1,0-1 0,0 1 0,0 0-1,0-1 1,0 1 0,0 0 0,0-1-1,0 1 1,0 0 0,0-1 0,0 1-1,0-1 1,1 1 0,-1 0 0,0-1-1,0 1 1,1-1 0,-1 1 0,1-1 0,-1 1-1,0-1 1,1 1 0,-1-1 0,1 1-1,-1-1 1,1 1 0,-1-1 0,1 0-1,-1 1 1,1-1 0,0 0 0,-1 0-1,1 1 1,-1-1 0,1 0 0,0 0-1,-1 0 1,1 0 0,0 0 0,-1 0-1,1 0 1,0 0 0,1 0 0,10 0-40,1-1 1,-1 0 0,1-1-1,-1 0 1,1-1 0,-1 0 0,0-1-1,0-1 1,12-6 0,31-15 101,-2-4 1,-1-1 0,62-49-1,-85 59-37,389-296 365,-271 203-231,40-34 68,104-77 2704,-277 214-2676,4-4 49,-15 14-293,-7 7-186,-392 384 118,133-142 80,56-36 9,-213 207 61,381-383-110,-26 24-25,-74 88 0,134-138-585,10-9-490,16-10-153,382-284 1045,-347 248 251,440-376 624,-66 52-353,-359 310 41,90-68 1673,-77 68-117,-93 66-1947,-1 1 0,1-1 0,-17 19 0,0 0 4,-855 877-6,849-868 70,-92 106 39,98-109-31,2 1 0,-30 54 1,53-85-26,0-1 0,0 1 0,0 0 0,0 0 0,0 0 1,1-1-1,-1 1 0,0 0 0,1 0 0,0 0 0,-1 0 1,1 0-1,0 0 0,0 0 0,0 0 0,1 4 0,-1-6-7,1 1-1,-1 0 0,1-1 0,-1 1 1,1-1-1,-1 0 0,1 1 1,0-1-1,-1 1 0,1-1 0,0 0 1,0 0-1,-1 1 0,1-1 0,0 0 1,-1 0-1,1 0 0,0 0 1,0 0-1,-1 0 0,1 0 0,0 0 1,0 0-1,0 0 0,-1 0 1,1 0-1,0-1 0,0 1 0,8-3-43,-1 0 0,0 0 0,0-1 0,0 0 0,14-9-1,172-148 236,-107 84-140,531-505 14,-117 104 71,-473 453-78,71-61 326,-83 75-86,-27 23-52,-3 2-214,-819 822 588,704-711-559,-606 598-189,560-550-12,-226 236-28,400-408 181,-1 0 1,1 0-1,0 0 1,0 0-1,0 0 0,0 0 1,0 0-1,1 1 1,-1-1-1,0 0 0,0 0 1,1 1-1,-1-1 1,1 0-1,-1 1 0,1-1 1,-1 2-1,3-3-32,0 0-1,0 0 1,0 0-1,0-1 1,-1 1-1,1-1 1,0 1-1,0-1 1,-1 0 0,1 1-1,0-1 1,-1 0-1,1 0 1,1-2-1,78-47 79,89-72-1,64-72 37,-183 150-92,358-318-113,-181 166-3,222-185 100,-117 77 306,100-84 538,-428 383-773,22-17 247,-24 18-132,-16 15-57,-438 415 335,275-247-374,97-102-51,-624 653 64,694-721-65,-33 39 27,2 2 0,-51 82 1,90-130-54,-1 0-13,0 0 0,1 1 0,0-1 0,0 0 0,0 1 0,0-1 0,0 1 0,0-1 0,0 1-1,1-1 1,-1 1 0,1-1 0,0 1 0,0-1 0,0 5 0,21-25-1328,390-342 1363,78-71 84,-28-25 58,-332 315 926,-204 202-390,-194 226-447,41-40-153,5-24-27,-154 159-38,53-22-283,318-353 209,2-4-45,0 1 1,1 0 0,0 0-1,0 0 1,0 0-1,1 0 1,-1 1 0,1-1-1,0 1 1,-2 8 0,22-24-1490,214-196 913,-107 88 698,649-535 824,-711 607-678,13-10 558,-2-3 1,102-106 0,-107 89 837,-116 142-1177,-431 389-305,229-231-124,-76 90 27,26 20-6,298-332 29,-15 18-42,2 1-1,-15 25 0,28-45 31,1 0-1,0 0 0,0 0 1,0 0-1,0 0 0,0 0 1,-1 0-1,1 1 1,0-1-1,0 0 0,0 0 1,0 0-1,0 0 0,0 0 1,0 1-1,0-1 1,-1 0-1,1 0 0,0 0 1,0 0-1,0 1 0,0-1 1,0 0-1,0 0 0,0 0 1,0 0-1,0 1 1,0-1-1,0 0 0,0 0 1,0 0-1,0 1 0,0-1 1,0 0-1,1 0 1,-1 0-1,0 0 0,0 0 1,0 1-1,0-1 0,0 0 1,0 0-1,0 0 0,0 0 1,1 0-1,-1 1 1,0-1-1,0 0 0,0 0 1,0 0-1,0 0 0,1 0 1,-1 0-1,0 0 1,0 0-1,0 0 0,1 0 1,-1 0-1,16-5-457,20-17 170,350-277 159,-299 228 137,393-345 475,-284 241-329,38-29 275,-214 183-271,-17 17-87,0 1 0,0-1 0,1 0 0,-1 1 0,1 0 0,0 0 0,7-5 1,-30 23-22,1 1 1,1 0 0,-21 25-1,14-15 2,-858 900-352,874-918 299,-36 38-40,2 2 0,2 1 0,-38 61 0,74-103-74,0 1-1,1-1 0,-1 1 1,-3 15-1,6-23 107,1 0 0,0 1-1,0-1 1,0 0 0,0 0-1,0 1 1,0-1 0,0 0 0,0 0-1,0 1 1,0-1 0,0 0-1,0 0 1,0 1 0,0-1-1,0 0 1,0 0 0,0 1-1,0-1 1,0 0 0,0 0 0,1 1-1,-1-1 1,0 0 0,0 0-1,0 0 1,0 1 0,0-1-1,1 0 1,-1 0 0,0 0-1,0 0 1,0 1 0,1-1 0,-1 0-1,0 0 1,0 0 0,0 0-1,1 0 1,-1 0 0,0 1-1,0-1 1,1 0 0,-1 0-1,0 0 1,0 0 0,1 0 0,-1 0-1,0 0 1,0 0 0,1 0-1,-1 0 1,0-1 0,0 1-1,1 0 1,-1 0 0,0 0-1,0 0 1,1 0 0,-1 0 0,0 0-1,0-1 1,0 1 0,1 0-1,20-12-573,-18 10 559,56-40 22,-2-3 0,81-81 0,-53 46 51,62-55-5,227-204 391,14 22 1443,-416 342-1782,-27 34 0,-16 17 124,-603 640-74,664-705-141,-34 38-37,3 2 1,-54 87-1,83-110-507,12-27 531,0-1-1,0 0 1,0 0 0,0 1-1,0-1 1,0 0 0,0 0-1,0 1 1,0-1 0,0 0-1,0 0 1,0 1 0,1-1-1,-1 0 1,0 0-1,0 0 1,0 1 0,0-1-1,0 0 1,0 0 0,1 0-1,-1 1 1,0-1 0,0 0-1,0 0 1,0 0 0,1 0-1,-1 0 1,0 1-1,0-1 1,0 0 0,1 0-1,-1 0 1,1 0 0,15-5-594,12-11 521,0-1 1,48-41-1,48-54 152,-70 62-74,474-419 728,-530 471-634,0 0 0,1 1-1,-1-1 1,1 1 0,-1 0-1,1-1 1,0 1-1,0 0 1,0 0 0,0 0-1,0 3 1,-9 25-52,-13 6 41,-1-1 0,-2-1 0,-50 53 0,48-57-55,-93 103-1,-143 175-15,254-297-109,1 1 0,1 1 1,-10 19-1,15-20-307,9-12-344,14-15-220,363-343 668,-27 22 1884,-336 321-1119,-19 14-199,9-3 95,15-11-263,-1 0 0,37-30 1,-180 158 93,6 4 1,-127 169-1,229-273-188,2-2-17,0-1 0,0 1 0,1 1 0,1 0-1,0 0 1,-9 25 0,16-37 10,-1-1 1,1 0-1,0 1 1,0-1-1,0 0 0,0 1 1,-1-1-1,1 0 0,0 1 1,0-1-1,0 1 0,0-1 1,0 0-1,0 1 0,0-1 1,0 0-1,0 1 0,0-1 1,0 1-1,0-1 0,1 0 1,-1 1-1,0-1 0,0 0 1,0 1-1,0-1 0,1 0 1,-1 1-1,0-1 0,0 0 1,1 0-1,-1 1 0,0-1 1,0 0-1,1 0 1,-1 1-1,1-1 0,14-5-525,21-20 192,-34 24 375,258-240 74,-30 25 615,-224 212-681,0 0 1,0 0 0,0 0-1,1 1 1,7-4 0,-4 3-38,-37 39-434,-127 148 820,-47 59 156,201-242-536,-3 4-33,0 0 1,0 0 0,0 0-1,1 0 1,-1 0 0,1 0-1,-2 7 1,4-10 16,0-1-1,0 0 1,0 0-1,0 0 1,0 0-1,0 1 1,0-1-1,0 0 1,1 0 0,-1 0-1,0 0 1,0 0-1,0 1 1,0-1-1,0 0 1,0 0 0,0 0-1,1 0 1,-1 0-1,0 0 1,0 0-1,0 1 1,0-1-1,1 0 1,-1 0 0,0 0-1,0 0 1,0 0-1,0 0 1,1 0-1,-1 0 1,0 0-1,0 0 1,0 0 0,0 0-1,1 0 1,-1 0-1,0 0 1,0 0-1,0 0 1,0 0-1,1 0 1,-1-1 0,0 1-1,0 0 1,0 0-1,0 0 1,1 0-1,-1 0 1,0 0-1,0 0 1,0-1 0,13-4-436,-11 4 387,18-12 39,-1 0 0,0-1 0,-1-1 0,0-1 0,24-29-1,-9 11-30,-1 2 27,1 1-1,47-32 0,-80 62 30,1 0 0,-1 1-1,1-1 1,0 1 0,-1-1-1,1 1 1,-1-1 0,1 1-1,0 0 1,-1-1 0,1 1-1,0 0 1,0-1 0,-1 1-1,1 0 1,0 0-1,0 0 1,-1 0 0,1-1-1,0 1 1,0 0 0,0 1-1,-1-1 1,2 0 0,-2 20 338,-1-7-93,-2 7-15,-1 0-1,-1 0 0,0 0 0,-2-1 1,-8 19-1,-16 50-73,30-87-159,1 0 1,-1 1-1,1-1 0,0 0 1,0 1-1,-1-1 1,1 0-1,0 0 0,0 1 1,0-1-1,0 0 1,0 1-1,1-1 0,-1 0 1,0 1-1,1-1 1,0 2-1,-1-2-13,1-1 1,-1 0-1,1 0 1,-1 1 0,1-1-1,-1 0 1,1 0-1,0 0 1,-1 0-1,1 0 1,-1 0-1,1 0 1,-1 0-1,1 0 1,0 0-1,-1 0 1,1 0-1,-1 0 1,1 0-1,-1 0 1,1 0-1,-1-1 1,1 1-1,0 0 1,-1 0-1,1-1 1,8-5-165,0 0 1,0 0-1,9-9 1,-11 8 282,100-90-248,3-4-321,-101 96 424,-6 8-71,-4 16-52,-2 4 527,4-7-82,-1 0-1,-1 0 1,0-1-1,-2 1 1,1 0-1,-10 28 1,-2-7-146,-28 55 0,38-86-242,1 1 0,-1-1 0,2 1 0,-1 0 0,1 0 1,0 0-1,0 0 0,0 1 0,1 8 0,1-16 77,-1 0 0,1 0 0,0 0-1,0 0 1,0 0 0,0 1 0,0-1-1,0 0 1,0 0 0,0 0 0,0 0-1,0 0 1,0 0 0,1 0 0,-1 0 0,0 1-1,0-1 1,0 0 0,0 0 0,0 0-1,0 0 1,0 0 0,0 0 0,0 0-1,0 0 1,0 0 0,0 0 0,0 1-1,0-1 1,1 0 0,-1 0 0,0 0-1,0 0 1,0 0 0,0 0 0,0 0-1,0 0 1,0 0 0,0 0 0,1 0 0,-1 0-1,0 0 1,0 0 0,0 0 0,0 0-1,0 0 1,0 0 0,0 0 0,1 0-1,-1 0 1,0 0 0,0 0 0,0 0-1,0 0 1,0 0 0,0 0 0,0 0-1,0-1 1,3-8-2008,-7-25-2122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30:53.335"/>
    </inkml:context>
    <inkml:brush xml:id="br0">
      <inkml:brushProperty name="width" value="0.1" units="cm"/>
      <inkml:brushProperty name="height" value="0.1" units="cm"/>
      <inkml:brushProperty name="color" value="#849398"/>
    </inkml:brush>
  </inkml:definitions>
  <inkml:trace contextRef="#ctx0" brushRef="#br0">2124 2 4033,'27'-1'12287,"-26"2"-12073,34 8 2257,-19-1-2417,-1 0 0,-1 1 0,1 0 0,-1 1 0,-1 1 0,0 0 0,-1 1 0,0 0 0,0 1 0,-1 0 0,11 20-1,10 18 170,46 100 0,-43-65 139,-5 1 0,33 151 0,-26-90-325,49 264 51,-77-336-68,-4 1 1,-2 0 0,-12 111-1,-8-23-15,-46 191-1,50-305-90,-2 0-1,-2 0 1,-3-2-1,-1-1 1,-3 0-1,-2-2 1,-61 84-1,7-32-172,-5-4-1,-3-3 0,-177 137 1,-97 59 154,29-22 149,-16-22-7,220-161 63,-233 193 0,297-215-89,-129 107 90,187-182-863,5 10-473,0 1-1,1-1 0,-2 1 0,1 0 0,-5-7 0,-19-3-3989,-34-3 2974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31:05.970"/>
    </inkml:context>
    <inkml:brush xml:id="br0">
      <inkml:brushProperty name="width" value="0.1" units="cm"/>
      <inkml:brushProperty name="height" value="0.1" units="cm"/>
      <inkml:brushProperty name="color" value="#849398"/>
    </inkml:brush>
  </inkml:definitions>
  <inkml:trace contextRef="#ctx0" brushRef="#br0">13 158 4353,'3'-2'-879,"9"-6"4668,1-1 1493,6-11-270,-19 19-4983,3-4 4,0-1-1,0 1 0,0 1 0,1-1 1,5-5-1,-9 10 193,9-27 5,-18 66 90,7-5 166,-2 0-1,-2 0 1,-16 60 0,9-47-373,10-40-94,-3 14 27,6-24-27,0 6-14,-3 13-21,3-17 8,0 1 0,0-1 0,0 1-1,0-1 1,0 0 0,0 1 0,0-1 0,0 1-1,0-1 1,0 1 0,0-1 0,0 1-1,0-1 1,1 1 0,-1-1 0,0 1-1,0-1 1,1 1 0,-1-1 0,0 1-1,0-1 1,1 1 0,-1-1 0,1 1 0,-1 0-1,0-1 1,1 1 0,-1 0 0,1-1-1,-1 1 1,1 0 0,-1 0 0,1-1-1,-1 1 1,1 0 0,-1 0 0,1 0-1,0 0 1,29-10 135,-16 5-81,19-12 156,35-26 0,-54 34-191,1 1-1,22-9 1,-23 11 58,0 0 1,25-16 0,-30 16-20,1 1 0,0 0 0,14-6 0,13-6-36,-36 16-15,-1 1 1,0 0 0,0 0-1,1 0 1,-1 0 0,0 0 0,0 0 0,1 0 0,-1 0 0,0-1 0,0 1-1,0 0 1,1 0 0,-1 0 0,0 0 0,0 0 0,1 0 0,-1 0 0,0 0-1,0 0 1,1 0 0,-1 1 0,0-1 0,0 0 0,0 0 0,1 0-1,-1 0 1,0 0 0,0 0 0,0 0 0,1 1 0,-1-1 0,0 0 0,0 0-1,0 0 1,1 0 0,-1 1 0,0-1 0,0 0 0,0 0 0,0 0-1,0 1 1,0-1 0,0 0 0,0 0 0,1 0 0,-1 1 0,0-1 0,0 0-1,0 1 1,0 0-4,0-1 15,-2 0 18,-11 8 43,12-8-64,1 1 0,0-1 0,0 1-1,0-1 1,-1 0 0,1 1 0,0-1 0,-1 1-1,1-1 1,0 0 0,-1 1 0,1-1 0,0 0-1,-1 1 1,1-1 0,-1 0 0,1 0 0,-1 0-1,1 1 1,0-1 0,-1 0 0,1 0 0,-1 0-1,1 0 1,-1 0 0,1 0 0,-1 0 0,1 0-1,-1 0 1,1 0 0,-1 0 0,1 0 0,-1 0-1,1 0 1,-1 0 0,1 0 0,-1-1 0,1 1-1,-1 0 1,1 0 0,0 0 0,-1-1 0,1 1-1,-1 0 1,0-1 0,-27-19 719,21 10-691,-2 2 0,1-1 0,-1 1 0,0 1 0,-1-1 0,0 2-1,-16-9 1,24 13-35,-6-5 44,8 6-37,-1 0 0,0 0 0,0 0 0,0 0 0,0 0-1,0 0 1,0 0 0,0 0 0,0 1 0,0-1 0,0 0 0,0 1-1,0-1 1,0 1 0,-1 0 0,1-1 0,-1 1 0,0-1-2,1 1 0,-1-1 0,1 1 0,-1-1 1,1 0-1,0 1 0,-1-1 0,1 0 1,0 0-1,0 0 0,-1 0 0,1 0 0,0 0 1,0 0-1,-1-2 0,1 1-8,-1 1 0,1-1 0,0 1 1,-1-1-1,0 1 0,1 0 0,-1 0 0,0 0 0,1 0 0,-3-1 0,-3 0-8,0 0 0,1 0-1,-1 0 1,1-1 0,0 0-1,0 0 1,0-1 0,1 0 0,-1 0-1,-7-7 1,12 10 1,0 0-1,0 0 1,0 0 0,0 0 0,-1 0-1,1 0 1,0 1 0,-1-1 0,1 0-1,-1 0 1,1 1 0,0-1-1,-1 1 1,0 0 0,1-1 0,-1 1-1,1 0 1,-4 0 0,5 1 72,-4 21-1845,3-20 1265,0-1-1,0 1 1,0 0 0,-1-1 0,1 1 0,-1-1 0,1 0 0,-1 1-1,1-1 1,-1 0 0,0 0 0,1 0 0,-1 0 0,0 0 0,0-1-1,0 1 1,-3 0 0,-49 10-6899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09:03.510"/>
    </inkml:context>
    <inkml:brush xml:id="br0">
      <inkml:brushProperty name="width" value="0.1" units="cm"/>
      <inkml:brushProperty name="height" value="0.1" units="cm"/>
      <inkml:brushProperty name="color" value="#E71224"/>
    </inkml:brush>
  </inkml:definitions>
  <inkml:trace contextRef="#ctx0" brushRef="#br0">42 96 1640,'28'13'18483,"-34"5"-18618,3 19 293,2 0 0,2 0 0,5 39 0,-2-38-122,-2 0 0,-3 50-1,0-60 2,1 1-1,3 27 1,0-28-24,-2-1 1,-3 33 0,1 71 3,-35 152-17,31-194 45,3-53-40,0-1 0,3 1 0,1-1 0,7 44-1,-6-54-4,-3 100-8,3-87 25,-3 52-1,-2-29-14,-5 18-10,4-61 5,1 0-1,0 0 1,2 0-1,1 20 1,0-20 8,-1 0 0,-1 0 0,0 0 0,-7 31 0,3-25 5,-1 47 0,5 1-12,-1-17 38,8 69 0,3 65-102,-5-46-303,-11-76-62,3-46 414,2 0-1,-1 27 1,7 36-415,-3-85 419,0 0-1,0 0 1,1-1 0,-1 1-1,1 0 1,-1 0 0,0 0-1,1 1 1,-1-1 0,1 0-1,0 0 1,-1 1 0,1-1 0,0 1-1,-1 0 1,1-1 0,0 1-1,-1 0 1,1 0 0,2 0-1,5-1 6,25-5 183,0 2-1,1 2 1,-1 1 0,46 5 0,-37-2-69,1-1 0,48-6 0,-51 0 64,8-3-52,-1 3 1,1 1-1,85 7 0,-103-1-82,48-3-1,-54-1-13,-1 2 0,1 1 0,38 5 0,-24 2-18,-5-2 7,-2 1 1,50 18-1,-40-11 25,83 18 0,-91-25-20,74 11 66,-95-17-28,0 0 0,0-1 1,-1 0-1,1-1 0,0-1 1,13-3-1,44-3 44,1 7-64,-27-1-24,0 2 1,43 6 0,-68-4-6,1-1-1,0-1 1,0-1 0,19-4 0,-18 2-1,-1 1 0,1 1 0,32 3 0,44-2-3,15 5 21,-80-5-22,1 1 1,62 11 0,-70-9 4,0 0 0,1-2 1,31-2-1,-12 0-3,382-3 252,-427 4-253,0 0 0,0 1-1,0-1 1,1 0 0,-1 0-1,0 0 1,0 0-1,0 0 1,0 0 0,1 0-1,-1 0 1,0 0-1,0 0 1,0 0 0,0 0-1,1 0 1,-1 0-1,0 0 1,0 0 0,0 0-1,0 0 1,1 0-1,-1 0 1,0 0 0,0 0-1,0 0 1,0 0-1,1 0 1,-1 0 0,0-1-1,0 1 1,0 0-1,0 0 1,0 0 0,0 0-1,1 0 1,-1 0-1,0-1 1,0 1 0,0 0-1,0 0 1,0 0-1,0 0 1,0-1 0,0 1-1,0 0 1,0 0-1,0 0 1,0 0 0,0-1-1,0 1 1,0 0-1,0 0 1,0 0 0,0 0-1,0-1 1,0 1-1,0 0 1,-11-12 280,8 9-258,0 1 0,0-1 0,1 1 0,-1-1 0,1 0 0,0 0 0,0 0 0,0 0 0,0-1 0,-2-4 0,-12-119-47,15 119 20,0 0 0,1-1 0,0 1 0,0-1 0,0 1 0,2-1 0,-1 1 0,1 0 0,3-11 0,-2 7-2,0 0 1,-1-1-1,2-19 0,-3-1-25,11-57 0,-7 64 13,-1 1 0,-2-1-1,0 0 1,-3-28 0,0 25-46,2 0 0,7-55 1,-3 42 30,1-14 13,8-145-146,-1 6-106,-1 18 176,-3 74 96,10-62 15,-8 88-29,0-85 0,-27-110 53,15 226-23,-2 0 0,-10-57 0,6 49 60,2-1 0,4-77 0,1 76-8,-1 37-2,-1 0 0,-5-25 0,3 25-66,1 1 0,-1-27 1,-4-24 137,9 56-125,0 10-13,0-1 1,-1 1 0,0 0-1,0-1 1,0 1-1,0 0 1,0-1 0,-1 1-1,1 0 1,-1-1 0,0 1-1,0 0 1,-1-3 0,1 4-40,-46 18-84,2-8-59,29-4 206,0-2 1,0 1-1,-1-2 0,1 0 1,-22-2-1,-56-11 211,33 3-119,-70 0 0,-119-1 455,220 8-525,-1 3 1,1 0-1,-59 12 1,-12 0 53,-78 1 225,136-12-305,-77-4 0,28-1 42,-22-13-20,-16 12-22,55 1 6,-82 6 0,71 6-39,-108 5 34,103-6-25,75-5-21,0 0 1,1-2-1,-1 0 0,0 0 0,0-2 0,0 0 0,0-1 1,-29-7-1,20 1 8,-1 1 1,0 1-1,0 1 1,-1 1-1,0 2 0,-29 0 1,41 1 26,0-1 1,0 0-1,1-1 0,-28-10 1,-8-1-2,-9-2-126,30 8 104,-44-7 0,64 14 16,0 0 0,0 0 0,0 1 0,0 1 0,0 0 0,0 0 0,0 0 0,0 1 0,-11 5 0,12-5 20,1 1 0,0-1 1,-1-1-1,1 1 0,-1-1 0,-9 0 1,15-1 24,2 0-28,0 3-14,0-3 9,1 0-36,8-3-489,-9 2 375,1 1 1,-1 0-1,1 0 0,-1-1 1,0 1-1,1 0 0,-1 0 0,1 0 1,-1 0-1,1 0 0,-1-1 1,1 1-1,-1 0 0,1 0 1,-1 0-1,1 0 0,-1 0 0,0 0 1,1 0-1,-1 1 0,1-1 1,-1 0-1,1 0 0,-1 0 1,1 0-1,-1 1 0,0-1 0,1 0 1,-1 0-1,1 1 0,-1-1 1,0 0-1,1 0 0,-1 1 0,0-1 1,1 1-1,-1-1 0,0 0 1,0 1-1,1-1 0,-1 1 1,0-1-1,0 1 0,7 7-2561,22 31-8701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5:48:11.111"/>
    </inkml:context>
    <inkml:brush xml:id="br0">
      <inkml:brushProperty name="width" value="0.05" units="cm"/>
      <inkml:brushProperty name="height" value="0.05" units="cm"/>
      <inkml:brushProperty name="color" value="#E71224"/>
    </inkml:brush>
  </inkml:definitions>
  <inkml:trace contextRef="#ctx0" brushRef="#br0">147 17 3793,'0'0'295,"1"0"0,0 0-1,0 0 1,-1 0 0,1 0 0,0 0 0,-1 0 0,1-1 0,0 1-1,-1 0 1,1 0 0,0-1 0,-1 1 0,1-1 0,0 1 0,-1 0-1,1-1 1,-1 1 0,1-1 0,-1 1 0,1-1 0,-1 1 0,1-1 0,-1 0-1,1 0 1,5-6 2398,-5 15 462,-6 14-2692,-29 62 107,17-39-473,-28 50 1,37-81-79,3-3 0,-1 0 0,-1 0 0,0-1 0,-1 0 0,-16 18 0,22-27-16,0 9-18,6-12-62,-1 0 0,1 0 0,0 0 0,-1 1 0,1 0 0,0 0 0,7-2 0,-2 1 106,22-8 187,1 1 0,1 2 0,-1 0 0,36 0-1,130 2 1759,-143 5-1475,-28-3 351,-26 3-799,0 0 1,0 0-1,0 0 0,0-1 0,0 1 0,0 0 1,0 0-1,0-1 0,0 1 0,0-1 0,0 1 1,0-1-1,0 1 0,0-1 0,0 1 0,-1-1 1,1 0-1,0 0 0,0 1 0,0-2 0,-14-2-5392,-27-12-2294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0:35.544"/>
    </inkml:context>
    <inkml:brush xml:id="br0">
      <inkml:brushProperty name="width" value="0.05" units="cm"/>
      <inkml:brushProperty name="height" value="0.05" units="cm"/>
      <inkml:brushProperty name="color" value="#E71224"/>
    </inkml:brush>
  </inkml:definitions>
  <inkml:trace contextRef="#ctx0" brushRef="#br0">483 39 4313,'5'-13'11908,"0"-1"-3268,-43 8-8289,26 4-385,-1 0 0,1 1-1,-1 1 1,0 0 0,-13 2 0,4 0 20,0 1 0,0 1 1,-38 13-1,51-14 8,0 1 1,-1 0 0,1 1-1,0 0 1,1 0-1,-1 1 1,1 0-1,0 0 1,1 1-1,-13 14 1,-20 22-53,27-30 43,0 0 0,1 0 0,1 1 0,0 1 0,-11 18 0,21-29 9,-1-1 0,0 1 1,1-1-1,0 1 0,0 0 1,0 0-1,0 0 0,1-1 0,-1 1 1,1 0-1,0 0 0,0 0 0,0 0 1,1 0-1,-1 0 0,1 0 0,0-1 1,0 1-1,1 0 0,-1-1 1,1 1-1,-1 0 0,1-1 0,0 0 1,1 1-1,-1-1 0,1 0 0,-1 0 1,5 3-1,4 5 9,1-2 1,0 1 0,1-2-1,-1 0 1,2 0-1,-1-1 1,1 0-1,0-2 1,0 1-1,1-2 1,0 0-1,0-1 1,0 0-1,0-1 1,0-1-1,0 0 1,1-1 0,-1-1-1,23-4 1,-34 4-24,-1 0 1,1 0-1,-1-1 1,0 1-1,0-1 1,1 0-1,-1 0 1,0 0-1,0-1 1,-1 1-1,1-1 1,0 1-1,-1-1 1,0 0-1,1 0 1,-1 0-1,0 0 1,1-5-1,1 2-49,-2-1 1,1 1-1,-1-1 0,0 0 0,0 0 0,-1 0 1,1 0-1,-1-11 0,-1 16 58,-1 0 0,1 0 0,-1 0 0,1 0 0,-1 0 0,0 0 0,0 0 0,0 0 0,0 1 1,0-1-1,0 0 0,-1 0 0,1 1 0,-1-1 0,1 1 0,-1 0 0,1-1 0,-1 1 0,0 0 0,1 0 0,-3-1 0,0-1-29,0 1 0,0 1 1,0-1-1,0 0 0,0 1 0,0 0 1,0 0-1,0 0 0,-6 0 0,10 1 74,54 30 502,-42-25-423,1 0 0,0-1 0,0-1 1,0 0-1,1 0 0,-1-2 0,1 0 1,-1 0-1,17-2 0,7-2 72,0-1 0,39-11 0,-91 11-1852,-13 3-2781,-44 6-5754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0:36.696"/>
    </inkml:context>
    <inkml:brush xml:id="br0">
      <inkml:brushProperty name="width" value="0.05" units="cm"/>
      <inkml:brushProperty name="height" value="0.05" units="cm"/>
      <inkml:brushProperty name="color" value="#E71224"/>
    </inkml:brush>
  </inkml:definitions>
  <inkml:trace contextRef="#ctx0" brushRef="#br0">154 503 4329,'7'1'5680,"-6"-13"-112,-8-14-102,2 17-5396,0-1 0,1 0 1,0 0-1,0 0 0,1-1 0,1 1 0,-1-1 0,2 1 0,0-1 0,0 0 0,0 0 1,2 0-1,-1 1 0,1-1 0,1 0 0,0 1 0,1-1 0,0 1 0,0-1 1,6-10-1,-2 4-55,1 1 1,0-1-1,1 2 1,1 0-1,0 0 1,1 0-1,1 2 1,0-1 0,1 1-1,0 1 1,22-15-1,-21 19 18,-1 1-1,1 1 1,0 0-1,1 1 1,0 1-1,-1 0 1,21-2-1,-34 6-31,1 0-1,-1 0 0,0 0 1,1 0-1,-1 0 0,1 0 0,-1 1 1,0-1-1,0 1 0,1-1 1,-1 1-1,0-1 0,0 1 1,1 0-1,-1-1 0,0 1 1,0 0-1,0 0 0,0 0 1,0 0-1,0 0 0,0 0 1,-1 0-1,1 0 0,0 0 1,0 0-1,-1 1 0,1-1 0,-1 0 1,1 0-1,-1 1 0,0-1 1,1 0-1,-1 1 0,0-1 1,0 0-1,0 1 0,0-1 1,0 1-1,0-1 0,-1 2 1,1 5-1,0 0 1,-1-1 0,0 1 0,-1 0-1,1-1 1,-4 8 0,0-6-11,1 0-1,-2-1 1,1 0 0,-1 0 0,-1 0 0,1-1-1,-1 1 1,0-2 0,-1 1 0,0-1-1,-12 8 1,-4 1-76,-1-2 0,-47 20 0,46-22-66,-74 25-596,91-33 696,0-1 1,0 0-1,0-1 0,0 0 1,0 0-1,0-1 0,0 0 1,-18-3-1,27 3 44,-1 0 0,1 0 0,-1 1 0,1-1 0,-1 0 0,1 0 0,-1 0-1,1-1 1,-1 1 0,1 0 0,0 0 0,-1 0 0,1 0 0,-1 0 0,1 0 0,-1-1-1,1 1 1,-1 0 0,1 0 0,-1-1 0,1 1 0,0 0 0,-1-1 0,1 1 0,0 0 0,-1-1-1,1 1 1,0-1 0,0 1 0,-1-1 0,1 1 0,0 0 0,0-1 0,0 1 0,-1-1 0,1 1-1,0-1 1,0 1 0,0-1 0,0 1 0,0-1 0,0 1 0,0-1 0,0 1 0,0-1 0,0 1-1,0-1 1,0 1 0,1-1 0,-1 1 0,0-1 0,0 1 0,0-1 0,1 1 0,-1 0 0,0-1-1,1 1 1,-1-1 0,0 1 0,1-1 0,23-15-217,-19 15 273,0 0-1,0 1 1,-1-1-1,1 1 1,0 0-1,0 1 0,-1-1 1,1 1-1,0 0 1,0 0-1,-1 0 1,1 0-1,-1 1 1,1 0-1,-1 0 0,8 5 1,4 4 167,-1 1 0,-1 0 0,14 15 0,16 12 504,-27-24-398,23 14 454,-38-28-733,0 0-1,0 0 1,0 0-1,0-1 1,0 1-1,0-1 1,0 1-1,0-1 1,0 0-1,0 0 1,1 0-1,-1 0 1,0 0-1,0 0 1,0-1-1,0 1 0,0-1 1,0 1-1,0-1 1,3-1-1,1-1-87,-2 2-106,0-1 1,-1 1 0,1-1 0,-1 0 0,1 0 0,-1 0 0,0-1 0,0 1 0,0-1 0,5-4 0,-15 7-4801,-1 5 2269,-30 11-6082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0:37.419"/>
    </inkml:context>
    <inkml:brush xml:id="br0">
      <inkml:brushProperty name="width" value="0.05" units="cm"/>
      <inkml:brushProperty name="height" value="0.05" units="cm"/>
      <inkml:brushProperty name="color" value="#E71224"/>
    </inkml:brush>
  </inkml:definitions>
  <inkml:trace contextRef="#ctx0" brushRef="#br0">100 0 7618,'-1'1'300,"0"-1"1,0 1 0,0 0 0,0-1 0,1 1 0,-1 0-1,0-1 1,0 1 0,0 0 0,1 0 0,-1 0-1,0 0 1,1 0 0,-1 0 0,0 0 0,1 0 0,0 0-1,-1 0 1,1 0 0,0 0 0,-1 0 0,1 2-1,-9 35 864,6-25-323,-4 22 980,-6 62-1,0 7 48,13-103-1836,0-1-1,0 1 1,0 0-1,0 0 1,0-1-1,0 1 1,-1 0-1,1 0 1,0-1-1,0 1 1,-1 0-1,1-1 1,0 1-1,-1 0 1,1-1-1,-1 1 1,1-1-1,-1 1 1,1 0-1,-1-1 1,1 1-1,-1-1 1,0 1-1,0-1 1,0 0-205,0 0 0,0-1 1,0 1-1,0-1 0,0 1 0,0-1 0,0 0 0,0 1 1,0-1-1,0 0 0,1 0 0,-1 1 0,0-1 0,1 0 1,-1 0-1,0 0 0,1 0 0,-1 0 0,1-1 0,-15-22-5597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0:38.253"/>
    </inkml:context>
    <inkml:brush xml:id="br0">
      <inkml:brushProperty name="width" value="0.05" units="cm"/>
      <inkml:brushProperty name="height" value="0.05" units="cm"/>
      <inkml:brushProperty name="color" value="#E71224"/>
    </inkml:brush>
  </inkml:definitions>
  <inkml:trace contextRef="#ctx0" brushRef="#br0">186 11 8570,'0'1'6773,"0"14"-5139,-14 223 2337,14-238-3954,0 0-1,0 1 1,0-1-1,0 0 1,0 1-1,0-1 0,0 0 1,0 1-1,0-1 1,0 0-1,0 1 0,0-1 1,0 0-1,0 1 1,0-1-1,0 0 0,0 1 1,0-1-1,0 0 1,0 1-1,-1-1 1,1 0-1,0 1 0,0-1 1,0 0-1,-1 0 1,1 1-1,0-1 0,0 0 1,-1 0-1,1 0 1,0 1-1,-1-1 0,1 0 1,0 0-1,-1 0 1,1 0-1,-8-12 355,-3-24-768,6 11-242,0 9 527,2 0-1,0-1 1,0 1-1,2 0 1,0-1-1,1 0 0,3-30 1,-2 45 163,0 0 1,0-1-1,0 1 1,0 0 0,0 0-1,0 0 1,1 0-1,-1 0 1,1 0-1,-1 0 1,1 1-1,0-1 1,0 1-1,0-1 1,0 1-1,0-1 1,0 1-1,0 0 1,0 0-1,0 0 1,1 0-1,-1 1 1,0-1-1,1 1 1,-1-1-1,1 1 1,-1 0-1,0 0 1,1 0-1,-1 0 1,4 0-1,0 1 54,1 0 0,-1-1-1,0 2 1,0-1 0,0 1-1,0 0 1,0 0 0,-1 1 0,1 0-1,-1 0 1,10 7 0,6 9-31,-1 0 1,-2 2 0,0 0-1,-1 2 1,25 42 0,-30-46-40,-2 1 1,-1 0-1,-1 0 1,0 1-1,-1 0 1,-2 0-1,6 41 1,-10-61-30,-1 1 1,0-1-1,0 1 0,1-1 1,-1 0-1,0 1 1,0-1-1,0 0 1,-1 1-1,1-1 1,0 1-1,0-1 0,-1 0 1,1 1-1,-1-1 1,1 0-1,-1 0 1,0 1-1,1-1 1,-1 0-1,0 0 0,0 0 1,0 0-1,0 0 1,0 0-1,0 0 1,0 0-1,0 0 0,0 0 1,0-1-1,-1 1 1,-1 0-1,-2 0 94,0 0-1,0-1 1,0 0-1,0 0 1,0 0-1,0-1 1,-7-1-1,-6-1 105,-53-5 313,-229-17 964,299 24-1518,0 1-1,0 0 1,0 0 0,0 0 0,0 0-1,0 0 1,0 0 0,0 0 0,0 0 0,0 0-1,0 0 1,0 1 0,0-1 0,0 0-1,0 1 1,0-1 0,0 1 0,1-1 0,-1 1-1,0-1 1,0 1 0,-1 1 0,9 25-5873,7 3-1055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0:39.324"/>
    </inkml:context>
    <inkml:brush xml:id="br0">
      <inkml:brushProperty name="width" value="0.05" units="cm"/>
      <inkml:brushProperty name="height" value="0.05" units="cm"/>
      <inkml:brushProperty name="color" value="#E71224"/>
    </inkml:brush>
  </inkml:definitions>
  <inkml:trace contextRef="#ctx0" brushRef="#br0">582 26 5081,'-3'-2'1266,"-1"-1"0,1 1-1,-1-1 1,0 1 0,1 0 0,-1 0-1,0 1 1,0-1 0,-5 0 0,-42-3 2584,25 8-4522,1 1 1,-30 8 0,17-4 2207,11-1-1488,1 0 1,0 2-1,0 1 0,1 1 0,1 1 0,-1 2 1,2 0-1,0 1 0,1 2 0,0 0 1,2 1-1,-24 27 0,42-44-64,1 0 0,0 0 0,0 0 0,1 1 0,-1-1 1,0 0-1,0 0 0,0 1 0,1-1 0,-1 1 0,1-1 0,-1 0 0,1 1 0,0-1 0,0 1 1,-1-1-1,1 1 0,0-1 0,0 1 0,0-1 0,0 1 0,1-1 0,-1 1 0,1 1 0,0-1 36,0 0-1,1-1 0,-1 1 0,0 0 0,1-1 1,0 0-1,-1 1 0,1-1 0,0 0 0,-1 0 1,1 1-1,0-2 0,0 1 0,0 0 0,2 1 1,11 2 290,1 0 0,-1-2 0,28 3-1,-37-4-220,246 3 1835,-152-5-1796,-78 5-333,-40-3-6882,-28-6-3055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0:39.988"/>
    </inkml:context>
    <inkml:brush xml:id="br0">
      <inkml:brushProperty name="width" value="0.05" units="cm"/>
      <inkml:brushProperty name="height" value="0.05" units="cm"/>
      <inkml:brushProperty name="color" value="#E71224"/>
    </inkml:brush>
  </inkml:definitions>
  <inkml:trace contextRef="#ctx0" brushRef="#br0">43 133 2553,'-1'19'13932,"-3"5"-7762,-2 9-4575,-6 17-3942,2-9 3590,11-50-1273,-1 1 0,0-1-1,-1 1 1,-3-16 0,-2-40-2551,7 57 2405,5-61-2042,4 26 3639,-7 40-1140,0 0 0,0 1-1,0-1 1,0 1-1,0 0 1,1 0-1,-1 0 1,0 0-1,1 1 1,5-1-1,1-1 153,190-40 1818,-143 38-2225,-109 34-9949,-11 10 3043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0:40.410"/>
    </inkml:context>
    <inkml:brush xml:id="br0">
      <inkml:brushProperty name="width" value="0.05" units="cm"/>
      <inkml:brushProperty name="height" value="0.05" units="cm"/>
      <inkml:brushProperty name="color" value="#E71224"/>
    </inkml:brush>
  </inkml:definitions>
  <inkml:trace contextRef="#ctx0" brushRef="#br0">1 1 4497,'40'1'9539,"1"3"-4272,83 15-2875,-74-10-1908,-28-2-1224,-54-5-3870,-9-5-761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0:40.811"/>
    </inkml:context>
    <inkml:brush xml:id="br0">
      <inkml:brushProperty name="width" value="0.05" units="cm"/>
      <inkml:brushProperty name="height" value="0.05" units="cm"/>
      <inkml:brushProperty name="color" value="#E71224"/>
    </inkml:brush>
  </inkml:definitions>
  <inkml:trace contextRef="#ctx0" brushRef="#br0">0 4 6537,'56'0'9667,"0"-2"-3855,45 1-2266,-52 0-3713,0 4 0,88 14 0,-102-2-702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0:41.445"/>
    </inkml:context>
    <inkml:brush xml:id="br0">
      <inkml:brushProperty name="width" value="0.05" units="cm"/>
      <inkml:brushProperty name="height" value="0.05" units="cm"/>
      <inkml:brushProperty name="color" value="#E71224"/>
    </inkml:brush>
  </inkml:definitions>
  <inkml:trace contextRef="#ctx0" brushRef="#br0">294 8 7922,'-14'-8'9589,"4"22"-5378,6-7-4575,-14 24 709,-2 0 0,-1-1 1,-2-1-1,0-1 0,-2-1 0,-1-1 1,-2-1-1,-53 38 0,167-51 70,-32-10-143,-20-1-286,41 7 1,-69-8-119,-1 0 0,1 0-1,-1-1 1,0 1-1,1-2 1,5-1-1,-3 1-6553,-36-1 152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0:42.142"/>
    </inkml:context>
    <inkml:brush xml:id="br0">
      <inkml:brushProperty name="width" value="0.05" units="cm"/>
      <inkml:brushProperty name="height" value="0.05" units="cm"/>
      <inkml:brushProperty name="color" value="#E71224"/>
    </inkml:brush>
  </inkml:definitions>
  <inkml:trace contextRef="#ctx0" brushRef="#br0">171 1 432,'5'0'20629,"-13"15"-18792,-7 15-1288,-1 0 1,-34 46-1,30-48-371,2 1 0,-26 54 0,39-73-113,6-9 285,23-2-296,26 5 264,0-1-1,89-8 0,-12 0-714,-139 11-2461,-25 9-1752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5:48:15.185"/>
    </inkml:context>
    <inkml:brush xml:id="br0">
      <inkml:brushProperty name="width" value="0.05" units="cm"/>
      <inkml:brushProperty name="height" value="0.05" units="cm"/>
      <inkml:brushProperty name="color" value="#E71224"/>
    </inkml:brush>
  </inkml:definitions>
  <inkml:trace contextRef="#ctx0" brushRef="#br0">231 4723 312,'-1'4'3862,"11"20"5454,-14-26-5625,-17-8-2721,2 0-823,1 0 1,0-2-1,1-1 1,-26-23 0,35 28-50,0-1 0,1 0 1,0 0-1,1 0 0,0-1 0,0 1 1,1-1-1,0-1 0,1 1 0,-5-19 1,8 23-44,-8-29 562,-8-64 0,16 86-586,1 1 0,0 0 0,1 0 0,0-1 0,1 1 0,0 0 0,1 0 0,0 1 0,6-15 0,1 2-7,11-26 34,1 1-1,40-62 1,-53 97-54,1 0-1,0 1 1,1 0-1,1 1 1,0 0 0,25-19-1,132-105 53,4-4-48,-127 106 51,98-52 0,368-156 299,-231 114-290,-272 123-68,587-254 20,-417 193-16,477-166 26,-277 87-256,-151 53 220,118-53 6,-227 93-14,170-77 62,-6-12-1,293-197 0,-510 293-45,-3-3 1,57-56 0,-102 84 5,-1-1 0,0 0 0,-2-1 0,20-40 0,8-11-42,97-126-4,-129 182 52,-1 0 0,-1-1 0,-1 0 0,-1 0 1,0 0-1,-1-1 0,3-20 0,-7 22 50,-1-1 0,-1 1 0,0 0 0,-1-1 0,-1 1 0,-1 0 0,-9-33 0,-1-6 195,10 38-212,-2 0 1,0 1-1,-1 0 1,-1 0-1,0 0 1,-18-28-1,24 44-47,-7-14 18,-2 0 0,0 1 0,-17-18 0,9 13 6,0 2 0,-1 0 0,-1 1 0,-1 1 0,0 1 0,-1 1 0,-1 1 0,1 1 0,-31-10 0,-3 0 92,45 16-107,0 0-1,-1 1 1,0 0-1,0 1 1,0 0 0,0 1-1,-1 0 1,-17 1-1,-39 3 62,-89-7 1,-1 1-33,19 1 21,112 3-55,-47 4 0,-3 1-3,64-4 0,0 1 0,0 0-1,0 1 1,0 1 0,-21 8-1,22-7 1,-1 0 0,1-1-1,0-1 1,-1 0 0,-22 1-1,36-4-14,0 0-1,0 0 1,-1 0-1,1 0 1,0 1 0,0-1-1,-1 0 1,1 0-1,0 0 1,0 0-1,-1 0 1,1 0-1,0 0 1,-1 0 0,1 0-1,0 0 1,0 0-1,-1 0 1,1 0-1,0 0 1,0 0-1,-1 0 1,1 0 0,0-1-1,-1 1 1,1 0-1,0 0 1,0 0-1,0 0 1,-1 0-1,1-1 1,0 1 0,0 0-1,0 0 1,-1 0-1,1-1 1,0 1-1,0 0 1,0 0-1,0-1 1,-1 1 0,1 0-1,0 0 1,0-1-1,0 1 1,0 0-1,0-1 1,0 1-1,0 0 1,0 0 0,0-1-1,0 1 1,0 0-1,0-1 1,0 1-1,0 0 1,0 0-1,0-1 1,0 1 0,1 0-1,14-17-1471,-6 8 1019,12-16 298,-12 15 72,0-1-1,0 0 1,6-13-1,13-17 281,-61 62-77,-64 51-92,41-29-62,54-41 51,2-1 12,0 27-135,9-23 105,-1-1 0,1 0 0,0-1 1,10 4-1,-11-5 111,-1-1-1,0 0 1,1 0 0,-1-1-1,0 0 1,14-1-1,-14 0-26,-1 1 0,1-1 0,-1 1 0,0 1 0,1-1 0,-1 1 0,0 0 0,0 1 0,7 2 0,20 17 43,-30-19-45,-1 1-1,1-1 1,0 0 0,0 0 0,0 0-1,0-1 1,0 1 0,1-1 0,-1 1 0,0-1-1,1 0 1,-1 0 0,1-1 0,-1 1 0,5-1-1,-7 0 33,-1 0-52,2 0-34,-4 0-28,-3 5-1641,4-5 1474,1 1 1,0-1-1,0 1 1,-1-1-1,1 1 0,0-1 1,-1 1-1,1-1 1,-1 1-1,1-1 1,-1 1-1,1-1 0,-1 0 1,1 1-1,-1-1 1,1 0-1,-1 1 0,1-1 1,-1 0-1,1 0 1,-1 0-1,0 1 1,1-1-1,-1 0 0,1 0 1,-1 0-1,0 0 1,1 0-1,-1 0 1,0 0-1,0 0 0,-52 0-9740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1:10.405"/>
    </inkml:context>
    <inkml:brush xml:id="br0">
      <inkml:brushProperty name="width" value="0.05" units="cm"/>
      <inkml:brushProperty name="height" value="0.05" units="cm"/>
      <inkml:brushProperty name="color" value="#008C3A"/>
    </inkml:brush>
  </inkml:definitions>
  <inkml:trace contextRef="#ctx0" brushRef="#br0">445 114 4577,'3'-2'1185,"10"-11"8591,-19 2-3990,-20-8-3690,-22-5-1908,44 23-165,0 0 1,0-1 0,-1 2 0,1-1 0,-1 0-1,1 1 1,-5 0 0,-26-5 107,27 5-117,1 0 0,-1 0 1,0 1-1,0 0 0,1 1 0,-1-1 0,0 2 1,1-1-1,0 1 0,-11 5 0,7-3-28,-4 1 8,0 0 0,0 2 0,1 0 0,-1 0 0,2 2 0,-25 20 0,31-23 3,0 0 0,0 1 0,1 0 1,0 0-1,1 1 0,0-1 0,0 1 0,0 0 0,1 1 0,1-1 0,0 1 0,0-1 0,1 1 0,0 0 1,0 0-1,1 11 0,0 15 26,0-25-37,0 0 1,1 1-1,0-1 0,1 0 0,1 0 0,0 1 0,0-1 0,7 19 0,9 12 44,-12-25 27,1 0 0,1-1 0,0 0 0,1-1 1,1 0-1,14 18 0,-13-20-60,-4-5 18,-1 0-1,1 0 0,1-1 1,0 0-1,0 0 0,0-1 1,16 9-1,7 6 68,-27-18-70,0 0 0,0 0 0,0 0 1,0-1-1,0 1 0,0-1 0,1 0 0,-1 0 1,1-1-1,6 3 0,82 14 172,-42-10-60,-39-4-105,0-2 0,1 0-1,-1 0 1,1-1-1,-1-1 1,0 0 0,1-1-1,-1 0 1,17-4 0,6-3 49,-25 6-55,0-1-1,0 0 1,0 0-1,12-6 0,1-3-11,0 0-1,-1-2 0,0 0 0,-1-2 0,-1 0 0,0-1 1,32-38-1,-45 44 8,0 0 0,-1-1 0,-1 0 0,1 0 0,-2 0 0,0-1 0,0 1 0,-1-1 0,-1 0 0,0 0 0,-1 0 0,0 0 0,-1 0 0,-1 0 0,0-1 0,-4-20 0,2 21 44,2 9-36,1 0 1,-1 0 0,0 0-1,0 1 1,0-1 0,0 0-1,-1 1 1,0-1-1,1 1 1,-1 0 0,-1-1-1,1 1 1,0 0 0,-6-5-1,6 5 5,-1 0 0,0-1 0,1 1 0,-1-1 0,1 0-1,0 0 1,-2-5 0,3 5 27,-1-1 0,0 1 0,-1 0 0,1 0 0,-1 0 0,1 0 0,-6-5 0,-17-19 102,-13-9 55,-13-8 248,43 36-405,-1 1 0,0 0 0,0 1 0,-1 0 0,0 0 0,0 1 0,-1 0 0,-14-6 0,-2 2 11,-1 2-1,0 0 1,-44-6-1,57 13-339,1 0-1,-1 1 0,1 1 1,-16 2-1,18-1-713,0 1-1,1 0 1,-1 1-1,1 0 1,-20 10-1,-83 51-8026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1:13.260"/>
    </inkml:context>
    <inkml:brush xml:id="br0">
      <inkml:brushProperty name="width" value="0.05" units="cm"/>
      <inkml:brushProperty name="height" value="0.05" units="cm"/>
      <inkml:brushProperty name="color" value="#008C3A"/>
    </inkml:brush>
  </inkml:definitions>
  <inkml:trace contextRef="#ctx0" brushRef="#br0">21 76 4801,'1'0'460,"0"0"0,-1 1-1,1-1 1,-1 0 0,1 0 0,0 1 0,0-1-1,-1 0 1,1 0 0,0 0 0,-1 0 0,1 0-1,9-3 7811,-11 4-8089,10 45 3562,-9-11-3135,1-5-402,-1 0 0,-2 0 1,-8 48-1,9-76-255,1 1 1,-1-1-1,0 1 0,0-1 0,0 1 0,-1-1 1,1 0-1,0 0 0,-4 4 0,3-3-3,0 0-1,-1 0 0,2 0 0,-1 1 1,0-1-1,1 0 0,-1 1 1,1-1-1,-1 4 0,-2 13 126,9-32-106,7-41-75,-13 13-46,-11-65-1,16 75 245,-4 27-41,1 0 0,0 0 0,0 0 0,-1 0 0,0 0 0,0 0 0,0 0-1,0-1 1,0 1 0,-1-5 0,0 4-41,0-1 0,1 1 1,0 0-1,0 0 0,0-1 0,0 1 0,1 0 1,0 0-1,0 0 0,0 0 0,0 0 0,1 0 1,3-7-1,-3-16 37,-4 12 18,6 23 20,0-1 0,0-1 0,1 1-1,0-1 1,0 0 0,0 0 0,10 8 0,10 13 51,-6-6 10,1 0-1,44 33 1,-46-40-108,0 0 0,-1 2 1,-1-1-1,0 2 0,26 36 0,-35-43-2,0-1 0,1 1 0,0-2 0,11 11 0,21 24 52,-42-59 31,0 1 0,1-1 0,1-25 0,-1-11-128,0 29-12,-2-12-47,1 0 0,2 0 0,8-67 0,-7 96 78,0 0 1,0 0 0,-1 0-1,0-1 1,-1 1-1,1 0 1,-1 0 0,-2-7-1,-9 30-2090,0-3-6250,-11 2-1393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1:14.349"/>
    </inkml:context>
    <inkml:brush xml:id="br0">
      <inkml:brushProperty name="width" value="0.05" units="cm"/>
      <inkml:brushProperty name="height" value="0.05" units="cm"/>
      <inkml:brushProperty name="color" value="#008C3A"/>
    </inkml:brush>
  </inkml:definitions>
  <inkml:trace contextRef="#ctx0" brushRef="#br0">129 33 3753,'0'0'181,"1"0"0,-1-1 0,0 1 0,1 0-1,-1 0 1,0 0 0,0-1 0,1 1 0,-1 0 0,0 0 0,0-1 0,1 1 0,-1 0 0,0 0 0,0-1 0,0 1 0,0 0 0,1-1 0,-1 1 0,0 0-1,0-1 1,0 1 0,0 0 0,0-1 0,0 1 0,0 0 0,0-1 0,0 1 0,0 0 0,0-1 0,0 1 0,0 0 0,0-1 0,0 1 0,0 0 0,0-1-1,-1 1 1,1 0 0,0-1 0,0 1 0,0 0 0,-1-1 0,1 1 0,0 0 0,0 0 0,0-1 0,-1 1 0,1 0 0,0 0 0,-1-1 0,1 1 0,0 0-1,-1 0 1,1 0 0,0 0 0,-1 0 0,1 0 0,0-1 0,-1 1 0,1 0 0,-17-1 5272,5 3-5958,6 1 613,0 1 1,-1-1 0,1 1 0,1 0 0,-1 0 0,0 1 0,1 0-1,0 0 1,0 0 0,1 0 0,-1 1 0,1 0 0,0 0 0,1 0-1,0 0 1,-1 1 0,2-1 0,-1 1 0,1 0 0,0 0 0,1 0-1,-1 0 1,2 0 0,-1 0 0,1 0 0,0 0 0,0 0 0,0 0-1,1 0 1,1 0 0,-1 0 0,1 0 0,0 0 0,1 0 0,-1-1-1,1 1 1,1-1 0,-1 0 0,8 10 0,-8-11-87,0 0 0,1 0 0,0 0 0,0-1 0,0 1-1,1-1 1,-1 0 0,1 0 0,0-1 0,0 1 0,0-1 0,0 0 0,1-1 0,-1 1 0,1-1 0,0 0 0,0 0 0,0-1 0,0 0 0,0 0 0,0 0 0,0-1-1,0 0 1,0 0 0,0 0 0,0-1 0,0 0 0,0 0 0,0-1 0,9-3 0,-7 3-16,0-1 0,0 0 0,0 0 0,0 0 0,0-1 0,-1-1 0,0 1 0,0-1 0,0 0 0,0-1 0,-1 0 0,0 0 0,0 0 0,-1 0 0,0-1 0,0 0 0,0 0 0,-1-1 0,0 1 0,0-1 0,-1 0 0,0 0 0,0 0 0,-1 0 0,0-1 0,-1 1 0,1-12 0,-1 16 19,-1 1 0,0-1 0,1 0 0,-2 1-1,1-1 1,0 0 0,-1 0 0,1 1 0,-1-1 0,0 0 0,-1 1 0,1-1 0,0 1 0,-1 0-1,0-1 1,0 1 0,0 0 0,0 0 0,0 0 0,-1 0 0,1 0 0,-1 1 0,-4-4-1,-2-2 90,1 1 1,-1 0-1,-1 1 0,1 0 0,-1 0 0,0 1 0,-15-5 0,21 8-133,0 1 0,0 0 1,0 0-1,-1 0 0,1 0 0,0 1 1,-1 0-1,1 0 0,-1 0 0,1 1 1,0-1-1,-1 1 0,1 0 0,0 0 1,0 1-1,0-1 0,0 1 1,0 0-1,0 0 0,0 0 0,0 0 1,-3 4-1,-78 47-1768,77-30-3394,-1 9-1027</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1:15.596"/>
    </inkml:context>
    <inkml:brush xml:id="br0">
      <inkml:brushProperty name="width" value="0.05" units="cm"/>
      <inkml:brushProperty name="height" value="0.05" units="cm"/>
      <inkml:brushProperty name="color" value="#008C3A"/>
    </inkml:brush>
  </inkml:definitions>
  <inkml:trace contextRef="#ctx0" brushRef="#br0">114 43 4969,'0'2'7674,"-1"3"-3981,-1 19-1358,-5 222 1688,1-295-5632,11-24-2875,-2 58 3693,-1 0 0,-1 0 1,-1-1-1,0 1 1,-1 0-1,-3-19 0,2 27 710,-9-58 5485,24 77-1586,29 18-3168,-24-18-256,2 3-68,3 1 45,0 1 1,-2 1-1,0 0 1,27 32-1,-45-46-349,0 0 0,-1 0 0,0 0-1,0 0 1,0 1 0,0-1 0,0 1 0,-1-1-1,0 1 1,0-1 0,0 1 0,-1-1 0,1 7-1,-2 1 67,-1 1-1,0-1 0,-5 19 0,1-6-47,5-23-38,1 0 0,-1 0 1,0-1-1,1 1 0,-1 0 1,0-1-1,0 1 0,0 0 0,0-1 1,-1 0-1,1 1 0,0-1 1,0 0-1,-1 1 0,1-1 0,-1 0 1,1 0-1,-1 0 0,0 0 1,1-1-1,-1 1 0,0 0 0,-2 0 1,-49 6 110,21-4-44,-156 45 1246,187-48-1305,1-1-1,0 1 1,0-1-1,0 1 1,-1-1 0,1 1-1,0-1 1,0 1-1,0 0 1,0-1-1,0 1 1,0-1 0,0 1-1,0-1 1,0 1-1,0-1 1,0 1-1,0-1 1,0 1 0,1-1-1,-1 1 1,0-1-1,0 1 1,0-1 0,1 1-1,-1 0 1,1-1-1,-21 30-17835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1:16.568"/>
    </inkml:context>
    <inkml:brush xml:id="br0">
      <inkml:brushProperty name="width" value="0.05" units="cm"/>
      <inkml:brushProperty name="height" value="0.05" units="cm"/>
      <inkml:brushProperty name="color" value="#008C3A"/>
    </inkml:brush>
  </inkml:definitions>
  <inkml:trace contextRef="#ctx0" brushRef="#br0">77 121 4929,'12'-27'12314,"-14"45"-9442,-23 89-518,10-34-1780,-31 86 1,66-289-1913,-12 65 233,1-44-372,-9 97 1487,0-1-1,-1 1 1,0 0 0,-1 0-1,-1 0 1,0 1-1,-5-12 1,4 4 1245,4 18-1216,0 1 1,0 0-1,0-1 1,0 1-1,0 0 1,0-1-1,0 1 1,0 0-1,0-1 1,0 1-1,0 0 1,0 0 0,1-1-1,-1 1 1,0 0-1,0 0 1,0-1-1,0 1 1,1 0-1,-1 0 1,0-1-1,0 1 1,1 0-1,-1 0 1,0 0 0,0-1-1,1 1 1,-1 0-1,0 0 1,0 0-1,1 0 1,-1 0-1,0 0 1,1 0-1,-1 0 1,0 0-1,1 0 1,-1 0-1,220-13 3822,-202 17-3325,-20 3-1843,-34 14-9551,36-20 10533,-33 15-6111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1:17.068"/>
    </inkml:context>
    <inkml:brush xml:id="br0">
      <inkml:brushProperty name="width" value="0.05" units="cm"/>
      <inkml:brushProperty name="height" value="0.05" units="cm"/>
      <inkml:brushProperty name="color" value="#008C3A"/>
    </inkml:brush>
  </inkml:definitions>
  <inkml:trace contextRef="#ctx0" brushRef="#br0">1 1 7186,'17'4'12112,"9"13"-9317,2 1-2166,8-6 530,1 0 0,51 8 0,-36-9-752,-46-11-589,-23 2-3381,-3-2-3653,-13 0 493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1:17.624"/>
    </inkml:context>
    <inkml:brush xml:id="br0">
      <inkml:brushProperty name="width" value="0.05" units="cm"/>
      <inkml:brushProperty name="height" value="0.05" units="cm"/>
      <inkml:brushProperty name="color" value="#008C3A"/>
    </inkml:brush>
  </inkml:definitions>
  <inkml:trace contextRef="#ctx0" brushRef="#br0">1 1 6577,'6'-1'11880,"9"1"-7884,33 2-2132,72 20 174,-63-9-1295,1-3 0,100 4 1,-148-21-135,-12 5-695,-8 5-1155,-26 22-7199,-21 13-3425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2:09.286"/>
    </inkml:context>
    <inkml:brush xml:id="br0">
      <inkml:brushProperty name="width" value="0.05" units="cm"/>
      <inkml:brushProperty name="height" value="0.05" units="cm"/>
      <inkml:brushProperty name="color" value="#004F8B"/>
    </inkml:brush>
  </inkml:definitions>
  <inkml:trace contextRef="#ctx0" brushRef="#br0">724 154 5209,'1'-14'11709,"-2"-2"-6284,-40-5-4899,31 15-367,-1 0 0,0 1 0,1 0 0,-1 1 0,-1 0 0,1 1 0,-15-3 0,-60-11-137,72 12-17,1 2 0,0 0 1,-1 0-1,1 1 1,-1 1-1,0 0 1,0 1-1,1 0 1,-1 1-1,-26 6 1,26-2-7,-1 0 0,2 1 0,-1 1 0,1 0 0,0 1 0,0 1 0,1 0 0,-20 19 1,11-9 12,2 1 1,1 1-1,0 0 1,-23 39-1,32-46-4,0 2 0,2-1 0,0 1 0,0 0 0,2 0 0,0 0 0,1 1 0,0 0 0,2 0 0,-2 18 0,4-18 93,1-1 0,1 1 0,0 0 0,2-1 1,-1 1-1,2-1 0,0 0 0,12 25 0,-8-26-29,0-1-1,1 0 1,1-1 0,0 1 0,23 20-1,12 15 170,-22-22-84,0-1 0,2-1 0,37 27 0,-53-45-128,0 0 1,0 0 0,1-2-1,0 1 1,0-1 0,0 0 0,15 3-1,5-1 113,49 4-1,-73-10-148,26 3 14,-25-2 9,1 0-1,0-1 0,0 0 1,-1-1-1,1 1 0,0-2 1,0 1-1,0-2 0,-1 1 1,12-4-1,38-9 31,-45 12-38,0 0 0,-1-2 1,19-6-1,63-30-76,-69 27 137,-16 9-72,-1 0-1,1-1 0,-1 0 1,0 0-1,0-1 0,-1 0 0,1 0 1,5-8-1,15-20 25,-19 24-16,-1 0 1,0-1-1,-1 0 0,8-14 1,-5 5-5,-1 0 0,-1 0 0,-1-1 1,-1 0-1,-1-1 0,-1 1 0,3-29 0,-9 28 5,0 1 0,-1-1 0,-1 1 0,-1 0 0,-13-34 0,-36-35 125,48 79-111,-1 0 0,-1 0 0,1 1 0,-2 0-1,0 1 1,-13-12 0,11 10 13,-1 0 0,2-1 0,-15-19 0,20 24-17,1 1 0,-1 1 0,-1-1 1,1 1-1,-1 0 0,0 0 1,0 1-1,0-1 0,-11-4 0,-69-28 65,37 17 74,37 14-173,0 1 1,-1 0-1,0 1 0,0 0 0,0 1 0,0 0 0,-27-1 0,27 5-490,-1 1 0,1 0-1,0 0 1,0 1 0,0 1 0,1 0 0,-1 1 0,1 0-1,0 1 1,-15 10 0,-143 88-8431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2:10.790"/>
    </inkml:context>
    <inkml:brush xml:id="br0">
      <inkml:brushProperty name="width" value="0.05" units="cm"/>
      <inkml:brushProperty name="height" value="0.05" units="cm"/>
      <inkml:brushProperty name="color" value="#004F8B"/>
    </inkml:brush>
  </inkml:definitions>
  <inkml:trace contextRef="#ctx0" brushRef="#br0">486 19 5177,'7'-6'10498,"-7"6"-10365,0-1-1,0 1 1,0 0-1,0-1 1,1 1-1,-1-1 1,0 1-1,0 0 1,-1-1 0,1 1-1,0-1 1,0 1-1,0 0 1,0-1-1,0 1 1,0-1-1,0 1 1,-1 0-1,1-1 1,0 1 0,0 0-1,-1-1 1,1 1-1,0 0 1,0 0-1,-1-1 1,1 1-1,0 0 1,-1 0-1,1-1 1,0 1 0,-1 0-1,1 0 1,0 0-1,-1 0 1,1 0-1,-1-1 1,1 1-1,0 0 1,-1 0-1,1 0 1,-1 0 0,1 0-1,0 0 1,-1 0-1,0 0 1,-28 0 554,-15 0-174,0 1 1,-59 9-1,88-7-520,0 1 0,1 0 0,-1 1 1,1 0-1,0 1 0,1 1 0,-1 0 1,1 1-1,1 0 0,-22 19 0,25-19 14,0 1 1,1 0-1,1 0 0,0 1 0,0 0 0,1 0 1,0 1-1,0-1 0,1 2 0,-4 15 0,6-20 42,1 1 0,1 0-1,-1 0 1,2-1 0,-1 1-1,1 0 1,0 0 0,0 0-1,1 0 1,0 0 0,1-1-1,-1 1 1,2 0-1,-1-1 1,1 1 0,0-1-1,5 9 1,-3-9 36,1 0 0,0 0-1,0-1 1,0 0 0,1 0 0,0 0 0,0-1-1,0 0 1,0 0 0,1-1 0,0 0-1,0 0 1,0-1 0,1 0 0,-1-1 0,1 0-1,0 0 1,12 1 0,-7-1-376,1-1 0,-1-1 0,1 0 0,0-1 0,-1 0-1,1-1 1,-1-1 0,1 0 0,-1-1 0,17-8 0,-24 13-2532,6 10-1884</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2:11.776"/>
    </inkml:context>
    <inkml:brush xml:id="br0">
      <inkml:brushProperty name="width" value="0.05" units="cm"/>
      <inkml:brushProperty name="height" value="0.05" units="cm"/>
      <inkml:brushProperty name="color" value="#004F8B"/>
    </inkml:brush>
  </inkml:definitions>
  <inkml:trace contextRef="#ctx0" brushRef="#br0">124 185 6913,'0'3'13309,"-3"18"-12022,3-13-1017,-1 0 0,1 0 0,0 1 0,0-1 0,1 0 0,0 0 0,1 0 1,0 1-1,4 10 0,-4-14-267,0 0 0,0-1 0,1 0 0,0 1 0,0-1 0,0 0 0,0 0 0,0 0 0,1-1 0,-1 1 0,1-1 0,0 0 0,0 0 0,1 0 0,-1-1 0,8 4 0,-2-2 38,1 1-20,1 0 1,-1-1 0,1 0-1,0-1 1,16 2 0,-24-5-25,0 0 0,0 0 0,0-1 0,0 1 1,0-1-1,0 0 0,0 0 0,0 0 1,0 0-1,0-1 0,0 0 0,0 1 0,-1-1 1,1-1-1,-1 1 0,0 0 0,1-1 1,-1 0-1,0 0 0,2-3 0,3-4 24,0 0 0,-1 0 0,-1 0 1,0-1-1,0 0 0,-1 0 0,0-1 0,-1 0 0,0 0 0,-1 0 0,0 0 0,-1 0 0,-1 0 0,0-1 0,0 1 0,-1-1 0,-1 1 1,0 0-1,-4-18 0,4 24 0,0 1 0,0-1 0,-1 1 0,0-1 0,0 1 0,0 0 0,-1 0 0,1 0 0,-1 0 0,0 0 0,-1 1 0,1-1 0,-1 1 0,0 0 0,0 0 0,0 0 0,-1 1 0,1-1 0,-1 1 0,0 0 0,0 1 0,0-1 0,0 1 0,-1 0 0,1 0 0,0 0 0,-1 1 0,1 0 0,-1 0 0,0 0 0,1 1 0,-1 0 0,-6 1 0,-23 5 56,1 2 0,-35 13-1,27-8 63,37-11-278,0 0 1,0 1 0,0 0 0,0 0 0,1 0 0,-1 0-1,1 1 1,0 0 0,0 0 0,0 0 0,1 0 0,-1 1-1,1-1 1,0 1 0,0 0 0,1 0 0,-4 9 0,-2 5-1868,2 1 1,0 0 0,-6 37 0,5 20-4099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5:48:18.734"/>
    </inkml:context>
    <inkml:brush xml:id="br0">
      <inkml:brushProperty name="width" value="0.05" units="cm"/>
      <inkml:brushProperty name="height" value="0.05" units="cm"/>
      <inkml:brushProperty name="color" value="#E71224"/>
    </inkml:brush>
  </inkml:definitions>
  <inkml:trace contextRef="#ctx0" brushRef="#br0">931 4741 4713,'0'4'504,"-1"0"1,0 1-1,0-1 0,0 0 1,-1 0-1,0 0 0,1 0 1,-1 0-1,-1-1 1,1 1-1,0-1 0,-1 1 1,0-1-1,0 0 0,0 0 1,0 0-1,-4 3 0,-2 1 293,1-1-1,-2 1 1,1-2 0,-1 1-1,-17 6 1,1-3-523,0-2 1,-1 0 0,1-2 0,-1-1 0,-1-2-1,1 0 1,0-2 0,-1 0 0,1-2 0,0-2 0,0 0-1,0-2 1,1 0 0,0-2 0,-35-15 0,44 16-244,-19-8 197,0-1 0,-55-33-1,80 42-202,1-1-1,0-1 0,0 1 0,0-1 1,1-1-1,1 0 0,0 0 0,0 0 0,1-1 1,0-1-1,-10-22 0,4 1-24,1 0 0,1-1 1,-6-40-1,14 58-79,1-1 0,1 1 0,0-1 1,1 0-1,1 1 0,1-1 0,0 1 1,10-33-1,-4 30 55,1 1 0,1 0-1,1 0 1,1 1 0,0 1 0,19-19-1,-22 24 8,16-19-11,1 1 0,2 2-1,58-44 1,69-34 44,198-100 1,183-57 22,-478 235-38,531-211 264,14 39 298,-590 195-549,189-64 95,-58 17-33,204-42-1,-76 33 698,400-144 1,-568 168-539,361-135 388,-16-32-498,105-121-60,-236 139-62,-6 5 49,-280 157 31,0-1 1,-2-2-1,33-34 0,69-95 487,-108 123-509,-2-1 0,-1-1 0,-1-1 0,-2 0 0,-2-2 1,-1 0-1,16-63 0,-28 83-46,0 0 0,0-1 1,-2 1-1,0-1 0,-2 1 0,1-1 0,-2 0 0,-1 1 1,0 0-1,-1 0 0,-9-27 0,-1 9 17,-2 2 1,-1-1-1,-1 2 1,-34-44-1,43 64-33,0 1 0,-2 0 1,1 0-1,-1 1 0,-1 1 0,0 0 0,0 0 0,-1 1 1,0 1-1,0 0 0,-22-7 0,-10-1-3,0 2-1,-60-9 1,57 13 3,26 3 23,0 0 0,-32-16-1,33 14-35,1 0-1,-34-8 0,33 11-31,1 2 0,-1 1-1,0 0 1,0 1 0,0 2-1,0 0 1,-41 8 0,15 3-37,-49 18 1,49-14 72,-51 11-1,67-20 8,1 1 1,0 1-1,1 2 0,0 1 0,-37 21 0,25-12-135,-49 17 1,41-18 76,-36 8 93,56-19-20,-32 13 0,62-23-132,0 0 0,1 0-1,-1 0 1,0 0 0,0 0 0,0 0 0,0 0-1,0 0 1,0-1 0,0 1 0,0 0 0,0-1-1,0 1 1,-1 0 0,1-1 0,-1 1 0,1-1-1,-1 0 1,0 1 0,1-1 0,-1 1 0,0-1 0,0-2-1,4-17-463,5-2 428,-7 21 162,-1 0 0,1-1 0,-1 0-1,0 1 1,0-1 0,0 0 0,0 1 0,0-1 0,0 0 0,-1 0 0,0 0 0,1 0 0,-1 0-1,0 0 1,-1 0 0,1-2 0,-38 19 160,13-1 23,1 1 1,1 1-1,0 1 1,-39 36 0,45-30-67,16-21-118,1 0-1,0 1 0,0-1 1,-1 0-1,1 0 1,0 1-1,0-1 0,1 0 1,-1 0-1,0 1 1,0-1-1,1 0 0,-1 0 1,0 1-1,1-1 1,-1 0-1,2 2 0,3 8-2,-3-7 1,-1 0 0,1 0 0,0 0-1,0 0 1,0-1 0,1 1-1,0-1 1,-1 1 0,1-1 0,0 0-1,1 0 1,-1 0 0,7 4-1,0-2 31,0 0-1,0-1 0,0 0 0,0-1 0,1 0 0,-1-1 0,1 0 0,0 0 1,0-1-1,11-1 0,-3 1 84,-1-1 1,0-1-1,0-1 0,0-1 1,0 0-1,24-8 1,-38 9-212,-11 3-1695,-22 3-2285,-54 6-3352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2:12.731"/>
    </inkml:context>
    <inkml:brush xml:id="br0">
      <inkml:brushProperty name="width" value="0.05" units="cm"/>
      <inkml:brushProperty name="height" value="0.05" units="cm"/>
      <inkml:brushProperty name="color" value="#004F8B"/>
    </inkml:brush>
  </inkml:definitions>
  <inkml:trace contextRef="#ctx0" brushRef="#br0">16 466 7170,'2'-17'11613,"6"-10"-7243,2-8-4295,-6 0-52,1-1 0,2 1 0,2 1 0,1-1 0,2 1 1,1 1-1,22-40 0,-30 63-30,2 0-1,0 0 1,0 1 0,0-1-1,16-13 1,-19 24 18,0 0 1,1-1-1,-1 1 0,0 1 0,0-1 1,1 1-1,-1-1 0,-1 1 0,1 0 1,0 1-1,0-1 0,5 6 1,-4-5 10,-3-2-32,0 0-1,0 0 0,0 1 0,-1-1 1,1 1-1,-1-1 0,1 1 1,-1-1-1,1 1 0,-1 0 0,0 0 1,0 0-1,0-1 0,0 1 0,0 0 1,0 0-1,-1 1 0,1-1 1,-1 0-1,1 0 0,-1 4 0,0-2-10,0 0 0,-1 0 0,0 0 0,0 0 0,0 0 0,0-1 0,-1 1 0,1 0 0,-1-1 0,0 1 0,-3 3 0,-6 8 28,-1 0 0,-1 0 1,-27 23-1,39-37 8,-7 5-12,-72 60 48,74-61-43,-1-1 0,1 0 0,-1-1 0,0 1 0,0-1 0,0 0 0,-1-1 0,1 0 0,-1 0 0,1-1 0,-10 1 0,18-3-194,-1 0 151,0 0 1,0 0-1,0 0 0,1 1 0,-1-1 1,0 0-1,1 0 0,-1 0 0,1 1 0,-1-1 1,0 0-1,1 0 0,0 1 0,-1-1 0,1 1 1,-1-1-1,1 0 0,0 1 0,-1-1 1,1 1-1,0-1 0,0 1 0,-1 0 0,1-1 1,0 1-1,0 0 0,0 0 0,-1-1 0,1 1 1,0 0-1,0 0 0,0 0 0,0 0 0,1 0 1,8 8 82,0 0-1,0 0 1,-1 1 0,0 0 0,0 1 0,9 14 0,35 35 1076,-29-35-701,-14-14-263,0 0 1,0-1-1,0 0 0,1-1 0,0 0 0,1-1 0,0 0 0,16 6 0,-34-12-217,-13-8-2437,1-8-1811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2:13.881"/>
    </inkml:context>
    <inkml:brush xml:id="br0">
      <inkml:brushProperty name="width" value="0.05" units="cm"/>
      <inkml:brushProperty name="height" value="0.05" units="cm"/>
      <inkml:brushProperty name="color" value="#004F8B"/>
    </inkml:brush>
  </inkml:definitions>
  <inkml:trace contextRef="#ctx0" brushRef="#br0">52 229 5569,'8'-6'12710,"-8"6"-12392,-11 15 2191,6 4-1951,0-1 0,2 0 0,0 1 0,0 25 0,1-22-290,0-1 0,-8 36 0,5-40-174,-4 14 19,7-26-48,4-15 18,2-13-672,-2 0 1,0 0 0,-3-33 0,2-25-60,6 21 445,1-30 762,-8 89-295,4 9-107,0 1-1,0 0 0,1-1 1,0 0-1,0 0 0,1-1 1,0 0-1,14 13 0,7 11 70,19 32 3,-34-44-142,1 0-1,1-1 1,1 0 0,33 29-1,-48-46-57,1-1 0,0 1 0,-1-1 0,1 0 0,0 1 0,-1-1 1,1 0-1,0 1 0,0-1 0,0 0 0,-1 0 0,1 0 0,0 0 0,0 0 0,0 0 0,-1 0 0,1 0 0,0 0 0,0 0 0,-1 0 0,1-1 0,0 1 0,0 0 0,-1-1 0,1 1 0,0 0 0,0-1 0,-1 1 0,1-1 0,-1 1 0,2-2 0,22-29 545,7-44-155,-20 28-294,-2 0 1,-2-1-1,-2 0 1,-2-94-1,-3 141-162,-3 5-980,1-1 0,0 1 0,1-1 0,-1 1 0,1 0 1,-1 0-1,1 0 0,-1 7 0,4 26-4749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2:14.599"/>
    </inkml:context>
    <inkml:brush xml:id="br0">
      <inkml:brushProperty name="width" value="0.05" units="cm"/>
      <inkml:brushProperty name="height" value="0.05" units="cm"/>
      <inkml:brushProperty name="color" value="#004F8B"/>
    </inkml:brush>
  </inkml:definitions>
  <inkml:trace contextRef="#ctx0" brushRef="#br0">37 67 7994,'4'5'9468,"11"25"-5419,-17-3-3410,-1 1 0,-1 0 0,-9 27 0,-1 9-386,4-28 175,3-23-1009,5-21-3192,3-10 1912,1 0-1,8-33 1,3-23 770,-12 49 932,-4-45 1,-1 0 778,3 69-491,1 1 0,0-1 0,0 1 1,0-1-1,0 0 0,0 1 0,0-1 1,0 1-1,0-1 0,0 1 0,0-1 0,0 0 1,0 1-1,0-1 0,0 1 0,0-1 1,1 1-1,-1-1 0,0 1 0,0-1 0,1 1 1,-1-1-1,0 1 0,1-1 0,-1 1 1,0-1-1,1 1 0,-1 0 0,1-1 1,-1 1-1,1 0 0,-1-1 0,1 1 0,-1 0 1,1 0-1,-1-1 0,1 1 0,-1 0 1,1 0-1,0 0 0,-1 0 0,2 0 1,26 12 2682,3 3-1534,-1-8-884,1-2 0,0-2-1,0 0 1,-1-3 0,1 0 0,0-2-1,41-7 1,-55 7-357,-15 5-573,-28 9-3654,2-1-3214,-23 15 872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2:14.970"/>
    </inkml:context>
    <inkml:brush xml:id="br0">
      <inkml:brushProperty name="width" value="0.05" units="cm"/>
      <inkml:brushProperty name="height" value="0.05" units="cm"/>
      <inkml:brushProperty name="color" value="#004F8B"/>
    </inkml:brush>
  </inkml:definitions>
  <inkml:trace contextRef="#ctx0" brushRef="#br0">1 19 5865,'26'-13'12005,"7"7"-8240,36 7-3002,-64 0-141,126 19 971,-100-20-1547,-52 6-5704,8-2 1373,-11 1-1997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2:15.353"/>
    </inkml:context>
    <inkml:brush xml:id="br0">
      <inkml:brushProperty name="width" value="0.05" units="cm"/>
      <inkml:brushProperty name="height" value="0.05" units="cm"/>
      <inkml:brushProperty name="color" value="#004F8B"/>
    </inkml:brush>
  </inkml:definitions>
  <inkml:trace contextRef="#ctx0" brushRef="#br0">0 2 1704,'9'0'11675,"2"-1"-5458,9 0-2940,28 3-2462,86 22 540,-59-9-786,-46-8-365,-24-5-180,1 0-1,-1-1 1,1 1 0,-1-1 0,1 0 0,-1-1-1,1 1 1,-1-1 0,1-1 0,0 1 0,8-2 0,-7-3-343,-13 3-1122,-21 1-5581,-17 4-3064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2:16.233"/>
    </inkml:context>
    <inkml:brush xml:id="br0">
      <inkml:brushProperty name="width" value="0.05" units="cm"/>
      <inkml:brushProperty name="height" value="0.05" units="cm"/>
      <inkml:brushProperty name="color" value="#004F8B"/>
    </inkml:brush>
  </inkml:definitions>
  <inkml:trace contextRef="#ctx0" brushRef="#br0">66 533 8698,'3'-7'8488,"8"-23"-4255,-5 1-3315,1 1 1,1 1-1,16-34 0,3-13-582,-22 58-311,46-122 12,-45 126-37,0 0-1,1 0 1,0 0-1,0 1 1,2 0-1,-1 1 1,1 0-1,18-15 0,-26 24 8,0 0 0,0 0 0,0 0 0,0 1 0,0-1-1,0 1 1,0-1 0,0 1 0,1-1 0,-1 1 0,0 0-1,0-1 1,1 1 0,-1 0 0,0 0 0,0 0 0,1 0-1,-1 0 1,0 0 0,1 1 0,-1-1 0,0 0 0,0 0-1,0 1 1,1-1 0,-1 1 0,0-1 0,0 1 0,0 0-1,0-1 1,0 1 0,0 0 0,0 0 0,0 0-1,0 0 1,0 0 0,-1 0 0,1 0 0,0 0 0,0 0-1,-1 0 1,1 2 0,1 0-32,0 1-1,0-1 1,-1 1-1,1 0 1,-1-1-1,0 1 1,0 0-1,-1 0 1,1 0 0,-1 0-1,0 0 1,0 0-1,0 4 1,-2 4 19,-1-1 0,0 0 1,-1 0-1,0 0 0,-1 0 0,0-1 1,-1 0-1,0 0 0,0 0 1,-1 0-1,0-1 0,-1-1 0,0 1 1,0-1-1,-1 0 0,0-1 0,0 0 1,-1-1-1,0 1 0,0-2 1,-1 0-1,1 0 0,-1-1 0,0 0 1,0-1-1,-1 0 0,1 0 1,-1-2-1,1 1 0,-13-1 0,13-1 19,0-1-1,0 0 1,0 0-1,0-1 0,0-1 1,-13-4-1,24 7-13,1 0 0,-1 0 0,0 0 0,0 0 0,1 0 0,-1 0-1,0 0 1,0 0 0,1 0 0,-1 0 0,0-1 0,0 1 0,0 0 0,1 0 0,-1 0 0,0 0 0,0 0 0,0-1-1,0 1 1,0 0 0,1 0 0,-1 0 0,0-1 0,0 1 0,0 0 0,0 0 0,0 0 0,0-1 0,0 1-1,0 0 1,0 0 0,1-1 0,-1 1 0,0 0 0,0 0 0,0-1 0,0 1 0,0 0 0,-1 0 0,1-1-1,0 1 1,0 0 0,0 0 0,0 0 0,0-1 0,0 1 0,0 0 0,0 0 0,0 0 0,-1-1 0,1 1 0,0 0-1,0 0 1,0 0 0,0 0 0,-1-1 0,1 1 0,0 0 0,0 0 0,-1 0 0,25-1-100,-5 8 123,20 7 281,-2 2 0,0 1 0,39 25 0,-27-5 280,-39-28-344,1 1 0,1-2 0,-1 0 0,1 0 0,1-1 0,-1-1 0,1 0 0,26 8 0,-23-15-523,-36 7-4792,-12 8-749</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7:15:31.339"/>
    </inkml:context>
    <inkml:brush xml:id="br0">
      <inkml:brushProperty name="width" value="0.05" units="cm"/>
      <inkml:brushProperty name="height" value="0.05" units="cm"/>
      <inkml:brushProperty name="color" value="#004F8B"/>
    </inkml:brush>
  </inkml:definitions>
  <inkml:trace contextRef="#ctx0" brushRef="#br0">886 1643 1008,'-310'-340'3737,"163"106"-3665,13-7 160,14-15-232,19-23-2128,28-13 447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39:23.642"/>
    </inkml:context>
    <inkml:brush xml:id="br0">
      <inkml:brushProperty name="width" value="0.05" units="cm"/>
      <inkml:brushProperty name="height" value="0.05" units="cm"/>
    </inkml:brush>
  </inkml:definitions>
  <inkml:trace contextRef="#ctx0" brushRef="#br0">528 1 4441,'-6'4'9411,"-1"-1"-5997,-9 6-1595,-11 19-1657,0 1 0,-40 60-1,33-42-97,-169 261-90,170-254 74,26-43-39,-17 27 6,-25 56 0,44-84-38,1 0-1,0 1 1,0 0 0,1 0-1,1 0 1,0 0 0,1 0-1,0 0 1,0 0 0,1 1-1,1 10 1,0-18 22,-1-1 1,1 0-1,0 0 0,0 0 1,0 1-1,0-1 1,0 0-1,0 0 0,1-1 1,0 1-1,-1 0 1,1 0-1,0-1 0,1 1 1,-1-1-1,0 0 0,1 1 1,-1-1-1,1 0 1,-1-1-1,1 1 0,0 0 1,0-1-1,0 0 1,0 1-1,0-1 0,0 0 1,0 0-1,1-1 1,-1 1-1,0-1 0,0 0 1,1 0-1,-1 0 1,0 0-1,0 0 0,5-1 1,4-1 6,-1-1 1,1 0-1,-1-1 1,1 0 0,-1 0-1,-1-1 1,1-1-1,-1 0 1,12-8-1,-6 2-127,0-1 0,18-18 0,-29 26-191,-1 0 0,0 0 0,0 0-1,0-1 1,0 1 0,-1-1 0,0 0-1,0 0 1,-1 0 0,0 0 0,3-13-1,-5-37-3536</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39:23.997"/>
    </inkml:context>
    <inkml:brush xml:id="br0">
      <inkml:brushProperty name="width" value="0.05" units="cm"/>
      <inkml:brushProperty name="height" value="0.05" units="cm"/>
    </inkml:brush>
  </inkml:definitions>
  <inkml:trace contextRef="#ctx0" brushRef="#br0">1 219 8818,'3'-2'3729,"0"-1"-3201,10-6 648,11 4 264,11-1 49,5 1-313,16 2-328,10 0 32,5-3-64,4-8-287,0-8-185,-7-1-160,-5 4-112,-10-4-72,-13 1-528,-18 8-625,-13-3-1343,-37-5-3738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39:24.643"/>
    </inkml:context>
    <inkml:brush xml:id="br0">
      <inkml:brushProperty name="width" value="0.05" units="cm"/>
      <inkml:brushProperty name="height" value="0.05" units="cm"/>
    </inkml:brush>
  </inkml:definitions>
  <inkml:trace contextRef="#ctx0" brushRef="#br0">1 294 704,'6'-3'12637,"5"-5"-8807,1-1-3080,1 2-433,0-1 0,-1-1 1,0 0-1,0 0 0,20-23 0,48-63-355,-57 65 128,-11 16-79,0-2-21,1 1 0,15-14-1,-30 30-38,1 1 0,0 0 0,0 0 0,0 0 0,0-1 0,0 1 0,1 0 0,-1 0 0,1 0 0,-1 0 1,1 0-1,-1 1 0,1-1 0,0 0 0,0 0 0,0 0 0,1 4 0,8 46-54,-4-27 100,-2-9-75,4 54-3343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5:48:22.206"/>
    </inkml:context>
    <inkml:brush xml:id="br0">
      <inkml:brushProperty name="width" value="0.05" units="cm"/>
      <inkml:brushProperty name="height" value="0.05" units="cm"/>
      <inkml:brushProperty name="color" value="#E71224"/>
    </inkml:brush>
  </inkml:definitions>
  <inkml:trace contextRef="#ctx0" brushRef="#br0">815 4020 4745,'-25'-2'7858,"1"0"-4166,10 0-3208,0 1 0,0 1 0,-22 1 0,3 3-105,-20 3 330,-101 0 0,135-8-630,1 0 0,-1-2 0,0 0 0,1-2 0,0 0 0,0 0 1,0-2-1,1 0 0,-19-11 0,7 0 0,1 0-1,0-2 0,-27-26 1,42 35-61,1-2 0,1 1 1,0-1-1,0-1 0,1 0 1,1 0-1,1-1 1,-9-19-1,16 30-23,-1-1-1,1 1 1,1-1-1,-1 0 1,0 1 0,1-1-1,0 0 1,0 0 0,1 1-1,-1-1 1,1 0 0,0 1-1,0-1 1,0 0 0,1 1-1,0-1 1,0 1 0,0 0-1,0 0 1,1 0-1,4-6 1,6-7 12,1 2 0,0 0-1,27-22 1,-33 31-1,55-45 6,109-68 0,80-24 12,-159 97-9,142-50 1,106-13 35,-160 54-37,680-225 66,-2 15-238,-571 170 701,405-192 0,204-62-131,-561 216 361,-301 118-671,28-12-54,515-214 101,-464 197 104,272-124 93,-106 24 626,-240 118-936,0-1-1,-3-3 0,35-34 1,-63 56-33,2-2 13,-1 0 0,0 0 0,0-1 0,-2 0-1,1-1 1,-1 0 0,-1 0 0,0-1 0,-1 1-1,0-2 1,-1 1 0,4-19 0,-8 27-20,-1 0 1,1 0 0,-1 0-1,-1 0 1,1 0-1,-1 0 1,0 0-1,0 0 1,0 0 0,-1 0-1,0 0 1,0 0-1,-3-5 1,-5-7-26,-1 0-1,-15-17 1,0-2 7,5 10 16,0 1-1,-2 1 0,-1 1 0,0 1 0,-39-26 0,2 0-1,43 35-61,-1 1 0,0 0-1,0 2 1,-33-13 0,25 12 153,-42-25-1,61 31-89,0 1-1,0-1 1,-1 2-1,0-1 0,1 1 1,-1 1-1,0-1 0,0 2 1,0-1-1,0 1 1,-1 0-1,1 1 0,0 0 1,-10 2-1,-8 3-25,1 1 0,-1 1 0,-35 14 0,53-17 31,-18 5-5,0 2-1,0 2 0,2 0 0,-1 1 0,2 2 0,-41 33 0,55-42-20,0 1-1,0-2 0,0 1 0,-19 7 1,30-14-118,0-1 1,0 1-1,0-1 1,-1 1-1,1-1 0,0 1 1,0-1-1,-1 0 1,1 1-1,-1-1 1,1 0-1,0 0 1,-1 0-1,1 1 1,-1-1-1,0 0 1,1 0-1,-1 0 0,0 0 1,1 0-1,-1 0 1,0 0-1,0 0 1,0 0-1,0 0 1,0 0-1,0 0 1,0-1-1,0-1 60,0 0 0,1 0 0,0 1 1,-1-1-1,1 0 0,0 1 0,0-1 0,3-4 0,-3 5 87,0 0 0,0 0 0,0 0 0,0 1-1,0-1 1,0-1 0,-1 1 0,1 0 0,-1 0 0,0 0 0,0 0-1,1 0 1,-1 0 0,-1-3 0,-1-8 32,-2-5 57,4 17-90,0 1 0,0 0 0,0 0 0,0 0 1,0 0-1,0-1 0,0 1 0,0 0 0,0 0 0,0 0 0,0-1 0,0 1 0,0 0 0,0 0 0,0 0 0,0 0 0,0-1 0,0 1 0,0 0 0,0 0 1,-1 0-1,1 0 0,0 0 0,0-1 0,0 1 0,0 0 0,0 0 0,0 0 0,-1 0 0,1 0 0,0 0 0,0 0 0,0 0 0,0-1 0,-1 1 0,1 0 1,0 0-1,0 0 0,0 0 0,0 0 0,-1 0 0,1 0 0,0 0 0,0 0 0,0 0 0,0 0 0,-1 0 0,1 0 0,-103 81 45,97-77 63,1 0 1,0 0-1,0 1 1,0 0-1,1 0 1,0 0 0,0 0-1,0 1 1,1-1-1,-1 1 1,1 0-1,-4 13 1,3-10 1,1 0-1,-2-1 1,1 1-1,-9 10 1,-7 16 214,21-36-299,1 0 1,-1 0-1,1 1 1,-1-1 0,1 1-1,-1-1 1,1 1-1,0-1 1,-1 1 0,1 0-1,0 0 1,-1 0-1,1 0 1,0 0 0,-1 1-1,3-1 1,45 6 284,-27-3-144,3-3 140,1 0-1,-1-2 0,0-1 0,0-1 1,32-9-1,-43 10-238,-21 6-558,-48 14-2961,-87 10-2785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39:24.977"/>
    </inkml:context>
    <inkml:brush xml:id="br0">
      <inkml:brushProperty name="width" value="0.05" units="cm"/>
      <inkml:brushProperty name="height" value="0.05" units="cm"/>
    </inkml:brush>
  </inkml:definitions>
  <inkml:trace contextRef="#ctx0" brushRef="#br0">0 12 11450,'3'-3'2729,"-3"0"-1761,0-2 2729,0 8-3697,3 2-960,4 1-649,5-1-727,13 4-5074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39:26.085"/>
    </inkml:context>
    <inkml:brush xml:id="br0">
      <inkml:brushProperty name="width" value="0.05" units="cm"/>
      <inkml:brushProperty name="height" value="0.05" units="cm"/>
    </inkml:brush>
  </inkml:definitions>
  <inkml:trace contextRef="#ctx0" brushRef="#br0">6 420 5449,'-6'-12'10513,"11"3"-7525,-1 3-2953,101-141 635,14-20-681,-111 153 16,0 1-1,1 0 1,1 0-1,13-13 1,-19 36-259,0 0 0,-1 0 0,0 0 0,2 20 0,-5-8 288,-1 1 0,-1-1 0,-1 0 0,-6 22 0,4-26 75,2-1 0,0 1 0,1 0 0,0 1-1,2-1 1,2 34 0,-2-52-112,1 0 0,-1 0-1,0 1 1,0-1 0,0 0-1,0 0 1,0 0-1,0 1 1,0-1 0,0 0-1,0 0 1,1 0 0,-1 1-1,0-1 1,0 0-1,0 0 1,0 0 0,1 0-1,-1 0 1,0 1 0,0-1-1,0 0 1,1 0-1,-1 0 1,0 0 0,0 0-1,0 0 1,1 0 0,-1 0-1,0 0 1,0 0-1,1 0 1,-1 0 0,0 0-1,0 0 1,0 0 0,1 0-1,-1 0 1,0 0-1,0 0 1,1 0 0,-1 0-1,0 0 1,0 0 0,0 0-1,1 0 1,-1-1-1,0 1 1,0 0 0,0 0-1,0 0 1,1-1-1,16-14-244,14-21 121,-4 0 62,-2 0 1,-2-1-1,-1-2 0,23-56 1,-45 97 84,0 1 0,0-1 1,0 1-1,1-1 0,-1 1 0,1-1 1,0 1-1,0-1 0,0 1 0,0-1 1,0 0-1,2 4 0,6 13 142,32 176 1976,-41-193-2133,0-1-1,1 0 0,-1 1 1,1-1-1,-1 0 1,1 1-1,-1-1 0,1 0 1,0 0-1,0 0 1,-1 1-1,1-1 0,0 0 1,0 0-1,0 0 1,2 1-1,-3-2-16,1 0-1,0 1 1,0-1 0,-1 0-1,1 0 1,0 0-1,0 0 1,-1 0 0,1 0-1,0 0 1,0 0-1,0 0 1,-1 0 0,1 0-1,0 0 1,0-1 0,-1 1-1,1 0 1,0 0-1,-1-1 1,2 0 0,4-3-91,-1 0 0,0 0 0,1-1 0,-2 0 0,7-7 0,-1 0 145,18-19-480,27-40 1,-17 20-409,-36 48 762,20-29-627,-22 31 702,1 0 0,-1 1-1,1-1 1,-1 0 0,1 0 0,-1 0-1,0 0 1,1 0 0,-1 0 0,0 0 0,0-1-1,0 1 1,0 0 0,0 0 0,0 0-1,0 0 1,0 0 0,0 0 0,0 0-1,-1 0 1,1 0 0,0 0 0,-1 0 0,1 0-1,-1 0 1,1 0 0,-1 0 0,0-1-1,1 2 19,-1 0 0,1 0-1,0 0 1,0 0 0,0 0-1,0 0 1,0 0-1,0-1 1,-1 1 0,1 0-1,0 0 1,0 0-1,0 0 1,0 1 0,0-1-1,0 0 1,-1 0 0,1 0-1,0 0 1,0 0-1,0 0 1,0 0 0,0 0-1,0 0 1,0 0 0,-1 0-1,1 0 1,0 0-1,0 0 1,0 0 0,0 1-1,0-1 1,0 0 0,0 0-1,0 0 1,0 0-1,0 0 1,0 0 0,-1 0-1,1 1 1,0-1 0,0 0-1,0 0 1,0 0-1,0 0 1,0 0 0,0 0-1,0 1 1,0-1 0,0 0-1,0 0 1,0 0-1,0 0 1,0 0 0,0 0-1,1 1 1,-2 15 156,2 13 460,1-3-114,0-1-1,2 0 1,1 0-1,16 45 1,-12-43-1248,-8-22 407,0-1 1,0 1-1,1-1 0,0 1 0,0-1 1,0 0-1,1 0 0,-1 1 0,5 4 0,2-6-2434,10-9-2240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39:26.718"/>
    </inkml:context>
    <inkml:brush xml:id="br0">
      <inkml:brushProperty name="width" value="0.05" units="cm"/>
      <inkml:brushProperty name="height" value="0.05" units="cm"/>
    </inkml:brush>
  </inkml:definitions>
  <inkml:trace contextRef="#ctx0" brushRef="#br0">82 132 9042,'2'1'594,"-1"0"0,1 0-1,-1 0 1,1 0 0,-1 0 0,1 0 0,0-1-1,0 1 1,-1 0 0,1-1 0,0 0 0,0 1-1,2-1 1,26-3 1860,26-20-2264,-53 22 38,-1 0-222,0 1 0,-1-1 0,1 0-1,0 0 1,0 0 0,-1 0 0,1 0 0,0 0 0,-1-1 0,1 1-1,-1-1 1,0 1 0,1-1 0,-1 1 0,0-1 0,0 0 0,0 1-1,0-1 1,0 0 0,-1 0 0,1 0 0,0 0 0,-1 1 0,0-1-1,1 0 1,-1 0 0,0 0 0,0 0 0,0 0 0,0 0 0,0 0-1,0 0 1,-1 0 0,1 0 0,-1 0 0,1 0 0,-1 0 0,0 0 0,0 1-1,0-1 1,-2-3 0,1 1-13,-1 1-1,1 0 1,-1 0-1,0 0 1,0 0-1,0 0 1,-1 0-1,1 1 1,-1 0-1,1 0 1,-1 0-1,0 0 1,0 0-1,1 1 1,-1-1-1,-1 1 1,1 0-1,0 0 1,-7 0-1,7 2-7,-1-1 0,0 1 0,0 0 0,0 0 0,0 1 1,1-1-1,-1 1 0,1 0 0,-1 1 0,1-1 0,0 1 0,0 0 0,0 0 0,0 0 0,0 0 0,1 1 0,-1-1 0,1 1 1,0 0-1,0 0 0,1 0 0,-4 7 0,-4 9 28,0 0-1,1 1 1,-8 33 0,16-51 7,1 0 1,-1 0-1,1 0 1,0 0-1,0 0 1,0-1-1,0 1 1,1 0-1,-1 0 1,1 0-1,0 0 1,0 0-1,0-1 1,0 1-1,0 0 1,1-1-1,-1 1 0,1-1 1,0 1-1,-1-1 1,1 0-1,0 1 1,0-1-1,1 0 1,-1-1-1,0 1 1,1 0-1,-1-1 1,5 3-1,7 3 72,-1 0-1,1 0 1,1-2 0,16 5-1,-22-7-135,0 0-1,1-1 1,-1 0-1,1-1 1,0 0-1,-1-1 1,1 0-1,-1 0 1,1-1-1,13-3 1,-22 4-103,0 0-1,-1-1 1,1 1 0,0 0 0,0-1 0,-1 1-1,1-1 1,0 1 0,-1 0 0,1-1 0,0 0-1,-1 1 1,1-1 0,-1 1 0,1-1 0,-1 0-1,1 1 1,-1-1 0,0 0 0,1 1 0,-1-1-1,0 0 1,1-1 0,5-18-4347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39:27.921"/>
    </inkml:context>
    <inkml:brush xml:id="br0">
      <inkml:brushProperty name="width" value="0.05" units="cm"/>
      <inkml:brushProperty name="height" value="0.05" units="cm"/>
    </inkml:brush>
  </inkml:definitions>
  <inkml:trace contextRef="#ctx0" brushRef="#br0">325 82 9826,'-1'0'353,"1"-1"0,0 0 1,-1 0-1,1 0 0,-1 1 0,1-1 0,-1 0 0,1 1 1,-1-1-1,1 0 0,-1 1 0,0-1 0,1 1 0,-1-1 1,0 1-1,0-1 0,1 1 0,-1-1 0,0 1 0,0 0 1,0-1-1,1 1 0,-1 0 0,0 0 0,0 0 0,0 0 1,-1 0-1,1 0-183,-1 1 0,1-1 0,-1 1-1,1 0 1,0-1 0,-1 1 0,1 0 0,0 0 0,0 0 0,-1 0 0,1 0 0,0 0 0,0 1 0,-1 0 0,-3 7-245,-1-1 0,1 1 0,-6 16 1,0 0 150,2 0 1,1 1 0,-10 47 0,17-65-69,0 0 0,0 0-1,1 1 1,0-1 0,0 0 0,1 0 0,0 1-1,1-1 1,-1 0 0,2 0 0,-1 0 0,1 0 0,0-1-1,1 1 1,0-1 0,7 11 0,-7-12-4,0-1 1,1 0 0,-1 0-1,1-1 1,0 1-1,1-1 1,-1 0-1,1 0 1,-1-1 0,1 0-1,0 0 1,0 0-1,1-1 1,-1 0-1,0 0 1,1 0 0,-1-1-1,1 0 1,0 0-1,12-1 1,-10-3-45,-1 1-1,1-2 1,-1 1 0,0-1-1,0 0 1,-1-1 0,1 0 0,-1 0-1,7-7 1,-6 5 30,11-8-14,-1-1 0,24-27 0,-37 37 22,0-1 0,-1 0 0,0 1 1,0-1-1,0-1 0,-1 1 0,0-1 0,0 1 0,-1-1 1,0 0-1,1-12 0,-1 4 125,-1 0 1,-1-1-1,0 1 1,-5-31-1,3 40-65,1-1-1,-1 1 1,-1 0-1,1 0 1,-1 0-1,-1 1 0,1-1 1,-1 1-1,0 0 1,-1 0-1,0 0 1,-10-10-1,8 10 30,0 0-1,-1 0 1,0 0-1,0 1 1,-1 1-1,1 0 1,-1 0-1,0 0 1,0 1-1,0 0 1,0 1 0,-1 0-1,1 1 1,-1-1-1,1 2 1,-1-1-1,-11 2 1,10 1-76,1 0 0,-1 0 0,1 1 0,-1 0 0,1 1 0,0 0 0,0 0 0,1 1 0,0 1 0,0 0 0,0 0 0,0 0 0,1 1 0,0 1 0,-10 10 0,-11 17-383,2 1 0,-32 54-1,40-54-1497,-20 46 0,21-27-3003,5 30-3455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39:35.891"/>
    </inkml:context>
    <inkml:brush xml:id="br0">
      <inkml:brushProperty name="width" value="0.05" units="cm"/>
      <inkml:brushProperty name="height" value="0.05" units="cm"/>
    </inkml:brush>
  </inkml:definitions>
  <inkml:trace contextRef="#ctx0" brushRef="#br0">351 0 4833,'7'5'11523,"-7"-4"-11255,-7 13 3843,-29 22-5778,21-21 2638,-8 10-881,-32 32 23,2 2-1,-87 129 1,136-181-125,0 0 1,0 1-1,1-1 1,0 1-1,1 0 1,-1 0-1,1 0 1,1 0-1,0 0 0,0 0 1,0 1-1,2 12 1,-1-17 8,1 0 0,0 1 0,0-1 1,0 0-1,1-1 0,-1 1 0,1 0 0,0 0 1,0-1-1,0 1 0,1-1 0,-1 1 1,1-1-1,0 0 0,0 0 0,0 0 0,0-1 1,0 1-1,1-1 0,-1 0 0,1 1 1,0-2-1,0 1 0,-1 0 0,1-1 0,5 2 1,1-1 46,-1 0 1,1-1-1,0 0 1,0-1-1,-1 1 1,1-2-1,0 0 1,-1 0-1,18-4 1,-3-2-36,0-1 1,38-17-1,-52 19-349,1 0 0,-1-1 0,0 0 0,0-1 0,0 1 0,9-13 0,-18 19 160,1 0 0,-1 0 0,0 0 1,0-1-1,0 1 0,0-1 0,-1 1 1,1-1-1,0 1 0,0-1 0,-1 1 1,1-1-1,0-2 0,-7-27-4028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39:36.308"/>
    </inkml:context>
    <inkml:brush xml:id="br0">
      <inkml:brushProperty name="width" value="0.05" units="cm"/>
      <inkml:brushProperty name="height" value="0.05" units="cm"/>
    </inkml:brush>
  </inkml:definitions>
  <inkml:trace contextRef="#ctx0" brushRef="#br0">0 65 9354,'0'0'3769,"3"3"-2897,7 0 344,8 3 665,13 2-417,10-5-608,12-3 32,0-9-63,6-2-129,-3-3-192,0-3-264,-9 6-168,-10 3-72,-6-1-544,-3 4-769,0 2-1447,25 11-4394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39:36.731"/>
    </inkml:context>
    <inkml:brush xml:id="br0">
      <inkml:brushProperty name="width" value="0.05" units="cm"/>
      <inkml:brushProperty name="height" value="0.05" units="cm"/>
    </inkml:brush>
  </inkml:definitions>
  <inkml:trace contextRef="#ctx0" brushRef="#br0">97 289 5641,'0'5'8530,"0"7"-7722,-3 13 64,3 8 1073,0 1-985,0-3-584,-3-3-248,3-8-128,0-9-320,-3-6-640,0-10-192,-3-12-537,-25-84-4168</inkml:trace>
  <inkml:trace contextRef="#ctx0" brushRef="#br0" timeOffset="1">1 3 4033,'0'-3'7706,"3"6"-5674,-3-6-800,0 6-768,6-3-464,0 5-456,10 4-960,3-1-1225,27 3-2656</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39:37.864"/>
    </inkml:context>
    <inkml:brush xml:id="br0">
      <inkml:brushProperty name="width" value="0.05" units="cm"/>
      <inkml:brushProperty name="height" value="0.05" units="cm"/>
    </inkml:brush>
  </inkml:definitions>
  <inkml:trace contextRef="#ctx0" brushRef="#br0">0 416 5225,'2'9'8595,"8"-18"-5217,-10 8-3510,19-23 607,-1-1 0,-1 0 0,-1-2 0,-2 0 0,14-34 0,-10 21-492,32-51 1,-37 68 23,-10 17-6,0 1 0,0-1 0,0 1 0,1 0 0,0 0 0,0 0 0,0 1 0,6-6 0,-10 10-5,1 0 1,-1 0-1,0 0 0,1 0 1,-1 0-1,0 0 1,1 0-1,-1 0 0,0 0 1,1 0-1,-1 0 1,0 0-1,0 0 0,1 0 1,-1 0-1,0 0 0,1 0 1,-1 0-1,0 0 1,0 0-1,1 1 0,-1-1 1,0 0-1,1 0 0,-1 0 1,0 1-1,0-1 1,0 0-1,1 0 0,-1 0 1,0 1-1,0-1 1,0 0-1,1 0 0,-1 1 1,0-1-1,0 0 0,0 1 1,0-1-1,0 0 1,0 1-1,0-1 0,0 0 1,0 0-1,0 1 1,0-1-1,3 13-157,0 2 132,0 0 0,-1 0 0,0 1 1,-1-1-1,-1 1 0,-2 21 0,-21 92 245,6-33-12,16-95-206,1 0 0,-1 0 0,1 1 1,0-1-1,0 0 0,0 1 1,0-1-1,0 0 0,0 1 1,0-1-1,0 0 0,0 0 0,1 1 1,-1-1-1,0 0 0,1 0 1,0 3-1,0-4-5,0 0 1,-1 0-1,1-1 0,-1 1 1,1 0-1,0 0 0,-1 0 1,1 0-1,-1-1 0,1 1 1,0 0-1,-1 0 0,1-1 1,-1 1-1,1 0 0,-1-1 1,1 1-1,-1-1 1,0 1-1,1-1 0,-1 1 1,1-1-1,-1 1 0,1-1 1,28-43 195,-7 4-187,119-198-394,-130 217 397,-10 18-4,0 0 0,0 1 1,0-1-1,1 0 0,-1 1 0,1 0 1,0-1-1,2-1 0,-3 4 7,-1 0-1,1 0 1,0 0-1,0 0 1,0 0-1,0 0 1,0 0-1,0 1 1,0-1-1,-1 0 1,1 1 0,0-1-1,0 1 1,0-1-1,0 1 1,-1-1-1,1 1 1,0-1-1,-1 1 1,1 0-1,0 0 1,16 16 201,-10-6 84,0 0 1,-1 1-1,-1-1 1,9 25-1,-6-14 42,-8-22-343,0 0 0,0 1 1,1-1-1,-1 0 1,0 1-1,0-1 1,1 0-1,-1 0 0,0 1 1,1-1-1,-1 0 1,0 0-1,1 0 0,-1 0 1,1 1-1,-1-1 1,0 0-1,1 0 1,-1 0-1,0 0 0,1 0 1,-1 0-1,1 0 1,-1 0-1,0 0 0,1 0 1,-1 0-1,1 0 1,-1 0-1,0-1 1,1 1-1,-1 0 0,0 0 1,1 0-1,-1 0 1,0-1-1,1 1 1,-1 0-1,0 0 0,1-1 1,-1 1-1,0 0 1,0-1-1,1 1 0,-1 0 1,0-1-1,0 0 1,19-18-731,-15 15 603,4-7 20,0 0 0,0 0 0,-1 0 0,9-22-1,20-29-217,-35 60 324,4-4 37,-6 9 89,-1 17-17,5 4 324,1 0-1,15 47 1,-16-60-728,2 0 0,-1-1-1,1 1 1,1-1 0,0 0 0,1 0-1,-1-1 1,15 15 0,5-2-3441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39:39.100"/>
    </inkml:context>
    <inkml:brush xml:id="br0">
      <inkml:brushProperty name="width" value="0.05" units="cm"/>
      <inkml:brushProperty name="height" value="0.05" units="cm"/>
    </inkml:brush>
  </inkml:definitions>
  <inkml:trace contextRef="#ctx0" brushRef="#br0">162 102 4425,'23'-1'10623,"14"-3"-6332,16-2-4107,-19 5-7,0-1-1,-1-2 1,56-14 0,-87 17-175,-1 1 1,1 0 0,-1-1-1,0 1 1,1-1 0,-1 0-1,1 1 1,-1-1 0,0 0-1,0 0 1,1 0 0,-1 1-1,0-1 1,0-1 0,0 1-1,0 0 1,0 0 0,0 0-1,-1 0 1,2-2 0,-2 2 2,0 0 0,0 0 0,0 0 0,0 0-1,0 0 1,0 0 0,-1 0 0,1 0 0,0 0 0,0 0 0,-1 0 0,1 1 0,-1-1 0,1 0 0,-1 0 0,1 0 0,-1 0 0,1 1 0,-1-1 0,0 0 0,1 1 0,-2-2 0,-2-1 0,0 0 0,0 1-1,0-1 1,0 1 0,0 0 0,0 0 0,-1 0-1,1 0 1,-1 1 0,0 0 0,-5-1 0,-2 2-4,0 1 0,1 0 0,-1 1 0,1 0 0,0 1 1,-1 0-1,1 0 0,1 2 0,-1-1 0,0 1 0,-14 11 0,-15 10 59,-51 44 0,86-66-56,-124 95 96,128-98-93,0 0 1,0 1-1,0-1 0,0 0 1,0 1-1,1-1 1,-1 1-1,0-1 0,0 1 1,1-1-1,-1 1 0,1 0 1,0-1-1,-1 1 0,1 0 1,0-1-1,0 1 0,0 0 1,0-1-1,0 1 0,1 0 1,-1-1-1,0 1 0,1-1 1,-1 1-1,1 0 1,0-1-1,-1 1 0,2 1 1,1 4 70,1 1 0,0-1 1,0 0-1,10 11 0,-9-13-20,0 0 1,0-1-1,1 1 0,-1-1 1,1-1-1,0 1 0,0-1 0,0 0 1,1 0-1,-1-1 0,1 0 0,-1 0 1,1 0-1,10 0 0,1 0 35,1-1 1,0 0-1,0-1 0,20-4 1,9-3-11,-1-2 0,0-2 1,48-18-1,-94 29-177,18-9-374,-19 9 390,0 0 0,1 0 1,-1 0-1,0 0 0,1 0 0,-1-1 1,0 1-1,1 0 0,-1 0 0,0 0 0,0 0 1,1-1-1,-1 1 0,0 0 0,0 0 0,0 0 1,1-1-1,-1 1 0,0 0 0,0 0 0,0-1 1,0 1-1,1 0 0,-1-1 0,0 1 1,0 0-1,0 0 0,0-1 0,0 1 0,0 0 1,0-1-1,0 1 0,0 0 0,0-1 0,0 1 1,0 0-1,0-1 0,0 1 0,0 0 1,0 0-1,0-1 0,-1 1 0,1 0 0,0-1 1,0 1-1,0 0 0,0 0 0,-1-1 0,1 1 1,0 0-1,0 0 0,0-1 0,-1 1 1,-23-13-5235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39:40.373"/>
    </inkml:context>
    <inkml:brush xml:id="br0">
      <inkml:brushProperty name="width" value="0.05" units="cm"/>
      <inkml:brushProperty name="height" value="0.05" units="cm"/>
    </inkml:brush>
  </inkml:definitions>
  <inkml:trace contextRef="#ctx0" brushRef="#br0">259 1 6089,'-2'8'9841,"-2"2"-4578,-4 3-3264,-7 7-3423,-2 3 1835,-91 138-257,76-113-119,17-26-26,0 1 0,1 1 0,-11 27-1,24-49-18,1 0 0,-1 0 1,0 0-1,1 0 0,0 0 0,-1 0 0,1 0 0,0 1 0,0-1 0,0 0 0,1 0 0,-1 0 0,0 0 0,1 0 0,-1 1 0,1-1 0,0 0 0,1 3 0,1-1 7,0 0 0,-1 0 1,1-1-1,0 1 0,1-1 0,-1 0 1,1 0-1,5 4 0,5 1 45,0 0-1,0-1 1,1 0-1,17 5 1,-27-11-21,0 0 0,1 0 1,-1-1-1,0 0 1,0 0-1,0 0 0,1 0 1,-1-1-1,0 0 0,0 0 1,0 0-1,5-3 0,64-27 288,-50 19-222,78-44 86,-81 43-262,-11 8-885,-12 9-813,0-3 1231,-1 0 0,1 1 0,-1-1 0,1 0 0,-1 0 1,1 0-1,-1 0 0,0-1 0,-5 1 0,-54 4-7068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21:02.683"/>
    </inkml:context>
    <inkml:brush xml:id="br0">
      <inkml:brushProperty name="width" value="0.05" units="cm"/>
      <inkml:brushProperty name="height" value="0.05" units="cm"/>
    </inkml:brush>
  </inkml:definitions>
  <inkml:trace contextRef="#ctx0" brushRef="#br0">7 0 4017,'0'0'95,"1"1"0,-1-1 0,1 0 1,-1 1-1,0-1 0,1 0 0,-1 1 1,0-1-1,1 1 0,-1-1 0,0 1 0,1-1 1,-1 1-1,0-1 0,0 1 0,1-1 0,-1 1 1,0-1-1,0 1 0,0-1 0,0 1 0,0-1 1,0 1-1,0-1 0,0 1 0,0-1 0,1 5 3659,4-15 760,-8 26-3456,-1 17-1309,6-21 335,-2-1-1,0 1 1,-1 15-1,0-14-38,0-1-1,2 23 1,2-1 13,-1 0 0,-5 41 0,1-44-42,2-1 1,0 1 0,7 38-1,-6-54 2,0 0 0,0 0 0,-4 27-1,0 5-30,-9 142 67,10-171-56,2-16-1,-1 1 0,1-1 0,0 1-1,0-1 1,0 1 0,0-1 0,0 1 0,0-1-1,1 1 1,-1-1 0,1 1 0,0-1 0,1 4 0,-1-4 9,-1 0 1,1 1 0,-1-1 0,1 0 0,-1 1 0,0-1 0,0 1 0,0-1 0,-1 4 0,0 9 12,-4 2 13,4-6-85,4-16-153,-1 3 203,-1-1 0,1 1 0,-1 0 0,1 1 0,0-1 0,0 0 0,0 0 0,0 1 0,0-1 0,0 1 0,1 0 0,-1 0 0,0-1 0,1 1 0,-1 1 0,1-1 0,-1 0 0,1 1 0,-1-1 0,1 1 0,2 0 0,68-4 148,-62 4-158,-2 0 33,0-1-1,-1-1 0,1 0 0,0 0 0,-1 0 1,0-1-1,1-1 0,-1 1 0,8-7 0,30-10 70,-39 18-99,1 0 1,-1 1-1,1 0 0,0 0 1,-1 1-1,1 0 1,9 1-1,-8 0 24,-1-1 0,0 1 0,0-2 0,0 1-1,16-4 1,-16 2-33,0 1 0,0 0 0,0 1 0,0 0 0,0 0 0,0 0 0,0 1-1,13 4 1,31 1 3,-16-2 19,-29-2-4,1-1 0,-1 0 1,1-1-1,9 0 0,4-3 8,-13 2-5,0 0 0,-1 0 0,1 1 0,0 0 0,0 0 0,12 3 0,-9-1-1,0-1 0,1 1 0,0-2 0,15 0 0,-7-1 13,20 3 15,-37-2-30,0 1-1,0-1 1,0 1-1,0-1 1,0 1-1,-1 0 1,1 0 0,0 0-1,4 3 1,-4-2-2,0 0 1,1-1 0,-1 1 0,1-1 0,-1 0 0,1 0-1,-1 0 1,1 0 0,0-1 0,4 1 0,-18-27 1112,6 19-1103,1-1-1,0 0 0,1 1 1,0-1-1,0-1 0,-1-13 0,-1-56 39,3 41-36,-4-60-4,5 1 0,20-170 1,-11 227 70,-7 31-45,0-1 1,0 0-1,0 0 0,-1 0 1,-1 0-1,0-14 1,4-40 16,-4 65-141,-1 0-1,1 0 1,-1 0 0,0 0-1,1 0 1,-1 0 0,0-1 0,0 1-1,0 0 1,0-1 0,0 1 0,0-1-1,-1 1 1,1-1 0,-1 1-1,-1 0 1,3-2 114,1 0 0,-1 0 0,0 0 0,0 0 0,0 0-1,0 0 1,1 0 0,-1 0 0,0 0 0,0 0 0,0-1 0,0 1 0,0 0-1,0 0 1,1 0 0,-1 0 0,0 0 0,0-1 0,0 1 0,0 0 0,0 0 0,0 0-1,0 0 1,0-1 0,0 1 0,0 0 0,0 0 0,0 0 0,0 0 0,0-1-1,0 1 1,0 0 0,0 0 0,0 0 0,0 0 0,0-1 0,0 1 0,0 0-1,0 0 1,0 0 0,0 0 0,0-1 0,0 1 0,0 0 0,0 0 0,-1 0-1,1 0 1,0 0 0,0-1 0,0 1 0,0 0 0,0 0 0,0 0 0,-1 0-1,1 0 1,0 0 0,0 0 0,0 0 0,0 0 0,-1-1 0,0 1 292,8-8 794,-36-6-44,-36 3-943,15 3 0,33 6-107,0 0-1,0 1 1,-25 2 0,11 0 0,-54-4 522,74 3-524,-1-1 0,1 2 0,-15 1 0,-16 1 81,-4 3-28,38-4-62,0 0 0,0-1 1,0 0-1,0-1 0,-10 0 0,-80-12 197,38 4 669,-42 11-871,98-4 36,4 1-39,0 0-1,0-1 1,0 1-1,0 0 1,0 0 0,0 0-1,-1 0 1,1 0 0,0 0-1,0 0 1,0 0 0,0 0-1,0 0 1,-1 0-1,1 0 1,0-1 0,0 1-1,0 0 1,0 0 0,-1 0-1,1 0 1,0 0 0,0 0-1,0 1 1,0-1-1,-1 0 1,1 0 0,0 0-1,0 0 1,0 0 0,0 0-1,0 0 1,-1 0-1,1 0 1,0 0 0,0 0-1,0 1 1,0-1 0,0 0-1,0 0 1,-1 0 0,1 0-1,0 0 1,0 0-1,0 1 1,0-1 0,0 0-1,0 0 1,0 0 0,0 0-1,0 1 1,0-1 0,0 0-1,0 0 1,0 0-1,0 0 1,0 0 0,0 1-1,0-1 1,0 1-374,-24 29-7911,-24 7 661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39:40.905"/>
    </inkml:context>
    <inkml:brush xml:id="br0">
      <inkml:brushProperty name="width" value="0.05" units="cm"/>
      <inkml:brushProperty name="height" value="0.05" units="cm"/>
    </inkml:brush>
  </inkml:definitions>
  <inkml:trace contextRef="#ctx0" brushRef="#br0">0 15 3993,'11'3'3168,"2"-6"6519,1 0-4866,42 2-2501,63 3-1350,-110-2-928,0 0 0,1-1 1,-1 0-1,12-4 0,25-1-3577,-39 10-1056</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5:38.174"/>
    </inkml:context>
    <inkml:brush xml:id="br0">
      <inkml:brushProperty name="width" value="0.05" units="cm"/>
      <inkml:brushProperty name="height" value="0.05" units="cm"/>
    </inkml:brush>
  </inkml:definitions>
  <inkml:trace contextRef="#ctx0" brushRef="#br0">435 1 5081,'0'3'676,"-1"0"0,0 0 0,-1 0 1,1 0-1,0 0 0,-1 0 0,0-1 0,-2 5 0,-7 11 149,-5 16 428,-2 0 1,-1 0 0,-32 39 0,-23 39-815,30-36-387,-57 104-1,80-138 46,3 0 0,-20 63-1,36-97-84,0 0-1,0-1 0,1 1 0,0 0 0,0 0 0,1 0 1,0 0-1,0 0 0,1 0 0,0 0 0,0-1 0,1 1 1,0 0-1,5 10 0,-5-14-25,1 1-1,-1-1 1,1 0 0,0 0-1,1 0 1,-1-1-1,1 1 1,-1-1 0,1 1-1,0-1 1,0-1 0,1 1-1,-1 0 1,1-1-1,-1 0 1,1 0 0,0 0-1,-1-1 1,1 0 0,0 0-1,0 0 1,0 0-1,7-1 1,2 1 32,-1-2 0,1 0 0,-1 0 0,1-1 1,-1-1-1,0 0 0,20-8 0,-10 2-401,0-2-1,-1 0 1,24-17 0,-42 26-147,1-2 0,-1 1 0,0 0 0,1-1 0,-2 0 0,7-7 0,19-42-5632</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5:38.729"/>
    </inkml:context>
    <inkml:brush xml:id="br0">
      <inkml:brushProperty name="width" value="0.05" units="cm"/>
      <inkml:brushProperty name="height" value="0.05" units="cm"/>
    </inkml:brush>
  </inkml:definitions>
  <inkml:trace contextRef="#ctx0" brushRef="#br0">0 158 5809,'9'0'6842,"11"0"1651,5-1-4610,7 1-3910,0-2-1,45-9 0,-27-2 57,-1-1 0,0-3-1,-1-2 1,64-35 0,-102 49-915,0 0 0,0 0 0,17-5 1,-14 8-5094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5:39.896"/>
    </inkml:context>
    <inkml:brush xml:id="br0">
      <inkml:brushProperty name="width" value="0.05" units="cm"/>
      <inkml:brushProperty name="height" value="0.05" units="cm"/>
    </inkml:brush>
  </inkml:definitions>
  <inkml:trace contextRef="#ctx0" brushRef="#br0">66 0 5617,'-11'17'11646,"4"7"-6926,2 32-5263,3-22 1704,-4 11-922,6-45-270,0 0 0,0 0 0,0 0 1,0 0-1,0 0 0,0 0 1,0 1-1,0-1 0,0 0 1,0 0-1,0 0 0,0 0 1,-1 0-1,1 0 0,0 0 1,0 1-1,0-1 0,0 0 1,0 0-1,0 0 0,0 0 0,0 0 1,0 0-1,0 0 0,0 0 1,0 0-1,-1 0 0,1 1 1,0-1-1,0 0 0,0 0 1,0 0-1,0 0 0,0 0 1,0 0-1,-1 0 0,1 0 1,0 0-1,0 0 0,0 0 0,0 0 1,0 0-1,0 0 0,0 0 1,-1 0-1,1 0 0,0 0 1,0 0-1,0 0 0,0 0 1,0 0-1,0 0 0,0-1 1,0 1-1,-1 0 0,1 0 1,0 0-1,0 0 0,0 0 0,0 0 1,-10-7-2870,7 4 1544,-14-8-4170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5:40.249"/>
    </inkml:context>
    <inkml:brush xml:id="br0">
      <inkml:brushProperty name="width" value="0.05" units="cm"/>
      <inkml:brushProperty name="height" value="0.05" units="cm"/>
    </inkml:brush>
  </inkml:definitions>
  <inkml:trace contextRef="#ctx0" brushRef="#br0">1 9 12235,'0'0'7785,"0"-3"-6512,3 3-1001,-3-3-272,3 3-681,3 0-1687,0-3-2305,13 3-6657</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5:41.498"/>
    </inkml:context>
    <inkml:brush xml:id="br0">
      <inkml:brushProperty name="width" value="0.05" units="cm"/>
      <inkml:brushProperty name="height" value="0.05" units="cm"/>
    </inkml:brush>
  </inkml:definitions>
  <inkml:trace contextRef="#ctx0" brushRef="#br0">7 401 5169,'0'-1'631,"-1"0"0,0 0-1,1 0 1,-1 0 0,0 0 0,1 0 0,-1 0-1,1 0 1,0 0 0,-1 0 0,1 0 0,0 0-1,0 0 1,0 0 0,0 0 0,-1-1-1,2 1 1,-1-1 0,6-29 2570,22-32-4103,-25 56 1659,21-40-695,2 1 1,55-76 0,-76 117-62,27-32 19,-30 35-9,-1 0 0,1 0 0,0 0 1,1 1-1,-1-1 0,0 1 0,0-1 0,1 1 1,-1 0-1,1 0 0,-1 0 0,1 0 1,0 0-1,3 0 0,-3 5 0,-1 0 0,0 0 0,0 0 0,0 1-1,-1-1 1,3 7 0,-1 16 258,0 0 0,-2 1 0,0-1 0,-5 30 0,2-20-165,3 56 1,3-71-42,-1-20-187,2-15-442,1-9 173,1 1 0,2 0 0,-1 0 0,22-34 1,-11 24 348,3-3 86,-2-1-1,21-51 1,-41 85-35,0 1-1,1 0 1,-1 0 0,0 0-1,0 0 1,0-1 0,0 1-1,1 0 1,-1 0 0,0 0-1,0 0 1,0 0 0,1-1-1,-1 1 1,0 0 0,0 0-1,1 0 1,-1 0 0,0 0-1,0 0 1,0 0 0,1 0 0,-1 0-1,0 0 1,0 0 0,1 0-1,-1 0 1,0 0 0,0 0-1,1 0 1,-1 0 0,0 0-1,0 0 1,0 1 0,1-1-1,-1 0 1,0 0 0,0 0-1,1 1 1,14 9 270,10 17 195,-19-18-339,-1 0 0,0 0 0,0 1 0,-1 0 0,-1 0 0,1 0 0,-2 0-1,3 12 1,-1 14 321,1 37 1,-3-28-155,3-16-147,0-25-163,1-18-359,-1 0 248,1 0-1,0 1 1,1 0-1,1 0 1,0 1 0,0 0-1,1 0 1,20-20-1,-10 12 236,19-30 0,-38 49-90,1 0 0,-1 0-1,1 0 1,0 1 0,-1-1 0,1 0 0,0 0 0,0 0 0,0 0 0,0 1 0,0-1 0,0 0-1,0 1 1,0-1 0,0 1 0,0-1 0,1 1 0,-1 0-2,0 0 0,-1 0 0,1 0 0,0 0 0,0 0 0,-1 0 1,1 0-1,0 1 0,-1-1 0,1 0 0,0 1 0,-1-1 0,1 0 0,0 1 0,-1-1 0,1 1 0,-1-1 1,1 1-1,-1-1 0,1 2 0,3 3 139,0 1 0,-1 0 0,0 0 1,5 12-1,-3-5 10,-1-5-96,1 0 1,0 0 0,1 0-1,9 10 1,15 24-31,-17-27-711,-3-9-2366,0-8-4458,7-12-140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5:42.553"/>
    </inkml:context>
    <inkml:brush xml:id="br0">
      <inkml:brushProperty name="width" value="0.05" units="cm"/>
      <inkml:brushProperty name="height" value="0.05" units="cm"/>
    </inkml:brush>
  </inkml:definitions>
  <inkml:trace contextRef="#ctx0" brushRef="#br0">77 127 7690,'-7'4'10156,"6"-3"-9902,8 9 1961,13 7-2296,-13-13 143,0 0 1,0 0 0,0 0-1,1-1 1,-1 0 0,1-1-1,0 0 1,0 0 0,0-1-1,0 1 1,0-2 0,1 1 0,-1-1-1,0-1 1,0 1 0,0-1-1,0-1 1,0 1 0,0-1-1,0-1 1,0 0 0,12-6-1,-11 4-61,0 0 0,0 0 0,0-1 0,-1-1-1,0 1 1,0-1 0,-1 0 0,0-1 0,0 0 0,-1 0-1,0-1 1,6-10 0,-12 17 3,1 1 0,0-1 0,-1 1 1,1-1-1,-1 0 0,1 1 0,-1-1 0,0 0 0,0 0 0,1 1 0,-1-1 1,-1 0-1,1 0 0,0 1 0,0-1 0,-1 0 0,1 1 0,-1-1 1,1 0-1,-1 1 0,0-1 0,1 1 0,-1-1 0,0 1 0,0-1 1,0 1-1,0-1 0,0 1 0,-1 0 0,1 0 0,0 0 0,-1 0 1,1 0-1,-1 0 0,1 0 0,-1 0 0,1 0 0,-1 1 0,-1-2 1,-2 0-7,1 1 0,0-1 1,-1 1-1,0-1 1,1 1-1,-1 0 1,1 1-1,-1-1 1,0 1-1,0 0 1,1 1-1,-1-1 1,-6 2-1,-12 6 1,0 1 0,1 2 0,0 0 0,1 1 0,0 2 0,1 0 0,1 0 0,0 2 0,1 1 0,1 0 0,0 1 0,-17 24 0,31-37 27,1 0-1,-1 0 1,1 0 0,-1 0 0,1 0 0,1 1 0,-1-1 0,1 1-1,0-1 1,0 1 0,1-1 0,-1 1 0,1 0 0,1-1 0,-1 1-1,1-1 1,0 1 0,0-1 0,0 1 0,1-1 0,0 1 0,0-1 0,0 0-1,1 0 1,0 0 0,0 0 0,0-1 0,6 7 0,-2-2 3,-1-2 0,2 1 0,-1 0 0,1-1-1,0-1 1,0 1 0,1-2 0,0 1 0,0-1 0,1 0 0,-1-1 0,1 0 0,0 0 0,19 3 0,-12-5 108,-1-1 0,0-1 0,1 0 0,-1-1 0,1-1 0,-1-1 0,22-5 0,-26 4-425,0 0-1,-1-1 0,1 0 1,-1 0-1,0-1 0,11-9 1,-20 14-84,0 0 0,0-1 0,0 1 0,0-1 0,-1 0 1,1 1-1,-1-1 0,1 0 0,-1 0 0,0 0 0,3-4 0,-3 0-1090,0 0 0,0 0 0,0 1 0,-1-1 0,0-8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5:44.428"/>
    </inkml:context>
    <inkml:brush xml:id="br0">
      <inkml:brushProperty name="width" value="0.05" units="cm"/>
      <inkml:brushProperty name="height" value="0.05" units="cm"/>
    </inkml:brush>
  </inkml:definitions>
  <inkml:trace contextRef="#ctx0" brushRef="#br0">399 54 9746,'-8'3'5849,"4"4"-3409,1 15-2415,2-7 768,-24 109 1380,-75 224-1,85-320-2057,11-26-166,8-19-346,8-21-470,9-54 0,-4 16 695,8-26 89,12-115-1,-36 212 173,0 0 0,-1 0 0,1-1 0,-1 1 0,-1 0 0,1 0 0,0 0 0,-1 0 0,-3-9 0,4 14 23,-3 2-77,0 0 0,-1 1 1,2-1-1,-1 1 0,0 0 0,0 0 1,1 0-1,-4 6 0,0-1 21,-201 254-17,190-238-45,12-16-14,-1 0-1,0-1 1,0 1-1,0-1 1,-1 0 0,0 0-1,-1-1 1,-9 7 0,-4-6 100,18-7 107,14-4 180,3 0-115,1 0 0,0 1-1,16-1 1,30-6 499,-19-1-590,1 1 0,0 3 1,1 1-1,75 1 0,-50 8-124,-35 0 227,0-2-1,0-1 1,0-1 0,0-2-1,41-9 1,-74 12-259,-1-1 1,1 1-1,0 0 1,0 0-1,0 0 1,0-1 0,0 1-1,0 0 1,-1-1-1,1 1 1,0-1-1,0 1 1,-1-1-1,1 1 1,0-1-1,-1 1 1,1-1 0,0 0-1,-1 1 1,1-1-1,-1 0 1,1 0-1,-1 1 1,1-1-1,-1 0 1,0 0-1,1 0 1,-1 0 0,0 1-1,0-1 1,0 0-1,1 0 1,-1 0-1,0 0 1,0 0-1,0 0 1,-1 0 0,1 0-1,0 1 1,0-1-1,0 0 1,-1 0-1,1 0 1,0 0-1,-1 0 1,1 1-1,-1-1 1,0-1 0,-17-19-2022,-7 4-3901,-24-6-5334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6:03.799"/>
    </inkml:context>
    <inkml:brush xml:id="br0">
      <inkml:brushProperty name="width" value="0.1" units="cm"/>
      <inkml:brushProperty name="height" value="0.1" units="cm"/>
      <inkml:brushProperty name="color" value="#F6630D"/>
    </inkml:brush>
  </inkml:definitions>
  <inkml:trace contextRef="#ctx0" brushRef="#br0">1 3182 5113,'3'-20'14152,"5"20"-11298,32 14-2163,-40-14-659,22 6 148,0-1 1,0-1-1,0-1 0,1 0 1,-1-2-1,36-3 0,-23 2-60,35-1 70,-1-2 0,1-4 0,67-16 0,103-42 20,-163 43-183,94-26 13,208-67 96,-323 95-111,0-4-1,99-57 1,53-55-11,-137 86-54,83-76-1,-119 93 9,-2-2 0,-1-1 0,52-79 0,142-245-281,-201 315 181,-2-1 1,25-71-1,-9-12 73,-27 87 59,0-1 1,25-51 0,-5 15 5,-24 55-3,2 0 0,19-34-1,38-44-2,32-58 0,-90 140 2,-2 0-1,0 0 1,6-33-1,-8 29 1,1-1-1,12-25 0,-4 17-3,2-2-1,-2-1 1,13-48-1,-21 64 10,1 1 0,10-22 0,-11 29-1,-1 0-1,0-1 0,0 1 1,-1-1-1,-1 0 0,0-1 1,1-18-1,-6 4 217,-2 16 31,4 12-245,0 0 0,0 0 0,0 0 0,0 0 0,0 0 0,-1-1 0,1 1 0,0 0 0,0 0 0,0 0 0,0 0 0,0 0 0,-1 0 0,1 0 0,0 0 0,0 0 0,0 0 0,-1 0 0,1-1 0,0 1 0,0 0 0,0 0 0,0 0 0,-1 0 0,1 0 0,0 1 0,0-1 0,0 0 0,-1 0 0,1 0 0,0 0 0,0 0 0,0 0 0,0 0 0,-1 0 0,1 0 0,0 0 0,0 0 0,0 1 0,0-1 0,0 0 0,-1 0 0,1 0 0,-28 9-243,27-9 236,1 1-1,-1-1 1,0 0 0,0 1 0,0-1 0,0 0 0,0 0 0,0 0 0,0 0-1,0 0 1,0 0 0,0 0 0,0 0 0,1 0 0,-1 0 0,0 0 0,0-1 0,0 1-1,0 0 1,0-1 0,0 1 0,1-1 0,-1 1 0,-1-2 0,13-29 32,-4 6-39,14-62 21,-9 29 4,-46 79-274,-4 19 157,35-37 101,1 0 1,-1 0-1,1 0 0,0 1 1,0-1-1,0 0 0,1 1 0,-1 0 1,1-1-1,-1 1 0,0 6 1,2-8-10,1 0 0,-1 0 0,1 0 1,-1-1-1,1 1 0,0 0 0,0-1 1,0 1-1,0 0 0,0-1 0,0 1 1,0-1-1,0 1 0,0-1 0,1 0 1,-1 0-1,1 0 0,-1 1 0,1-1 1,-1-1-1,1 1 0,0 0 0,-1 0 1,1 0-1,2 0 0,-1 0-3,1 0-1,-1 0 1,1 0-1,0 0 1,-1 0 0,1-1-1,0 0 1,-1 0-1,1 0 1,0 0-1,-1 0 1,6-2 0,-5 0 11,0 0 0,1 0-1,-1-1 1,0 1 0,-1-1 0,1 0 0,0 0 0,-1-1 0,1 1 0,-1-1 0,4-5 0,-1 0-78,0-1 0,0 1 0,8-20 1,-12 23 48,-1 0 0,1 0 0,-1 0 0,0 0 0,-1 0 0,1 0 1,-2-12-1,1 14 42,0 0 0,-1 1 0,1-1 1,-1 0-1,0 1 0,0-1 0,0 1 0,-1 0 1,1-1-1,-1 1 0,0 0 0,0 0 0,0 0 1,-4-5-1,5 7 4,0 1 0,0-1-1,0 0 1,0 0 0,0 1 0,0-1 0,0 1 0,0-1-1,-1 1 1,1 0 0,0-1 0,0 1 0,0 0 0,0 0 0,-1-1-1,1 1 1,0 0 0,0 0 0,0 1 0,0-1 0,-1 0-1,-1 1 1,0 0-29,0 0 0,1 0 0,-1 1 0,0-1 0,1 1 0,-1 0 0,1 0-1,0 0 1,-3 2 0,0 2 17,-1 1 1,1-1-1,0 1 0,0 0 1,-6 15-1,10-18-11,0-1 0,0 0 0,0 1 1,1-1-1,0 1 0,0-1 0,0 0 0,0 1 0,0-1 0,0 1 1,1-1-1,0 0 0,0 1 0,0-1 0,0 0 0,0 0 0,1 0 1,-1 1-1,1-2 0,0 1 0,0 0 0,0 0 0,0 0 0,0-1 0,1 1 1,-1-1-1,6 4 0,-7-6 5,0 0-1,0 1 1,0-1 0,0 0-1,0 0 1,1 0 0,-1 0-1,0 0 1,0 0 0,0 0-1,0 0 1,1 0 0,-1 0 0,0-1-1,0 1 1,0 0 0,0-1-1,0 1 1,0-1 0,0 1-1,0-1 1,0 0 0,0 1-1,0-1 1,0 0 0,0 0-1,-1 0 1,1 0 0,0 1-1,-1-1 1,1 0 0,0 0-1,-1 0 1,1 0 0,-1-1 0,1 1-1,-1-1 1,3-4 5,0 0 0,-1-1 0,0 1 0,0-1-1,1-6 1,-2 7 5,0 0 0,-1 0 0,1 0 0,-1 0-1,-1 0 1,1 0 0,-1 0 0,0 0 0,0 0-1,-1 0 1,0 0 0,-4-9 0,5 13-6,-1 0 0,1 0 1,-1 0-1,0 0 0,0 0 1,0 0-1,0 0 0,0 1 1,0-1-1,0 1 0,-1 0 1,1-1-1,0 1 0,-1 0 1,1 0-1,-1 0 0,1 1 1,-1-1-1,0 1 0,1-1 1,-1 1-1,0 0 0,1 0 0,-1 0 1,0 0-1,1 1 0,-1-1 1,1 1-1,-1 0 0,1-1 1,-4 2-1,-3 2-19,1-1 1,-1 1-1,0 1 0,1-1 1,0 1-1,0 1 1,1 0-1,-1 0 0,1 0 1,1 1-1,-1 0 0,1 0 1,-9 15-1,8-12 16,1-1-1,1 2 0,-1-1 1,2 0-1,0 1 1,0 0-1,1 0 1,0 0-1,1 1 1,0-1-1,0 13 1,2-21-1,-1-1 1,1 0-1,0 1 1,0-1-1,0 1 1,1-1 0,-1 0-1,0 1 1,1-1-1,0 0 1,-1 0-1,1 1 1,0-1 0,0 0-1,0 0 1,1 0-1,-1 0 1,0 0-1,1 0 1,-1-1 0,1 1-1,0 0 1,0-1-1,-1 1 1,1-1-1,0 0 1,0 1 0,0-1-1,1 0 1,-1 0-1,0 0 1,0-1-1,0 1 1,1 0 0,-1-1-1,0 0 1,1 1-1,-1-1 1,0 0-1,1 0 1,-1 0 0,5-1-1,-1 0 14,0-1 0,0 1 0,0-1 1,0 0-1,0 0 0,-1-1 0,1 1 0,-1-1 0,1-1 0,-1 1 0,0-1 1,0 0-1,-1 0 0,1 0 0,5-8 0,-4 5-31,-1-1 0,-1 1 0,1-1 0,-1 0 0,0-1 0,-1 1 0,0-1 0,0 1 0,-1-1 0,0 0 0,-1 0 0,0 0 0,0 0 0,-1 0 0,0 0 0,-2-15 0,1 23 24,1 0 0,0 0 0,-1-1 0,1 1 1,-1 0-1,1 0 0,-1 0 0,0 0 0,1-1 0,-1 1 0,0 0 0,0 0 0,0 0 0,0 1 1,0-1-1,0 0 0,0 0 0,0 0 0,0 1 0,0-1 0,-1 1 0,1-1 0,0 1 1,0-1-1,0 1 0,-1 0 0,1-1 0,0 1 0,-1 0 0,1 0 0,0 0 0,-1 0 0,1 0 1,-2 1-1,-1-1-43,0 1-1,1-1 1,-1 1 0,1 0 0,0 0 0,-1 0 0,1 1 0,0-1 0,-1 1 0,1 0 0,-4 3 0,3-1 36,1 0 1,0 0-1,0 1 1,0-1-1,0 1 1,1 0-1,0-1 1,0 1 0,0 0-1,1 0 1,-1 0-1,1 0 1,0 9-1,0-8 1,0 1-1,1-1 0,0 0 1,0 1-1,1-1 0,0 0 0,0 0 1,0 1-1,1-1 0,3 10 1,-4-14 0,0 0 1,1 1 0,-1-1-1,0 0 1,1 0-1,-1 0 1,1 0 0,0 0-1,0 0 1,-1-1 0,1 1-1,0-1 1,0 1 0,1-1-1,-1 1 1,0-1 0,0 0-1,1 0 1,-1 0-1,1-1 1,-1 1 0,1 0-1,-1-1 1,1 0 0,-1 1-1,1-1 1,-1 0 0,1 0-1,-1-1 1,5 0 0,-3 0 2,0-1 0,0 1 0,0-1 0,0 0 0,0 0 0,-1 0 0,1 0 0,-1-1 0,1 0 0,-1 0 0,0 0 0,0 0 0,-1 0 0,1 0 0,0-1 0,-1 1 0,3-7 0,-1 1-6,0 0 1,-1-1-1,0 0 0,-1 0 1,0 0-1,0 0 1,-1 0-1,-1 0 1,0 0-1,0 0 1,-1 0-1,0 0 0,0 0 1,-1 0-1,-1 0 1,0 0-1,0 1 1,-6-12-1,8 19 27,1 0 0,-1 0 0,0 1 0,0-1 0,0 0 0,0 1-1,0-1 1,0 1 0,-1-1 0,1 1 0,-1-1 0,1 1 0,-1 0 0,1 0 0,-1 0 0,1 0 0,-1 0 0,0 0 0,0 0-1,0 1 1,1-1 0,-4 0 0,2 1-14,1 0-1,0 0 1,-1 1 0,1-1-1,0 1 1,0 0-1,-1-1 1,1 1-1,0 0 1,0 1 0,0-1-1,0 0 1,0 0-1,0 1 1,-3 2-1,-1 3 14,-1 0-1,1 0 0,1 0 0,-1 1 0,1 0 0,0 0 1,1 0-1,-4 11 0,4-7 51,1 0 0,0 0 1,-2 13-1,5-22-110,-1 0 1,1-1 0,0 1-1,0-1 1,0 1-1,0 0 1,0-1 0,1 1-1,-1-1 1,1 1-1,0-1 1,-1 1-1,1-1 1,0 1 0,1-1-1,-1 0 1,0 0-1,1 1 1,-1-1 0,1 0-1,3 3 1,-5-4-44,1-1-1,-1 0 1,0 0 0,0 0 0,1 1 0,-1-1 0,0 0-1,0 0 1,1 0 0,-1 1 0,0-1 0,1 0 0,-1 0-1,0 0 1,1 0 0,-1 0 0,0 0 0,1 0-1,-1 0 1,0 0 0,1 0 0,-1 0 0,0 0 0,1 0-1,-1 0 1,0 0 0,0 0 0,1 0 0,-1-1 0,0 1-1,1 0 1,-1 0 0,0 0 0,1 0 0,-1-1-1,0 1 1,0 0 0,1 0 0,-1 0 0,0-1 0,0 1-1,0 0 1,1-1 0,-1 1 0,0 0 0,0 0 0,0-1-1,0 1 1,0 0 0,0-1 0,0 1 0,1 0-1,-1-1 1,0 1 0,0 0 0,0-1 0,0 1 0,0 0-1,0-1 1,-1 1 0,1 0 0,0-1 0,-4-46-8145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6:07.619"/>
    </inkml:context>
    <inkml:brush xml:id="br0">
      <inkml:brushProperty name="width" value="0.1" units="cm"/>
      <inkml:brushProperty name="height" value="0.1" units="cm"/>
      <inkml:brushProperty name="color" value="#F6630D"/>
    </inkml:brush>
  </inkml:definitions>
  <inkml:trace contextRef="#ctx0" brushRef="#br0">231 23 4201,'-12'-23'17440,"-8"29"-16578,13-4-853,0-1-1,0 1 0,0 1 0,1-1 0,-1 1 0,1 0 0,0 1 0,-10 7 0,-45 39 57,56-45-36,-2 1-26,2 0 0,-1 0 1,1 0-1,0 1 0,0 0 0,1 0 0,-1 0 0,2 0 0,-1 1 0,1 0 0,0-1 1,-3 16-1,5-17 3,0 0 0,1 0 0,-1 0 0,1 1 0,1-1 0,-1 0 0,1 0 0,0 0 0,0 0 0,1 0 0,-1 0 0,2 0 0,-1 0 0,0-1 0,1 1 0,0-1 1,5 6-1,-4-5 18,0 0 0,0-1 1,1 1-1,0-1 1,0-1-1,0 1 1,0-1-1,1 0 0,0 0 1,0 0-1,0-1 1,0 0-1,1 0 0,-1 0 1,1-1-1,-1 0 1,1-1-1,0 1 1,0-1-1,0 0 0,0-1 1,0 0-1,0 0 1,0-1-1,0 1 1,0-1-1,-1-1 0,1 1 1,0-1-1,0-1 1,-1 1-1,0-1 1,1 0-1,6-5 0,-3 1-103,0 1 0,-1-1 0,0-1 0,0 0 0,-1 0-1,0 0 1,-1-1 0,0-1 0,0 1 0,-1-1 0,0 0-1,-1 0 1,6-15 0,-6 13 46,-2 7 70,-1 0-1,1 0 1,-1 0-1,0 0 1,-1 0-1,1 0 1,-1-1-1,0 1 1,-1 0 0,1-1-1,-1 1 1,0-1-1,0 1 1,-1-1-1,1 1 1,-1 0-1,-1-1 1,1 1-1,-3-6 1,3 7 27,-1 1 0,0-1 0,0 1 0,0-1 1,0 1-1,-1 0 0,1 0 0,-1 0 0,0 0 1,0 1-1,0-1 0,0 1 0,0-1 0,0 1 1,-1 0-1,1 0 0,-1 1 0,0-1 0,-4-1 1,-5 1-6,0-1 0,-1 2 0,1 0 0,-20 1 0,28 0-77,0-1-32,0 1-1,0 0 1,0 0 0,0 1-1,0 0 1,0 0-1,0 0 1,0 0-1,-9 4 1,5 2-518,0-1 1,1 1-1,0 0 0,0 1 1,-10 13-1,-78 87-4312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23:59.475"/>
    </inkml:context>
    <inkml:brush xml:id="br0">
      <inkml:brushProperty name="width" value="0.05" units="cm"/>
      <inkml:brushProperty name="height" value="0.05" units="cm"/>
      <inkml:brushProperty name="color" value="#00A0D7"/>
    </inkml:brush>
  </inkml:definitions>
  <inkml:trace contextRef="#ctx0" brushRef="#br0">262 84 3001,'-3'-2'3443,"-3"1"-3858,5 1 427,1 1 0,-1-1-1,0 0 1,1 0-1,-1 1 1,1-1 0,-1 0-1,0 0 1,1 0 0,-1 0-1,1 0 1,-1 0-1,0 0 1,1 0 0,-1 0-1,0 0 1,1 0-1,-1-1 1,1 1 0,-1 0-1,0 0 1,1 0 0,-1-1-1,1 1 1,-1 0-1,1-1 1,-1 1 0,1-1-1,-1 1 1,1 0 0,-1-1-1,1 1 1,0-1-1,-1 1 1,1-1 0,0 1-1,-1-1 1,1 0 0,0 1-1,0-1 1,-1 1-1,1-1 1,0 0 0,0 1-1,0-1 1,0 1-1,0-1 1,0-1 0,12-4 7913,-41 71-8209,-4-8 233,-80 102 0,67-98-1143,43-57 1120,1 0 0,-1-1 0,1 1 0,0 0 0,0 0 0,0 0 0,1 0 0,-1 1 0,-1 7 0,66-74-1720,-27 23 1770,2 1 0,46-35 0,-56 56-406,-24 15 359,-1 1 0,1-1 1,-1 0-1,1-1 1,-1 1-1,0 0 1,0-1-1,0 0 1,2-3-1,8-7 76,-10 11 5,-1 0 0,1-1 1,-1 0-1,1 1 0,-1-1 0,0 0 0,0 0 0,0 0 0,0 0 0,-1 0 1,2-4-1,-3 6 23,8-6-35,0-1 0,-1 0 0,0-1 0,-1 0 0,8-12 0,6-13 315,-12 22-571,-8 15-1279,-20 33 1433,-41 57 0,17-29 238,-4 11 138,-120 171-16,159-233-187,8-10-33,0-1 0,0 0-1,-1 1 1,1-1 0,-1 0 0,1 0 0,-1 0 0,0 0-1,0 0 1,0 0 0,0 0 0,0-1 0,0 1 0,-5 2 0,29-22 292,63-80-423,-31 39 95,120-117 239,-66 72-207,-65 55 121,-29 32-30,0 1-1,32-28 1,-30 25 149,-41 54 371,-149 192-1163,26-38 590,119-148 315,1 3-1,-35 75 1,55-101-280,-7 13-485,16-31 372,-1 0-1,0 0 0,0 0 0,0 0 1,0 0-1,0 0 0,0 0 1,0 0-1,0 0 0,0 0 0,0 0 1,0 0-1,0 0 0,0 0 0,0 0 1,1 0-1,-1 0 0,0 0 0,0 0 1,0 0-1,0 0 0,0 0 0,0 0 1,0 0-1,0 0 0,0 0 0,0 0 1,0 0-1,0 0 0,0 0 0,0 0 1,1 0-1,-1 0 0,0 0 1,0 0-1,0 0 0,0 0 0,0 0 1,0 0-1,0 1 0,0-1 0,0 0 1,0 0-1,0 0 0,0 0 0,0 0 1,0 0-1,0 0 0,0 0 0,0 0 1,0 0-1,15-16-618,287-370 335,-128 173 760,-106 142 287,-41 53-509,-21 18-364,-18 16-262,-9 10 329,-22 35 1,5-7 165,-4 1-60,-12 15 31,-87 148 0,-20 44 17,144-235-128,18-24-236,13-15-220,370-399 501,-363 385 75,-13 16 114,0-1-1,1 2 0,-1-1 0,2 1 0,-1 1 0,1-1 0,1 2 0,0-1 0,12-5 0,-22 15-219,-7 5-142,-11 14-173,11-14 358,-58 72 322,13-18 101,3 2 1,-43 74-1,13 17-368,74-146-50,1 1-976,15-14-697,6-8 1698,0-2 0,0 0 0,-2-1 0,0 0 0,17-23 0,4-4 11,128-130 30,-161 168-99,25-25 10,-27 29-12,0-1 0,0 0 0,0 1 0,0 0 0,0-1 1,0 1-1,1 0 0,-1 0 0,0 0 0,1 0 0,-1 0 1,1 1-1,3-1 0,-8 3 14,0 0-1,0 0 1,0 0 0,0 0-1,0 0 1,1 0 0,-1 1-1,1-1 1,-1 1 0,-1 4 0,2-5-48,-125 209 507,23-45-638,105-169-104,1 0-1,0 0 0,0 1 0,0-1 1,0 1-1,0-1 0,0 1 1,5-2-1,14-11 238,51-49 132,-33 28-35,1 2 1,60-40-1,-98 73-48,-1 0 0,1 0 0,-1 0 0,1 0 0,-1 0-1,1 1 1,0-1 0,4 1 0,1 4 90,-13 10-194,3-11 61,1 0 1,-1 0-1,1 0 1,0 0 0,0 0-1,0 0 1,1 0-1,-1 5 1,-6 19 138,-30 43 264,23-47-9,-17 43-1,31-66-390,0 1-1,0-1 0,1 0 0,-1 0 1,0 1-1,1-1 0,-1 0 0,1 0 0,-1 0 1,0 0-1,1 1 0,-1-1 0,0 0 0,1 0 1,-1 0-1,1 0 0,-1 0 0,1 0 0,-1 0 1,0 0-1,1 0 0,-1 0 0,1 0 1,-1 0-1,0 0 0,1 0 0,-1-1 0,1 1 1,-1 0-1,0 0 0,1 0 0,0-1 0,17-6-525,20-21 537,69-49 189,-107 79-157,0-1 0,-1 1 0,1-1 1,0 1-1,-1-1 0,1 1 0,-1-1 0,0 0 0,1 1 1,-1-1-1,0 0 0,0 1 0,0-1 0,0 0 0,-2 2 1,-4 5-1230,2 4-1228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6:09.278"/>
    </inkml:context>
    <inkml:brush xml:id="br0">
      <inkml:brushProperty name="width" value="0.1" units="cm"/>
      <inkml:brushProperty name="height" value="0.1" units="cm"/>
      <inkml:brushProperty name="color" value="#F6630D"/>
    </inkml:brush>
  </inkml:definitions>
  <inkml:trace contextRef="#ctx0" brushRef="#br0">1 355 4833,'4'8'3561,"-4"-8"-3413,1 1 1,-1-1-1,0 0 0,1 0 1,-1 0-1,1 0 0,-1 0 1,0 0-1,1 0 0,-1 0 1,0 0-1,1 0 1,-1 0-1,1 0 0,-1 0 1,5-2 1928,-5 1-1929,27-15 5433,-22 12-5238,11-5 218,5-3-405,1 0 0,-2-2 0,0 0 0,-1-1 0,0-1 0,-2-1 0,18-20 0,-23 22-165,1-1 0,-2-1 0,-1 0 0,0 0 0,-1-1 0,0-1 0,6-23 0,-15 41 4,1-1 1,-1 1-1,0-1 1,0 1-1,0-1 1,0 0-1,0 1 1,-1-1-1,1 1 0,0-1 1,-1 1-1,1-1 1,-1 1-1,1-1 1,-2-1-1,-1-4-70,-10 32-716,-12 59 849,10-39 190,2 1-1,2 0 0,2 1 1,-5 79-1,23-43 218,-17-81-446,1 0 0,-1 0 1,1 1-1,0 0 0,-8 5 0,13-7 16,-15 8-89,14-6 165,14-9 90,-9 6-172,-1-1 1,1 1-1,-1 0 0,1 0 0,-1 0 0,1 0 0,-1 0 0,1 0 0,-1 1 0,1-1 0,-1 0 0,1 1 0,-1-1 1,1 1-1,1 1 0,10 2 208,16-1 225,0-1 0,0-2-1,0 0 1,46-8 0,-66 9-197,-14 5-1852,-14 0-6623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6:10.416"/>
    </inkml:context>
    <inkml:brush xml:id="br0">
      <inkml:brushProperty name="width" value="0.1" units="cm"/>
      <inkml:brushProperty name="height" value="0.1" units="cm"/>
      <inkml:brushProperty name="color" value="#F6630D"/>
    </inkml:brush>
  </inkml:definitions>
  <inkml:trace contextRef="#ctx0" brushRef="#br0">1 131 4841,'2'-3'1266,"1"-1"-1,0 0 1,-1 0 0,1 0-1,-1 0 1,-1 0 0,4-9-1,-1 3-312,-1 6-644,0-1-1,0 1 0,1 0 0,-1 0 0,1 0 0,0 0 0,0 1 1,1 0-1,-1 0 0,1 0 0,-1 0 0,1 0 0,0 1 0,0 0 1,10-3-1,9-2-55,-1 2 0,27-4 0,-44 8-236,-4 1-22,0-1-1,0 1 1,1-1-1,-1 1 1,0 0 0,0-1-1,0 1 1,1 1-1,-1-1 1,0 0 0,0 0-1,0 1 1,1-1-1,-1 1 1,0 0 0,0-1-1,0 1 1,0 0-1,0 0 1,0 1 0,-1-1-1,1 0 1,0 1-1,-1-1 1,1 1 0,0-1-1,-1 1 1,0 0-1,1-1 1,-1 1-1,0 0 1,0 0 0,0 0-1,0 0 1,0 0-1,-1 0 1,1 0 0,-1 1-1,1-1 1,-1 0-1,0 0 1,1 3 0,-1 4-5,-1-1 1,0 1-1,0-1 1,0 1-1,-1-1 1,0 0 0,-1 0-1,0 0 1,-6 14-1,-10 11-47,-2 0 0,-1-1-1,-1-2 1,-2 0-1,-53 49 1,77-78 80,-1 1 0,1-1 0,-1 0 0,1 0 0,-1 0-1,0 0 1,0 0 0,1-1 0,-1 1 0,0-1 0,0 1 0,0-1 0,0 1 0,0-1-1,0 0 1,0 0 0,0 0 0,-3 0 0,2 0 38,45 30-273,-31-27 486,0 0-1,0-1 1,1 0 0,-1-1-1,0 0 1,1-1 0,-1 0-1,1-1 1,-1-1-1,1 1 1,-1-2 0,19-5-1,-11 1-133,-1 1-1,0-2 1,-1-1 0,0 0-1,0-1 1,26-21 0,-39 28-268,-3 3 40,0-1-1,0 1 1,0-1-1,0 0 1,0 1-1,0-1 1,0 0-1,-1 0 1,1 1-1,0-1 1,-1 0-1,1 0 1,0 0-1,-1 0 1,1 0-1,-1 0 1,1 0-1,-1 0 1,0 0-1,1 0 1,-1 0-1,0 0 1,0 0-1,0 0 1,0 0-1,0-3 1,-14-21-4373</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6:11.749"/>
    </inkml:context>
    <inkml:brush xml:id="br0">
      <inkml:brushProperty name="width" value="0.1" units="cm"/>
      <inkml:brushProperty name="height" value="0.1" units="cm"/>
      <inkml:brushProperty name="color" value="#F6630D"/>
    </inkml:brush>
  </inkml:definitions>
  <inkml:trace contextRef="#ctx0" brushRef="#br0">100 38 5105,'8'-1'9078,"-7"0"-8867,16-11 4734,-5 3-796,2 5-4027,0 1 0,0 0 0,0 1 0,0 1 0,1 0 0,-1 1 0,0 0-1,21 4 1,-1-2-28,-10-2-84,-18 0-10,0-1-1,0 1 1,1 0 0,-1 1-1,0 0 1,0 0-1,0 0 1,-1 0 0,7 3-1,-11-3-13,0 0 0,-1 0 0,1 0 0,0-1 0,-1 1-1,1 0 1,-1 0 0,1 0 0,-1 0 0,1 1 0,-1-1 0,0 0-1,1 0 1,-1 0 0,0 0 0,0 0 0,0 0 0,0 0-1,0 0 1,0 1 0,0-1 0,0 0 0,0 0 0,-1 0 0,1 0-1,0 0 1,-1 0 0,1 0 0,-1 0 0,0 1 0,-19 36 23,17-33-14,-6 10-64,0-1 1,-2 0 0,0-1 0,0-1 0,-20 18 0,-71 46-736,93-71 813,6-3-138,5-3-94,42-25-1005,-31 21 1221,1-1 30,-1 1 0,1 1-1,18-3 1,-27 6-1,0 1 0,0-1 0,0 1 0,0 0 0,0 1 0,0-1 0,0 1 0,-1 0 0,1 1 0,0-1 0,0 1 0,0 0 0,6 4 0,11 3 106,14 8 126,-34-16-250,-1 0-1,1 0 0,0 0 0,-1 1 0,1-1 0,-1 0 1,1 0-1,-1 1 0,0-1 0,1 1 0,-1-1 0,0 1 0,0 0 1,1 3-1,-1-3 2,-1 1 0,0 0-1,0 0 1,0 0 0,0 0 0,0 0 0,-1 0 0,0 0 0,1 0 0,-1 0 0,0 0-1,0 0 1,0-1 0,-2 4 0,-25 39 160,16-27-130,-6 13 39,13-19-29,-2-1 0,0 0-1,0 0 1,-10 10-1,14-18-11,0 0 0,0 0-1,0 0 1,0-1 0,-1 0-1,1 0 1,-1 0 0,0 0 0,1 0-1,-1-1 1,0 1 0,0-1-1,0 0 1,0-1 0,0 1-1,0 0 1,-6-1 0,-86-7 950,63 3-473,-46 1 0,45 3-247,-19 1-186,46 3-474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6:13.438"/>
    </inkml:context>
    <inkml:brush xml:id="br0">
      <inkml:brushProperty name="width" value="0.1" units="cm"/>
      <inkml:brushProperty name="height" value="0.1" units="cm"/>
      <inkml:brushProperty name="color" value="#F6630D"/>
    </inkml:brush>
  </inkml:definitions>
  <inkml:trace contextRef="#ctx0" brushRef="#br0">539 116 4833,'-2'-2'15610,"-8"28"-14407,0 38-562,-3 0 1,-3-1-1,-45 116 1,74-219-1193,12-70 1,-14 60 215,-7 21 186,0 0 1,-2 0 0,-2 0 0,0 0-1,-5-32 1,3 32 218,2 22-48,0 0 1,0 0-1,-1 0 1,0 1-1,-1-1 0,1 0 1,-5-11-1,6 18-10,0 0 0,0-1-1,0 1 1,0 0 0,0-1-1,0 1 1,-1 0 0,1-1-1,0 1 1,0 0 0,0-1-1,0 1 1,0 0 0,0-1-1,-1 1 1,1 0 0,0-1-1,0 1 1,0 0 0,-1 0-1,1-1 1,0 1 0,-1 0-1,1 0 1,0 0 0,0-1-1,-1 1 1,1 0 0,0 0-1,-1 0 1,1 0 0,0 0-1,-1-1 1,1 1 0,0 0-1,-1 0 1,1 0 0,0 0-1,-1 0 1,1 0 0,0 0-1,-1 0 1,1 1 0,-1-1-1,1 0 1,0 0-1,-1 0 1,1 0 0,0 0-1,0 0 1,-1 1 0,1-1-1,0 0 1,-1 0 0,1 0-1,0 1 1,0-1 0,-1 0-1,1 1 1,0-1 0,0 0-1,0 0 1,-1 1 0,1-1-1,0 0 1,0 1 0,0-1-1,0 0 1,0 1 0,-10 9-131,-2 0 146,-243 208 454,234-201-460,14-11 1,1 0 0,-1-1-1,0 0 1,-13 6-1,-40 26 78,21-12-135,32-17-82,17-5-42,27-2 13,-30-1 219,388-34 2174,-282 20-1528,-90 12-510,0 0-1,1-2 1,-1-1-1,0-1 1,-1 0-1,41-19 1,-54 21-560,-44 18-8936,-67 9-4876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6:19.427"/>
    </inkml:context>
    <inkml:brush xml:id="br0">
      <inkml:brushProperty name="width" value="0.1" units="cm"/>
      <inkml:brushProperty name="height" value="0.1" units="cm"/>
      <inkml:brushProperty name="color" value="#F6630D"/>
    </inkml:brush>
  </inkml:definitions>
  <inkml:trace contextRef="#ctx0" brushRef="#br0">10 4 5345,'16'-4'11558,"-27"13"-11617,-4 8-6143</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6:19.959"/>
    </inkml:context>
    <inkml:brush xml:id="br0">
      <inkml:brushProperty name="width" value="0.1" units="cm"/>
      <inkml:brushProperty name="height" value="0.1" units="cm"/>
      <inkml:brushProperty name="color" value="#F6630D"/>
    </inkml:brush>
  </inkml:definitions>
  <inkml:trace contextRef="#ctx0" brushRef="#br0">0 14 4833,'21'-3'18419,"-20"1"-17603,5-4 1202,-8 4-2037,-14 34-11573</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6:20.476"/>
    </inkml:context>
    <inkml:brush xml:id="br0">
      <inkml:brushProperty name="width" value="0.1" units="cm"/>
      <inkml:brushProperty name="height" value="0.1" units="cm"/>
      <inkml:brushProperty name="color" value="#F6630D"/>
    </inkml:brush>
  </inkml:definitions>
  <inkml:trace contextRef="#ctx0" brushRef="#br0">0 31 4617,'19'3'12595,"-13"-3"-10051,-6-3-1744,0 0-111,-6-25-11684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6:34.008"/>
    </inkml:context>
    <inkml:brush xml:id="br0">
      <inkml:brushProperty name="width" value="0.1" units="cm"/>
      <inkml:brushProperty name="height" value="0.1" units="cm"/>
      <inkml:brushProperty name="color" value="#F6630D"/>
    </inkml:brush>
  </inkml:definitions>
  <inkml:trace contextRef="#ctx0" brushRef="#br0">0 899 3833,'1'-3'11644,"5"-13"-8806,4 6-2334,0 1 0,1 1 0,1 0 0,-1 0 0,1 1 0,1 1 0,-1 0 0,23-7 0,-13 5-241,39-22 0,41-34 368,-12 6-217,2 4 0,122-51 1,201-63 69,-217 80-161,55-20 360,-192 86-529,0 2-1,85-15 1,131-3-19,-212 34-54,-1 2 0,87 8 1,93 40 277,-166-28-184,129 13 0,-66-26-11,44 3 62,-152-4-207,-1 1 0,1 1 1,51 18-1,153 80 98,34 10 175,-84-50-100,326 161 0,-39-1 131,-448-214-293,260 123 167,-136-59 8,222 76 1,-351-144-169,0-1 1,0-1-1,40 3 1,9 1 48,-32-1-57,43 1 1,-68-7-27,0-1 0,0-1 0,1 0 0,-1 0 0,-1-2 0,1 1 0,13-6 1,-21 7-6,1-1 1,-1 1-1,1 0 1,-1 0-1,1 1 1,-1 0-1,8 0 1,26-2-3,-29-3-109,-12 0-59,-14-1 161,8 5-6,0 0 1,-1 0 0,1 0 0,-1 1-1,1 1 1,0 0 0,-1 0 0,1 0-1,0 1 1,0 0 0,0 1 0,0 0-1,0 0 1,0 0 0,1 1 0,-11 7-1,9-4 15,1 0-1,-1 1 1,1 0-1,1 0 1,0 1-1,0 0 1,0 0-1,1 0 0,1 1 1,0 0-1,-8 19 1,12-22 7,-1 0-1,1 0 1,0 0 0,0 1 0,1-1 0,0 0-1,0 0 1,1 0 0,0 1 0,3 12 0,-3-16 13,0 1 0,1 0 0,-1-1 0,1 1 0,0-1 0,0 1 0,1-1 0,-1 0 0,1 0 0,0 0 0,0 0 0,0 0 1,1-1-1,-1 1 0,1-1 0,6 5 0,-5-6-2,1-1 0,-1 1-1,1-1 1,-1 0 0,1 0 0,0-1 0,-1 0 0,1 1-1,0-2 1,7 0 0,61-13 105,-63 11-116,-5 2-10,-1-1 1,0 1-1,0-1 1,-1-1-1,1 1 1,0-1-1,-1 1 1,1-1-1,-1-1 1,0 1-1,0-1 1,0 1-1,-1-1 0,1 0 1,-1 0-1,0-1 1,0 1-1,0-1 1,-1 0-1,1 1 1,-1-1-1,0 0 1,2-10-1,-1 3-8,-1 0 0,-1 0 0,1 0 0,-2-1-1,0 1 1,0 0 0,-1 0 0,-1-1 0,-3-15 0,3 25 19,0-1 1,0 1-1,0-1 1,0 1-1,-1 0 1,1 0-1,-1 0 1,0 0-1,0 0 1,0 1-1,0-1 1,-1 1-1,1 0 1,-1 0-1,-5-3 1,2 2-9,1 0 0,-1 0-1,0 0 1,0 1 0,-1 0 0,1 1 0,-13-2 0,18 3 2,0 1 0,-1-1 0,1 1 0,-1 0 1,1 0-1,0 0 0,0 0 0,-1 0 0,1 0 1,0 1-1,0-1 0,0 1 0,1-1 0,-1 1 1,-2 2-1,-27 34-16,20-24 13,9-11 2,-1 0-1,0 0 0,0 1 0,0-1 0,1 0-1,0 1 1,-1 0 0,1 0 0,0 0-1,1-1 1,-1 2 0,1-1 0,-1 0 0,1 0-1,1 0 1,-1 1 0,1-1 0,-1 8 0,1 6 4,1 0 1,1 1-1,0-1 0,1 0 1,1 0-1,12 33 1,-15-49-1,0 0 0,0 0-1,1-1 1,-1 1 0,0 0 0,1-1 0,-1 0 0,1 1 0,-1-1 0,1 0-1,0 1 1,-1-1 0,1 0 0,0 0 0,0-1 0,0 1 0,0 0-1,0 0 1,0-1 0,0 0 0,0 1 0,0-1 0,0 0 0,0 0-1,0 0 1,0 0 0,0 0 0,0 0 0,0-1 0,4 0 0,0-1 24,-1 0 1,1 0 0,0 0 0,-1 0 0,1-1-1,-1 0 1,0 0 0,9-8 0,-7 4 25,-1 3-24,-1 0 0,0-1 0,-1 0 0,1 0-1,6-11 1,-10 14-27,0 0 1,0-1-1,0 1 0,0 0 0,-1 0 0,1-1 0,-1 1 0,0-1 0,0 1 0,1 0 0,-1-1 0,-1 1 1,1-1-1,0 1 0,-1 0 0,1-1 0,-1 1 0,0 0 0,1-1 0,-3-3 0,-32-56 0,32 57 0,0 0 0,-1 1-1,0-1 1,0 1-1,0 0 1,-1 1 0,1-1-1,-1 1 1,0-1 0,-6-2-1,9 6-6,0 0 0,1 0 0,-1 0 0,0 0-1,0 0 1,1 0 0,-1 0 0,0 1-1,0-1 1,1 1 0,-1-1 0,0 1 0,1 0-1,-1 0 1,1 0 0,-1 0 0,1 0 0,-3 1-1,-26 23-112,29-24 115,-1 0 4,1 1 0,-1 0 0,1-1 0,-1 1 0,1 0 0,0 0 0,0 0 1,0 0-1,0 0 0,0 0 0,-1 2 0,2-3-21,0 0 0,0-1 1,0 1-1,0-1 0,0 1 1,0 0-1,0-1 0,0 1 1,1-1-1,-1 1 0,0 0 1,0-1-1,0 1 0,1-1 1,-1 1-1,0-1 0,1 1 1,-1-1-1,0 1 0,1-1 1,-1 1-1,1-1 0,-1 0 1,1 1-1,-1-1 0,0 0 1,1 1-1,0-1 0,-1 0 1,1 0-1,-1 1 0,1-1 1,-1 0-1,1 0 0,0 0 1,-1 0-1,1 0 0,-1 0 1,1 0-1,-1 0 0,1 0 0,0 0 1,-1 0-1,1 0 0,-1 0 1,2 0-1,-2 0-89,0 0 0,1-1 0,-1 1 0,0 0 0,0 0 1,1 0-1,-1 0 0,0 0 0,1 0 0,-1-1 0,0 1 0,3-3-1429,-3 2 1429,0 1 0,0 0 0,0-1 0,0 1 1,0 0-1,0-1 0,0 1 0,0 0 0,0 0 0,0-1 0,0 1 0,0 0 0,0-1 0,0 1 0,-1 0 0,1-1 1,0 1-1,0-1 0,-2-32-6253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6:17.165"/>
    </inkml:context>
    <inkml:brush xml:id="br0">
      <inkml:brushProperty name="width" value="0.1" units="cm"/>
      <inkml:brushProperty name="height" value="0.1" units="cm"/>
      <inkml:brushProperty name="color" value="#F6630D"/>
    </inkml:brush>
  </inkml:definitions>
  <inkml:trace contextRef="#ctx0" brushRef="#br0">343 4 5113,'-21'-3'15162,"1"21"-13248,5-2-1333,-2-2-400,1 1 0,0 1 0,1 1 0,1 0 0,-16 24 0,-11 13-17,25-34-128,1 0 0,1 1 0,0 1 0,2 0 0,0 1 1,2 0-1,0 1 0,2 0 0,0 0 0,2 1 0,-6 44 0,12-65-34,0 0 1,0 0-1,0-1 0,0 1 0,0 0 0,1 0 1,0 0-1,0-1 0,0 1 0,0 0 0,0-1 1,1 1-1,-1-1 0,1 1 0,0-1 0,0 0 1,6 6-1,-5-5 41,1-1 0,0 0-1,0-1 1,0 1 0,0-1 0,1 1 0,-1-1 0,1-1 0,-1 1 0,1-1-1,0 1 1,7 0 0,1-1 16,0 0 0,0-1 1,1 0-1,-1-1 0,0 0 0,0-1 0,0-1 0,0 0 0,15-6 0,39-14-452,-66 22-277,0 1 614,-1 0 0,0 0 0,0 0 1,0 0-1,0 0 0,0 0 0,1 0 0,-1 0 0,0 0 1,0 0-1,0 0 0,0 0 0,0 0 0,1 0 0,-1 0 1,0 1-1,0-1 0,0 0 0,2 3-1396,-2-3 1396,0 0 1,0 0-1,0 1 0,-1-1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6:17.722"/>
    </inkml:context>
    <inkml:brush xml:id="br0">
      <inkml:brushProperty name="width" value="0.1" units="cm"/>
      <inkml:brushProperty name="height" value="0.1" units="cm"/>
      <inkml:brushProperty name="color" value="#F6630D"/>
    </inkml:brush>
  </inkml:definitions>
  <inkml:trace contextRef="#ctx0" brushRef="#br0">0 21 5113,'30'1'15163,"3"3"-9390,-7-1-5136,39 0-1,10-10-433,84-16-1,-157 22-340,0 1 1,0-1-1,0 1 0,0 0 0,0 0 0,0 0 0,1 0 1,-1 1-1,0-1 0,2 1 0,-2 7-3149,-17 7-2319,-36 20-7631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27:00.928"/>
    </inkml:context>
    <inkml:brush xml:id="br0">
      <inkml:brushProperty name="width" value="0.05" units="cm"/>
      <inkml:brushProperty name="height" value="0.05" units="cm"/>
      <inkml:brushProperty name="color" value="#849398"/>
    </inkml:brush>
  </inkml:definitions>
  <inkml:trace contextRef="#ctx0" brushRef="#br0">268 243 3697,'7'0'13950,"-15"6"-13759,-29 27-148,-96 93 88,105-87-656,22-30 294,0 0 0,-1 0 0,-14 15 1,-6 9-156,26-32 406,2-4 57,9-14 168,48-71-118,-38 61-118,26-49 0,32-66 36,-52 75 146,-26 71-179,0-3-20,-1 0 0,1 0 0,0 0-1,0 0 1,0 0 0,-1 0 0,1 0 0,-1 0 0,1 0 0,0 0-1,-1 0 1,0 0 0,1 0 0,-1-1 0,0 1 0,1 0-1,-2 1 1,-34 38-304,-3 3 240,35-39 69,-11 7 3,1 1 0,0 1 0,1 0 0,0 0-1,1 2 1,-15 22 0,26-30-140,10-11-344,11-11 73,11-13 637,56-39 0,-64 51-184,31-26 16,-37 26-34,1 2 1,1 0 0,0 1 0,0 1 0,42-18-1,-58 29-15,19-4-45,-20 10-93,-10 8-84,-284 364 1104,243-304-830,48-72-60,0-1-1,1 1 1,-1 0-1,1 0 0,-1-1 1,0 1-1,1 0 1,-1 0-1,1 0 1,0 0-1,-1 0 1,1 0-1,0 0 0,0 0 1,-1 0-1,1 0 1,0 1-1,4-7-76,-1 0-1,1 0 1,0 1 0,0-1-1,9-6 1,-2 0 89,430-396 195,-396 364-205,14-11 42,-59 54-43,0 0-1,0 0 1,0 1-1,0-1 1,0 0 0,0 0-1,0 0 1,0 0 0,0 0-1,0 0 1,0 0 0,0 0-1,0 0 1,0 0 0,0 0-1,1 0 1,-1 1 0,0-1-1,0 0 1,0 0 0,0 0-1,0 0 1,0 0 0,0 0-1,0 0 1,0 0 0,0 0-1,0 0 1,1 0 0,-1 0-1,0 0 1,0 0 0,0 0-1,0 0 1,0 0 0,0 0-1,0 0 1,0 0 0,0 0-1,0 0 1,1 0 0,-1 0-1,0 0 1,0 0 0,0 0-1,0 0 1,0-1 0,0 1-1,0 0 1,0 0 0,0 0-1,0 0 1,0 0-1,0 0 1,0 0 0,1 0-1,-1 0 1,0 0 0,0 0-1,0 0 1,0-1 0,0 1-1,0 0 1,0 0 0,-5 10 121,-10 13-5,-57 64-56,-164 154-1,18-22-6,191-192-50,21-22-7,0 1 0,1-1 0,-1 1 0,1 0 0,0 1 0,1-1 0,0 1 1,-4 8-1,38-32-1131,84-65 1297,107-103 0,-26 21-124,-163 140-34,-21 17 1,0-1-1,-1 0 0,0-1 1,-1 0-1,9-10 0,-17 17 125,-10 17 464,-303 280-119,50-37-311,256-252-158,-107 122 32,134-140-339,18-18 152,216-217 767,0 0-590,31-18 19,-270 250-71,-5 6 168,-23 29 36,-4 1-99,-32 33 1,18-22-68,-166 174 173,81-88-131,-109 144-1,193-216-376,84-103-27,110-91 0,-115 107 273,108-92 182,103-90 157,-269 239 104,-12 17-256,-36 42 0,-246 207 133,-13 14-293,290-265 17,63-65-383,223-188 678,-238 205-246,27-21-8,261-193-535,-297 226 511,-11 4 13,0 1 0,0 0 0,0 0 0,0-1 0,0 1 0,0-1 0,0 1 0,0-1 0,0 1 0,0-1 0,-1 0 0,1 1 0,0-1 0,0 0-1,-1 0 1,1 1 0,0-1 0,-1 0 0,1 0 0,0-2 0,0 3 7,0 0-2,-1 1-3,0 0-1,-1 0 1,1-1 0,0 1-1,0 0 1,-1-1-1,1 1 1,-1 0 0,1-1-1,-1 1 1,1 0-1,-1-1 1,1 1 0,-1-1-1,0 1 1,1-1-1,-1 1 1,0-1 0,1 0-1,-1 1 1,0-1-1,0 1 1,-6 3 19,-254 257 134,89-86-141,148-150-6,5-6 9,15-14-45,4-7-42,8-8 50,1 0 1,0 1-1,0 0 1,1 0-1,16-10 1,8-8 76,12-13-29,436-369 70,-392 330-52,-86 78 80,-6 5-34,-15 19 10,-26 27-50,-68 78 41,-103 112 10,198-224-97,-81 88 4,94-98-355,5-5-218,16-8-807,24-18 480,-7-1 902,-1 3 84,-2-2 0,49-50 0,-146 151 495,-59 64-534,95-110-36,-2-1 0,-49 35 0,77-62-91,6-8 17,15-17-8,30-30 59,217-214 74,-244 248-30,-18 17 1,-12 11 41,-7 7-74,-25 31 1,3-1-1,-21 11 49,-89 67 1,12-12-26,316-257-908,65-50 892,-241 192-18,2-1 1,0 0 0,0 0-1,0 0 1,1 1 0,-1 0-1,11-3 1,-45 45 267,-280 328 315,308-367-591,0 0 0,0 0 0,-1 0-1,1 0 1,0 1 0,0-1 0,0 0 0,-1 0 0,1 0-1,0 0 1,0 0 0,0 1 0,0-1 0,-1 0 0,1 0 0,0 0-1,0 1 1,0-1 0,0 0 0,0 0 0,0 1 0,-1-1 0,1 0-1,0 0 1,0 0 0,0 1 0,0-1 0,0 0 0,0 0 0,0 1-1,0-1 1,0 0 0,0 0 0,0 1 0,0-1 0,0 0-1,1 0 1,-1 1 0,0-1 0,0 0 0,0 0 0,0 0 0,0 1-1,0-1 1,0 0 0,1 0 0,-1 1 0,15-5-318,22-16 148,45-32 234,77-65-1,40-26 136,-230 174 36,-47 65 0,38-56-184,31-33-5,1 1-1,0 0 0,-13 17 0,39-50 26,2 1-1,37-36 0,-57 59-71,0 1 0,0 0-1,0-1 1,1 1 0,-1 0 0,0 0-1,0-1 1,1 1 0,-1 0 0,0 0-1,0-1 1,1 1 0,-1 0 0,0 0 0,0 0-1,1 0 1,-1 0 0,0-1 0,1 1-1,-1 0 1,0 0 0,1 0 0,-1 0-1,0 0 1,1 0 0,-1 0 0,0 0-1,1 0 1,-1 0 0,0 0 0,1 0 0,-1 0-1,0 1 1,1-1 0,-1 0 0,0 0-1,2 14-360,-11 30 82,6-33 515,-2 5-32,1-3 612,5-11-318,4-5-20,5-9-463,-1 0 1,0 0-1,0-1 0,-2-1 0,1 1 1,8-25-1,-9 14 34,-11 26 46,-5 12-69,-15 33-3,13-24-904,-1-1-1,-24 33 1,25-44-1722,11-10 2373,-1-1 1,1 0-1,-1 1 0,1-1 0,-1 0 0,0 1 1,1-1-1,-1 0 0,1 0 0,-1 0 0,0 0 1,1 1-1,-1-1 0,0 0 0,1 0 0,-1 0 1,1 0-1,-1 0 0,0 0 0,1-1 0,-1 1 1,0 0-1,1 0 0,-1 0 0,1-1 0,-1 1 1,0 0-1,1-1 0,-1 1 0,1 0 0,-1-1 1,1 1-1,-1 0 0,1-1 0,0 1 0,-1-1 1,1 1-1,-1-1 0,1 0 0,-17-28-1054</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6:37.965"/>
    </inkml:context>
    <inkml:brush xml:id="br0">
      <inkml:brushProperty name="width" value="0.1" units="cm"/>
      <inkml:brushProperty name="height" value="0.1" units="cm"/>
      <inkml:brushProperty name="color" value="#F6630D"/>
    </inkml:brush>
  </inkml:definitions>
  <inkml:trace contextRef="#ctx0" brushRef="#br0">4 1607 8178,'-2'-12'6063,"1"-15"-1051,3 23-4771,0 1-1,0-1 1,0 1-1,0-1 1,1 1-1,-1 0 1,1 0-1,0 0 0,0 0 1,0 0-1,7-4 1,7-7 240,34-36-223,199-183 303,-195 187-428,2 3 0,111-64-1,-19 28 170,260-148 66,-289 158-197,3 5 1,220-79-1,-263 115-99,434-157 354,-256 94-104,-191 72-191,131-20 0,449-22-14,-589 57-115,261-18 90,601 36 1,-467 19 88,62 6 33,-4 35 12,-48 52 67,-161-38-117,-252-75-111,422 126 455,-181-49-375,-169-55-29,162 67-1,-166-50 95,151 45 1,-214-82-110,1-2 1,0-2-1,1-3 1,0-2-1,70-2 1,198 4 73,-12 1 291,-239-12-370,99 1-8,266 21-1,-382-17-42,20 2 9,-18 0-13,90-7 0,308-50 98,-429 50-134,3 1-4,-1-2-1,52-12 1,-73 12 7,1 0 0,-1-1 0,0 0 0,0-1 0,0 0 0,12-11 1,-13 11-7,-1 0 1,1 0-1,0 0 1,1 1-1,-1 1 1,18-8-1,-26 12 0,0 0-1,0 0 1,-1 0 0,1-1-1,0 1 1,0 0-1,0 0 1,-1 0 0,1 0-1,0-1 1,0 1-1,0 0 1,0 0 0,-1 0-1,1-1 1,0 1 0,0 0-1,0 0 1,0-1-1,0 1 1,0 0 0,0 0-1,0 0 1,0-1-1,0 1 1,0 0 0,0 0-1,0-1 1,0 1-1,0 0 1,0 0 0,0-1-1,0 1 1,0 0-1,0 0 1,0-1 0,0 1-1,0 0 1,1 0-1,-1 0 1,0-1 0,0 1-1,0 0 1,0 0-1,0 0 1,1-1 0,-1 1-1,0 0 1,0 0-1,0 0 1,1 0 0,-1 0-1,0-1 1,0 1-1,1 0 1,-1 0 0,0 0-1,0 0 1,1 0-1,-1 0 1,0 0 0,0 0-1,1 0 1,-1 0-1,0 0 1,0 0 0,1 0-1,-3-1-20,1 1 1,-1-1-1,0 1 0,1-1 1,-1 1-1,0 0 0,1-1 0,-1 1 1,0 0-1,1 0 0,-1 0 0,-3 1 1,-11 4-53,1 0 0,0 1 0,0 0 1,1 2-1,-21 12 0,-4 3 89,38-22-31,-1 0 1,1 0-1,0 1 0,0-1 1,0 0-1,0 1 1,0-1-1,0 1 1,0-1-1,0 1 0,1-1 1,-1 1-1,1 0 1,-1 3-1,-6 32-43,3-14 54,2-20 2,1 1 0,0-1-1,1 0 1,-1 1 0,0-1 0,1 0 0,0 1-1,0-1 1,0 0 0,0 1 0,0-1 0,1 0-1,0 1 1,-1-1 0,1 0 0,0 0 0,1 1-1,-1-1 1,1 0 0,-1 0 0,1 0-1,0-1 1,0 1 0,0 0 0,0-1 0,1 1-1,-1-1 1,1 0 0,-1 0 0,1 0 0,3 2-1,-4-2 9,1-1 0,-1 0-1,1 1 1,-1-1 0,1 0-1,0 0 1,-1 0 0,1-1 0,0 1-1,0-1 1,-1 1 0,1-1-1,0 0 1,0 0 0,0 0-1,0-1 1,-1 1 0,5-2-1,4-1 34,0-1 0,0 0-1,12-7 1,-7 3-7,-10 6-18,-1 0 0,0-1-1,0 0 1,0 0 0,0-1 0,-1 1-1,1-1 1,-1 0 0,0 0 0,0-1 0,0 1-1,-1-1 1,0 0 0,1 1 0,-2-2-1,1 1 1,-1 0 0,1 0 0,-2-1-1,1 1 1,2-11 0,0-7-12,-3 17 1,1 0-1,-1 0 1,0 0 0,0 0-1,-1 0 1,0 0-1,0 0 1,0-1 0,-1 1-1,0 0 1,0 0-1,-1 0 1,1 0 0,-3-5-1,2 7-3,1 0-1,-1 0 0,0 0 0,0 0 1,-1 0-1,1 1 0,-1-1 1,1 1-1,-1 0 0,0 0 1,0 0-1,0 0 0,-1 0 0,1 1 1,-1-1-1,0 1 0,-3-2 1,4 4-14,0 0 0,1 1 1,-1-1-1,1 0 0,-1 1 1,0 0-1,1-1 0,0 1 1,-1 0-1,1 0 0,-1 1 1,1-1-1,0 0 0,-3 3 1,-30 24-191,22-17 195,8-8 1,1 1-1,0 0 0,0 0 0,0 0 0,0 0 0,0 0 0,1 1 0,0 0 0,0-1 1,0 1-1,-2 7 0,3-5-7,0 0-1,0 0 1,1 1 0,0-1 0,0 0 0,1 0-1,1 13 1,-1-18 14,1 1 0,-1-1 0,0 0 0,1 0 0,0 0 0,-1 0 0,1 0 0,0 0 0,0 0 0,0 0 0,0 0 0,1 0 0,-1 0 0,0 0 0,1-1 0,0 1 0,-1 0 0,1-1 0,0 0 0,-1 1 0,1-1 0,0 0 0,0 0 0,0 0 0,0 0 0,0 0 0,1-1 0,-1 1 0,4 0 0,-3-1 16,0 1-1,0-1 1,-1-1 0,1 1 0,0 0 0,0-1 0,0 1 0,0-1 0,-1 0-1,1 0 1,0 0 0,-1 0 0,5-3 0,3-27 152,2 11-145,-9 16-7,0-1-1,0 1 1,0 0-1,-1-1 1,1 0-1,-1 1 1,0-1-1,-1 0 0,1 0 1,-1 0-1,0-1 1,-1 1-1,1 0 1,-1 0-1,0 0 1,0-1-1,0 1 0,-2-8 1,-3-8 24,3 13-31,1 1 0,-1 0 1,0 0-1,0 0 0,-1 0 0,0 0 1,0 0-1,-1 0 0,-5-7 0,6 15 28,0 1-1,-1-1 0,1 1 1,0 0-1,0 0 1,1 0-1,-1 0 0,-5 5 1,5-4-179,-21 18-1404,2 0-1488,-9-1-3304,-29 4-5843</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7:00.108"/>
    </inkml:context>
    <inkml:brush xml:id="br0">
      <inkml:brushProperty name="width" value="0.1" units="cm"/>
      <inkml:brushProperty name="height" value="0.1" units="cm"/>
      <inkml:brushProperty name="color" value="#F6630D"/>
    </inkml:brush>
  </inkml:definitions>
  <inkml:trace contextRef="#ctx0" brushRef="#br0">1 1651 7338,'0'-5'7061,"12"-16"-4439,-5 8-1096,5-12-588,0 0 0,2 1 0,30-40 0,62-61-606,-58 71-7,12-16-231,4 4 1,2 2 0,4 4-1,1 2 1,149-89 0,244-128 510,-210 138-337,-178 101-156,114-37 0,499-131 514,-579 176-540,1 5 0,1 5 0,200-6 0,-151 18 15,122 0 394,-225 8-346,0 3 1,108 23-1,-72 1-101,-1 3 1,114 58-1,-100-42 184,28 14-49,100 41-4,-190-83-155,0 2 1,-2 2 0,40 30-1,47 25 5,-72-45 98,-1 3 1,-2 1-1,49 48 1,139 147 182,25 76 38,-243-279-332,28 28 308,120 102 0,15 15 29,-150-135-254,2-2 0,2-2-1,88 58 1,-120-88-66,48 33 234,100 48 0,-70-52-116,2-4-1,106 22 1,-118-42-86,-78-11-60,1 1-3,-1-1 0,1 0 0,-1 0 1,1 0-1,-1 1 0,1-1 0,-1 0 1,1 0-1,-1 0 0,1 0 0,-1 0 1,1 0-1,-1 0 0,1 0 0,0-1 1,-1 1-1,1 0 0,-1 0 0,1 0 1,-1 0-1,0-1 0,1 1 0,-1 0 1,1-1-1,-1 1 0,1 0 0,-1-1 1,0 1-1,1 0 0,-1-1 0,1 1 1,-1-1-1,-15-12 79,-13-35-164,24 38 35,-2-1-1,0 1 1,-13-17-1,3 9 21,-2 1 1,0 0 0,0 2-1,-30-20 1,48 35 22,0 0 1,0 0-1,0 0 1,0 1 0,0-1-1,0 0 1,0 0 0,1 0-1,-1 0 1,0 0-1,0 0 1,0 0 0,0 0-1,0 0 1,0 0-1,0 1 1,0-1 0,0 0-1,0 0 1,0 0-1,0 0 1,0 0 0,0 0-1,0 0 1,0 0 0,0 0-1,0 1 1,0-1-1,0 0 1,0 0 0,0 0-1,0 0 1,-1 0-1,1 0 1,0 0 0,0 0-1,0 0 1,0 0 0,0 0-1,0 0 1,0 1-1,0-1 1,0 0 0,0 0-1,0 0 1,0 0-1,0 0 1,-1 0 0,1 0-1,0 0 1,0 0 0,9 16-186,14 20 154,4 1 226,2-2-1,1-1 0,52 46 1,-61-58-72,38 48 1,-40-44-100,10 5 46,-22-22-16,-7-9 195,-18-3 135,-66-4-268,60 3-101,0 2 0,-35 0 1,56 3-11,-26 0 19,0 1-1,1 2 1,-42 10-1,39-8 70,24-5-56,0-1-1,0 2 1,0-1 0,1 1 0,-10 4 0,2-13-3792,-4-5-639,-31-19-3990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7:13.071"/>
    </inkml:context>
    <inkml:brush xml:id="br0">
      <inkml:brushProperty name="width" value="0.1" units="cm"/>
      <inkml:brushProperty name="height" value="0.1" units="cm"/>
      <inkml:brushProperty name="color" value="#F6630D"/>
    </inkml:brush>
  </inkml:definitions>
  <inkml:trace contextRef="#ctx0" brushRef="#br0">1 124 5529,'13'-12'8037,"2"-1"-4487,-8 7-3268,1 0 0,0 1 0,0 0 1,0 1-1,1 0 0,12-5 0,60-15-30,-56 18-13,-24 5-235,106-23 280,-97 22-263,1 1 0,0 0 0,-1 1 1,1 0-1,0 1 0,-1 0 0,1 0 0,12 5 0,-20-5-25,0 0-1,0 1 1,0-1-1,0 1 1,0 0-1,-1 0 1,1 0-1,-1 1 1,0-1-1,1 1 1,-1-1-1,0 1 1,0 0-1,-1-1 1,1 1-1,0 0 1,-1 0-1,0 0 1,0 0-1,0 1 1,0-1-1,0 0 1,-1 0-1,1 1 1,-1-1-1,0 0 1,0 1-1,-1 5 1,0 6 54,0-1 1,-1 1-1,-1-1 1,-1 0-1,-5 16 0,1-8 2,-1 0 0,-1-1 0,-23 37 0,30-53-56,0 0-1,0 0 1,-1 0 0,0-1 0,0 1 0,0-1 0,-1 0 0,1 0 0,-1-1 0,0 1 0,0-1 0,0 0-1,-1-1 1,1 1 0,-1-1 0,1 0 0,-1 0 0,0-1 0,0 1 0,-8 0 0,13-2 3,-1 0 1,1 0 0,0 0 0,0 0 0,-1-1 0,1 1-1,0 0 1,0 0 0,0-1 0,-1 1 0,1-1-1,0 1 1,0-1 0,0 0 0,0 1 0,0-1-1,0 0 1,0 0 0,0 1 0,0-1 0,0 0-1,-1-1 1,2 1-43,0 0-1,0 0 1,0 1-1,0-1 1,0 0-1,1 0 0,-1 0 1,0 1-1,0-1 1,0 0-1,1 0 1,-1 1-1,0-1 1,1 0-1,-1 0 1,0 1-1,1-1 1,-1 1-1,1-1 0,-1 0 1,1 1-1,0-1 1,-1 1-1,1-1 1,0 1-1,-1-1 1,1 1-1,0 0 1,-1-1-1,1 1 0,0 0 1,0 0-1,-1-1 1,1 1-1,0 0 1,0 0-1,1 0 1,19-5-63,1 0 1,0 2 0,0 0 0,0 2-1,0 0 1,43 5 0,-11-1 79,-50-3 44,126 8 548,-113-5-524,1 0 1,-1 0-1,0 2 1,0 0-1,20 10 1,-34-13-37,1-1 0,-1 1 0,0 0 0,0 0 0,0 0 0,0 0 1,0 1-1,0-1 0,0 1 0,-1 0 0,1-1 0,-1 1 0,0 1 0,0-1 1,0 0-1,0 0 0,-1 1 0,1-1 0,-1 1 0,0-1 0,0 1 0,0-1 1,-1 1-1,1 0 0,-1 0 0,0-1 0,0 1 0,0 0 0,0-1 0,-2 5 1,1-1 70,-1 0 1,0-1-1,-1 1 1,1-1-1,-1 0 0,-1 0 1,1 0-1,-1 0 1,0-1-1,0 1 1,-1-1-1,0 0 1,1 0-1,-2-1 1,-10 8-1,-3 1 154,-1-1 0,-1-1 0,0 0-1,0-2 1,-1-1 0,0 0 0,-1-2 0,1 0-1,-1-2 1,0 0 0,-1-2 0,1 0-1,0-2 1,-1-1 0,1 0 0,0-2 0,0 0-1,0-2 1,-42-14 0,38 8-13,20 7-209,0 1 1,1 1 0,-1-1 0,0 1 0,-1 0-1,1 1 1,-8-1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7:13.872"/>
    </inkml:context>
    <inkml:brush xml:id="br0">
      <inkml:brushProperty name="width" value="0.1" units="cm"/>
      <inkml:brushProperty name="height" value="0.1" units="cm"/>
      <inkml:brushProperty name="color" value="#F6630D"/>
    </inkml:brush>
  </inkml:definitions>
  <inkml:trace contextRef="#ctx0" brushRef="#br0">1 0 5601,'1'4'7631,"4"19"-5438,10 109 1470,-12 71-2663,-3-134-784,0-66-241,0 0-29,0 1 0,0 0 0,0 0 0,-1 0 1,1 0-1,-1 0 0,-2 5 0,3-26-6199,0-40 588</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7:14.342"/>
    </inkml:context>
    <inkml:brush xml:id="br0">
      <inkml:brushProperty name="width" value="0.1" units="cm"/>
      <inkml:brushProperty name="height" value="0.1" units="cm"/>
      <inkml:brushProperty name="color" value="#F6630D"/>
    </inkml:brush>
  </inkml:definitions>
  <inkml:trace contextRef="#ctx0" brushRef="#br0">5 6 7466,'14'-3'1327,"0"2"0,1 0-1,-1 1 1,18 1 0,-10 2-440,-1 1 0,28 7 0,-18-1-447,0 2-1,0 1 1,44 25 0,-31-9-334,0 1 1,-3 3-1,71 70 0,-109-101-141,0 1-1,-1-1 0,0 1 0,1 0 0,-1-1 1,0 1-1,-1 0 0,1 1 0,0-1 0,-1 0 1,0 0-1,1 1 0,-2-1 0,1 1 0,0-1 1,0 7-1,-1-6 7,-1 0-1,0-1 1,0 1 0,0 0 0,0 0-1,-1-1 1,1 1 0,-1-1 0,0 1 0,0-1-1,0 0 1,-1 0 0,1 0 0,-6 6-1,-12 10 119,0-1-1,-2-1 0,-32 21 0,-75 36 197,-13-4 1290,122-63-1225,0 0 1,0-1 0,0-1 0,0-1 0,-32 2-1,47-6-253,-1 0 0,1 0-1,0 0 1,-1-1-1,-6-1 1,-2-8-1382,14 9 990,-1 1 1,1-1-1,0 0 1,0 0-1,-1 0 1,1 1-1,0-1 1,0 0 0,0 0-1,0 0 1,0 0-1,0 1 1,0-1-1,0 0 1,1 0-1,-1 0 1,0 0-1,0 1 1,1-1-1,0-1 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7:15.344"/>
    </inkml:context>
    <inkml:brush xml:id="br0">
      <inkml:brushProperty name="width" value="0.1" units="cm"/>
      <inkml:brushProperty name="height" value="0.1" units="cm"/>
      <inkml:brushProperty name="color" value="#F6630D"/>
    </inkml:brush>
  </inkml:definitions>
  <inkml:trace contextRef="#ctx0" brushRef="#br0">202 0 9746,'-6'0'695,"0"0"1,1 1-1,-1 0 0,0 0 0,0 0 1,1 1-1,-1-1 0,0 2 0,1-1 1,0 0-1,-7 5 0,6-3-410,1 0 1,0 0-1,1 0 0,-1 1 0,1-1 0,0 1 1,0 0-1,0 1 0,-4 6 0,3-2-221,1 0 1,0 1-1,0-1 0,1 1 0,1 0 0,0-1 0,0 1 1,1 0-1,0 0 0,1 0 0,2 22 0,-1-27-52,0 0 0,0 0 0,0-1 0,1 1 0,0 0 0,0-1 0,1 1-1,-1-1 1,1 0 0,0 1 0,1-2 0,-1 1 0,1 0 0,0-1 0,0 1 0,0-1-1,1 0 1,-1 0 0,10 4 0,-6-3-14,1-1-1,0 0 1,0-1-1,0 0 1,0-1-1,0 0 1,1 0-1,-1-1 1,1 0-1,-1-1 1,17-1-1,-13 0-106,-1-2 0,0 1 0,0-1-1,0-1 1,-1 0 0,1-1 0,-1 0 0,0-1-1,0 0 1,-1-1 0,1 0 0,-2-1-1,1 0 1,-1 0 0,11-13 0,-13 13 127,0 0-1,-1 0 1,0-1 0,0 0-1,-1 0 1,0 0 0,0-1 0,-1 1-1,-1-1 1,0 0 0,0 0-1,-1 0 1,0-1 0,-1 1 0,0-1-1,0 1 1,-1-1 0,-2-17-1,1 25 36,0 0-1,0 1 1,0-1-1,-1 0 1,1 0-1,-1 1 1,1-1-1,-1 1 1,0-1-1,0 1 1,0 0-1,0 0 1,-1 0-1,1 0 1,0 0-1,-1 0 1,0 1-1,1-1 1,-1 1-1,0 0 1,0-1-1,1 1 1,-1 1-1,0-1 1,0 0-1,-4 0 1,-9-1 99,0 0-1,-1 1 1,-25 2 0,23 0-116,1 1 0,-1 0 0,0 2 0,1 0 0,0 1 0,0 1 0,1 1 0,-24 12 0,28-12-55,0 1 1,1 0 0,-1 1-1,2 0 1,0 1 0,0 1-1,0-1 1,2 2 0,-1-1-1,1 1 1,-8 15 0,15-23-135,0 0 0,0 0 0,0 0 0,0 0 0,1 0 0,-1 0 1,1 0-1,0 1 0,1-1 0,-1 0 0,1 1 0,-1-1 0,1 1 0,1-1 0,-1 0 0,0 1 0,1-1 1,2 8-1,-2-10-108,1 0 1,-1 1-1,1-1 1,-1 0 0,1 0-1,0 0 1,-1 0-1,1 0 1,0 0 0,1 0-1,-1-1 1,0 1-1,0-1 1,3 2 0,1-1-389,0 1 1,0-2 0,-1 1 0,1 0 0,1-1 0,-1 0 0,0-1 0,7 1 0,99-3-5352</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7:16.262"/>
    </inkml:context>
    <inkml:brush xml:id="br0">
      <inkml:brushProperty name="width" value="0.1" units="cm"/>
      <inkml:brushProperty name="height" value="0.1" units="cm"/>
      <inkml:brushProperty name="color" value="#F6630D"/>
    </inkml:brush>
  </inkml:definitions>
  <inkml:trace contextRef="#ctx0" brushRef="#br0">157 337 7130,'5'-5'8436,"-6"-8"-5481,-8-16-3119,7 24 735,-6-20-390,-2-3 97,0-1 0,2 0 0,2-1 0,-6-60 0,12 89-248,0-1-1,0 0 1,0 0 0,1 1-1,-1-1 1,0 0 0,1 1-1,0-1 1,-1 0 0,1 1-1,0-1 1,0 1 0,0-1-1,0 1 1,0 0-1,0-1 1,0 1 0,0 0-1,1 0 1,1-2 0,0 1-3,1 0 0,0 0 0,0 0 0,0 0 1,0 0-1,0 1 0,0 0 0,5-1 0,8 0 8,0 0-1,0 1 1,21 2 0,-30-1-25,-2 0-13,0 0 0,1 0 0,-1 1 0,0 0 0,0 0 0,0 0 0,0 0 0,0 1 0,0 0 0,0 1-1,-1-1 1,10 6 0,-15-7-21,1 0 0,0 0 0,0 0 0,0 0 0,-1 1 0,1-1 0,-1 0 0,1 0 0,-1 0 0,1 1 0,-1-1 0,0 0 0,0 0 0,0 1 0,1-1 0,-1 0 0,0 1 0,-1-1 0,1 0 0,0 1 0,0-1 0,0 0 0,-1 0 0,1 1 0,-1-1 0,1 0 0,-1 0 0,1 0 0,-1 1 0,0-1 0,-1 1 0,-28 36-67,26-34 129,-82 73 150,76-65-729,20-16-1209,5-3 177,8-2 1235,-1 1-1,1 0 0,1 2 1,38-5-1,-55 10 345,0 1 1,0-1-1,0 1 0,0 1 1,0-1-1,0 1 0,0 0 1,0 1-1,0 0 0,0 0 0,-1 0 1,1 1-1,-1 0 0,1 0 1,-1 1-1,0 0 0,0 0 1,-1 0-1,10 10 0,-5-4 9,-2 1-1,14 20 1,-20-27 71,0 0 0,0-1 1,0 1-1,0 0 0,-1 0 1,1 0-1,-1 0 0,0 1 1,-1-1-1,1 0 1,-1 0-1,0 0 0,0 6 1,0-9 8,-1 1 1,1-1-1,-1 1 1,0-1-1,1 0 1,-1 0-1,0 1 0,0-1 1,0 0-1,0 0 1,0 0-1,0 0 1,0 0-1,0 0 1,-1 0-1,1 0 1,0-1-1,0 1 1,-1 0-1,1-1 1,-2 1-1,-36 11 852,25-9-706,-97 24 835,-88 27 407,157-38-990,25-8-190,0-2-1,0 0 1,-1 0 0,1-2-1,-1 0 1,-21 1 0,27-7 21,19-2-1332,19-4-2539,-25 8 3405,13-2-2576,0-1 0,26-8 0,65-23-6301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7:16.851"/>
    </inkml:context>
    <inkml:brush xml:id="br0">
      <inkml:brushProperty name="width" value="0.1" units="cm"/>
      <inkml:brushProperty name="height" value="0.1" units="cm"/>
      <inkml:brushProperty name="color" value="#F6630D"/>
    </inkml:brush>
  </inkml:definitions>
  <inkml:trace contextRef="#ctx0" brushRef="#br0">272 12 7378,'-55'-10'9298,"50"9"-8966,1 1 1,-1 0-1,0 0 0,0 0 0,0 0 1,1 1-1,-1 0 0,0 0 1,-5 1-1,10-1-305,0 0 0,-1-1 0,1 1 0,-1 0 0,1 0 0,0 0 0,0-1-1,-1 1 1,1 0 0,0 0 0,0 0 0,0 0 0,0-1 0,0 1 0,0 0 0,0 0 0,0 0 0,0 0 0,0-1 0,1 1 0,-1 0 0,1 1 0,7 27-86,-6-22 138,25 68-58,3-1-1,59 105 0,-86-172-20,-1-4 3,-1 0 55,1-1 0,-1 1 0,1 0 0,-1 0 0,0 0 0,0 0 0,0 0 0,0 6 0,-1-8-32,0 0 0,-1-1 0,1 1 0,-1 0 0,1 0 0,-1 0 0,1 0 0,-1-1 0,1 1 0,-1 0 0,0 0 0,0-1 0,1 1 0,-1-1 0,0 1 0,0-1 1,0 1-1,1-1 0,-1 1 0,0-1 0,0 0 0,0 1 0,0-1 0,0 0 0,0 0 0,0 0 0,0 0 0,0 0 0,0 0 0,0 0 0,-2 0 0,-44 5 1111,17 0-892,0-2 0,1-1 0,-1-2 0,0 0 0,0-2-1,-44-9 1,65 6-755,16 0-1655,25-2-4516,21 5 98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7:17.456"/>
    </inkml:context>
    <inkml:brush xml:id="br0">
      <inkml:brushProperty name="width" value="0.1" units="cm"/>
      <inkml:brushProperty name="height" value="0.1" units="cm"/>
      <inkml:brushProperty name="color" value="#F6630D"/>
    </inkml:brush>
  </inkml:definitions>
  <inkml:trace contextRef="#ctx0" brushRef="#br0">115 221 8610,'-2'44'7615,"-1"0"-4319,0-20-3014,-2 0 0,0 0 1,-12 31-1,2-139-4256,9 58 2573,-1 0 1,-14-35-1,-9-26 9480,51 94-6790,-9-6-870,0-1 0,0 0-1,0 0 1,0-1 0,0-1 0,0 0-1,19-6 1,81-34 512,-88 32-738,171-84-335,-241 134-13065,-15 14 6473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7:17.854"/>
    </inkml:context>
    <inkml:brush xml:id="br0">
      <inkml:brushProperty name="width" value="0.1" units="cm"/>
      <inkml:brushProperty name="height" value="0.1" units="cm"/>
      <inkml:brushProperty name="color" value="#F6630D"/>
    </inkml:brush>
  </inkml:definitions>
  <inkml:trace contextRef="#ctx0" brushRef="#br0">1 22 6329,'38'14'9114,"0"-6"-4985,-24-7-3816,-1-1 0,1 0 0,-1-1-1,1 0 1,-1-1 0,23-6 0,3-4 46,-27 7-339,0 1 0,1 1 0,0 0 0,-1 1 0,16-1 0,-28 3-79,0 0-1,0 0 1,0 0 0,0 0 0,-1 0 0,1 1 0,0-1-1,0 0 1,0 0 0,0 0 0,0 0 0,0 1 0,0-1-1,0 0 1,-1 0 0,1 0 0,0 1 0,0-1 0,0 0-1,0 0 1,0 0 0,0 1 0,0-1 0,0 0 0,0 0-1,0 0 1,0 1 0,0-1 0,0 0 0,0 0 0,1 0-1,-1 1 1,0-1 0,0 0 0,0 0 0,0 0 0,0 0-1,0 1 1,0-1 0,1 0 0,-1 0 0,0 0 0,0 0-1,0 1 1,0-1 0,1 0 0,-1 0 0,0 0-1,0 0 1,0 0 0,0 0 0,1 0 0,-1 0 0,0 0-1,0 0 1,1 0 0,-1 0 0,0 0 0,0 0 0,0 0-1,1 0 1,-25 19-5337,16-14 4219,-44 32-4477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27:07.108"/>
    </inkml:context>
    <inkml:brush xml:id="br0">
      <inkml:brushProperty name="width" value="0.05" units="cm"/>
      <inkml:brushProperty name="height" value="0.05" units="cm"/>
      <inkml:brushProperty name="color" value="#849398"/>
    </inkml:brush>
  </inkml:definitions>
  <inkml:trace contextRef="#ctx0" brushRef="#br0">210 129 1776,'0'0'1683,"5"-7"-869,-10 9 3189,5-7-239,9-15-1306,-5-1-1681,-4 17-724,0 0 0,1 0 0,0 0 0,0 0 0,0 1 0,3-7 0,-54 69 1289,-84 97-1138,102-122-162,17-16-60,29-32-433,34-38 312,3 2 0,89-69-1,-104 94 132,-75 84 514,-119 192 157,149-235-617,12-16-394,20-24-485,-15 14 811,74-67 56,-53 52 16,48-55 0,-153 197 826,-4 11-793,67-110-86,-12 17-60,-25 45-1,50-79 57,-1 0 0,1 0-1,-1 0 1,1 0 0,-1-1-1,1 1 1,0 0 0,-1 0-1,1 0 1,0 0 0,0 0-1,0 0 1,-1 0-1,1 0 1,0 1 0,1-1-1,-1 1 1,0-2-14,1 1-1,-1-1 1,0 0-1,1 0 1,-1 1-1,0-1 1,1 0-1,-1 0 1,0 0-1,1 0 1,-1 1-1,1-1 1,-1 0-1,1 0 1,-1 0-1,0 0 1,1 0-1,-1 0 1,1 0-1,-1 0 1,1 0-1,-1 0 1,0 0-1,1-1 1,-1 1-1,1 0 1,0 0-1,34-19-595,59-48 600,-3-4 0,85-86-1,-146 129 16,200-190 66,-347 350 874,8-8-933,-178 176-141,277-289 131,0 0 1,1 0 0,-13 24-1,21-34-3,1-2-17,1-1 1,-1 1-1,0 0 0,1 0 0,-1 0 0,1 0 0,0 0 0,-1 1 0,1-1 1,0 0-1,-1 0 0,1 0 0,0 0 0,0 1 0,0-1 0,0 0 1,1 0-1,4-4-144,186-164-21,-79 74 244,18-15-13,91-86 29,-201 175 222,-20 21 167,-12 11 129,-204 187-587,69-69-90,118-103 77,-153 150-75,141-132 75,1 1-1,-39 61 1,27-38-547,80-101 205,2 1 0,44-35 1,-49 45 254,141-124 116,249-227 180,-379 326 2287,-43 57-2405,0-1 0,-1 0 0,0 0 0,-1-1 1,0 1-1,0-2 0,-17 13 0,-13 12 0,-69 70-34,-210 209 32,298-292-239,0 2-1,1 0 0,2 0 1,0 2-1,1 0 0,-19 42 0,35-61-386,8-6 131,10-9-45,69-51 513,87-79 1,-97 75-83,292-251-11,-527 480 1255,-386 351-949,696-661-622,197-143 437,-324 274 17,-39 29 30,-23 17-139,-65 71 1,26-24 22,-9 8 15,-26 25-17,187-164-2230,84-65 2402,43-31-97,-178 130-76,-17 13 2,1 0 0,-1 1 0,14-7 0,-56 50 728,-12 10-594,-39 54 0,19-21-18,-19 26 391,84-104-668,7-5-9,9-8-79,49-44 319,5-5-86,91-58 0,-150 113-14,-10 9-2,-16 16 48,8-11 61,-183 233 869,162-208-934,107-114-1378,94-80 1461,-151 140-103,-34 38 121,0 1 0,1 1 1,1-1-1,-15 42 0,28-61-199,0 0 0,0 0 0,0-1 0,0 1 0,0-1 0,0 1 0,0-1 0,-1 0 0,1 0 0,3-2 0,-3 2 90,6-3-8,0 0 0,0-1 0,0 0 0,-1-1 1,10-7-1,15-10 11,-34 23-19,1 0 0,0 0 1,0 0-1,0 0 1,0 0-1,0 0 1,0 0-1,0 0 1,0 1-1,0-1 0,-1 0 1,1 0-1,0 0 1,0 0-1,0 0 1,0 0-1,0 0 1,0 0-1,0 1 0,0-1 1,0 0-1,0 0 1,0 0-1,0 0 1,0 0-1,0 0 1,0 1-1,0-1 0,0 0 1,0 0-1,0 0 1,0 0-1,0 0 1,0 0-1,0 0 0,0 1 1,0-1-1,0 0 1,0 0-1,0 0 1,0 0-1,1 0 1,-1 0-1,0 0 0,0 0 1,0 1-1,0-1 1,0 0-1,0 0 1,0 0-1,0 0 1,0 0-1,1 0 0,-1 0 1,0 0-1,0 0 1,0 0-1,0 0 1,0 0-1,0 0 1,1 0-1,-1 0 0,0 0 1,0 0-1,0 0 1,-9 20-4,-14 22 357,22-40-333,-3 3 46,0 1 0,0 0 0,1 1 0,0-1 0,0 1 0,0-1 0,1 1-1,0 0 1,0 0 0,-1 13 0,30-54-19,-24 29-20,3-7 179,-6 10-105,-6 8-59,-22 21-11,21-22 152,0 1 1,1 0 0,0 0 0,0 1 0,-7 10-1,14-19-94,-1 2-91,1-1 0,-1 1 1,0-1-1,1 0 1,-1 1-1,1-1 1,-1 1-1,1 0 0,-1-1 1,1 1-1,-1-1 1,1 1-1,-1 0 1,1-1-1,-1 1 0,1 0 1,-1-1-1,1 1 1,0 0-1,-1 0 1,1 0-1,1-1 0,7-7-263,-9 8 360,-5 7 50,1 0-65,4-6-66,0 0-1,0-1 0,-1 1 0,1 0 1,0 0-1,-1-1 0,1 1 1,0 0-1,-1-1 0,1 1 0,-1 0 1,0-1-1,1 1 0,-1-1 1,1 1-1,-1-1 0,0 1 0,1-1 1,-1 1-1,0-1 0,0 0 1,1 1-1,-1-1 0,-1 1 0,-3 1 122,4 0-381,-1-1 1,0 0-1,0 0 1,1 0-1,-1 0 0,0 0 1,0-1-1,0 1 1,0 0-1,0-1 1,-1 0-1,1 1 0,-4-1 1,-19-6-4575,-33-15-1410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7:18.216"/>
    </inkml:context>
    <inkml:brush xml:id="br0">
      <inkml:brushProperty name="width" value="0.1" units="cm"/>
      <inkml:brushProperty name="height" value="0.1" units="cm"/>
      <inkml:brushProperty name="color" value="#F6630D"/>
    </inkml:brush>
  </inkml:definitions>
  <inkml:trace contextRef="#ctx0" brushRef="#br0">1 11 6049,'10'13'6153,"-9"-13"-5713,0 1-1,0-1 1,0 1-1,0-1 1,0 1-1,1-1 1,-1 1-1,0-1 1,0 0-1,0 0 1,1 0-1,-1 0 1,2 0-1,35 3 3035,-7-5-2635,0-1 0,35-8 0,-45 6-951,-1 2 0,1 0 0,0 0 0,0 2 0,0 1 0,1 1 0,26 4 0,-46-5-306,7 4-1121,-23 27-12000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7:18.640"/>
    </inkml:context>
    <inkml:brush xml:id="br0">
      <inkml:brushProperty name="width" value="0.1" units="cm"/>
      <inkml:brushProperty name="height" value="0.1" units="cm"/>
      <inkml:brushProperty name="color" value="#F6630D"/>
    </inkml:brush>
  </inkml:definitions>
  <inkml:trace contextRef="#ctx0" brushRef="#br0">422 12 6313,'-13'-11'17845,"-17"12"-15041,-16 9-6284,32-6 4973,-17 7-1499,-1 0 0,2 3 0,-43 24 0,58-30 22,1 2-1,0 0 1,0 1 0,1 0-1,0 1 1,1 1 0,1 0-1,-14 20 1,22-29-27,0 0 1,1 1-1,0-1 1,0 1-1,0 0 1,0-1-1,1 1 0,0 0 1,0 0-1,0 0 1,0 0-1,1 0 1,0 10-1,1-12 1,0 0 1,-1 0 0,1 0-1,1 0 1,-1-1-1,0 1 1,1 0-1,-1-1 1,1 1 0,0 0-1,0-1 1,0 0-1,0 0 1,0 1-1,0-1 1,1-1-1,-1 1 1,1 0 0,-1 0-1,1-1 1,0 0-1,-1 1 1,1-1-1,5 1 1,5 2 50,1-1 0,-1-1 0,1 0 0,-1-1 0,1 0 0,20-2 0,84-14 108,-117 15-149,19-4-141,27-3-778,-44 7 489,-1 0 0,1 0-1,-1 0 1,1 0-1,-1 1 1,1-1-1,-1 1 1,1-1 0,2 2-1,10 8-5690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7:18.980"/>
    </inkml:context>
    <inkml:brush xml:id="br0">
      <inkml:brushProperty name="width" value="0.1" units="cm"/>
      <inkml:brushProperty name="height" value="0.1" units="cm"/>
      <inkml:brushProperty name="color" value="#F6630D"/>
    </inkml:brush>
  </inkml:definitions>
  <inkml:trace contextRef="#ctx0" brushRef="#br0">110 0 9042,'-8'15'8970,"2"16"-7138,4-16-602,-48 248 1533,47-290-5676,0 0-1,-10-33 1,-11-49-1502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7:19.322"/>
    </inkml:context>
    <inkml:brush xml:id="br0">
      <inkml:brushProperty name="width" value="0.1" units="cm"/>
      <inkml:brushProperty name="height" value="0.1" units="cm"/>
      <inkml:brushProperty name="color" value="#F6630D"/>
    </inkml:brush>
  </inkml:definitions>
  <inkml:trace contextRef="#ctx0" brushRef="#br0">23 160 5225,'-23'-10'14379,"35"7"-12925,9 1-411,1 2 0,29 2 0,-26 0-301,36-3 1,22-8 89,125-31 0,-20-14-2860,-127 32-2609,-20 0-4984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7:26.668"/>
    </inkml:context>
    <inkml:brush xml:id="br0">
      <inkml:brushProperty name="width" value="0.1" units="cm"/>
      <inkml:brushProperty name="height" value="0.1" units="cm"/>
      <inkml:brushProperty name="color" value="#F6630D"/>
    </inkml:brush>
  </inkml:definitions>
  <inkml:trace contextRef="#ctx0" brushRef="#br0">76 1 624,'24'19'15147,"-24"-18"-15070,0-1 0,0 1 0,0 0 0,0-1 0,-1 1-1,1 0 1,0-1 0,0 1 0,-1-1 0,1 1 0,0 0-1,-1-1 1,1 1 0,0-1 0,-1 1 0,1-1 0,-1 1-1,1-1 1,-1 0 0,1 1 0,-1-1 0,1 0 0,-1 1-1,1-1 1,-1 0 0,0 1 0,1-1 0,-1 0 0,0 0-1,1 0 1,-1 0 0,1 0 0,-1 0 0,0 1 0,1-1 0,-1-1-1,0 1 1,0 0 0,-23 3 191,23-3-235,1 0-19,-14 0 20,12 1-28,0-1 0,0 1-1,0-1 1,0 0 0,1 0 0,-1 0-1,0 0 1,0 0 0,0 0-1,0-1 1,0 1 0,0-1 0,0 1-1,0-1 1,0 0 0,1 0 0,-1 0-1,0 0 1,1 0 0,-3-1-1,4 1 1,0 1 0,-1 0 0,1 0 0,0 0-1,0 0 1,0 0 0,0 0 0,0-1 0,0 1-1,0 0 1,0 0 0,0 0 0,0 0 0,-1-1-1,1 1 1,0 0 0,0 0 0,0 0 0,0 0-1,0-1 1,0 1 0,0 0 0,0 0-1,0 0 1,0 0 0,0-1 0,0 1 0,1 0-1,-1 0 1,0 0 0,0 0 0,0-1 0,0 1-1,0 0 1,0 0 0,0 0 0,0 0 0,0 0-1,1 0 1,-1-1 0,0 1 0,0 0 0,0 0-1,0 0 1,0 0 0,1 0 0,-1 0-1,0 0 1,0 0 0,0 0 0,0 0 0,1 0-1,-1 0 1,0 0 0,0 0 0,0-1 0,0 2-1,1-1 1,-1 0 0,0 0 0,2-1-796</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7:55.610"/>
    </inkml:context>
    <inkml:brush xml:id="br0">
      <inkml:brushProperty name="width" value="0.1" units="cm"/>
      <inkml:brushProperty name="height" value="0.1" units="cm"/>
      <inkml:brushProperty name="color" value="#66CC00"/>
    </inkml:brush>
  </inkml:definitions>
  <inkml:trace contextRef="#ctx0" brushRef="#br0">583 9 7602,'-33'-5'4045,"28"4"-3808,0 0-1,0 1 0,0-1 1,0 1-1,0 0 0,-6 1 1,-31 5 984,2 3 0,-69 22 0,90-23-961,0 0-1,1 1 1,0 1 0,0 1 0,1 1-1,0 0 1,-22 22 0,22-18-210,0 1 1,2 0 0,0 1-1,1 1 1,1 1 0,0 0-1,2 1 1,0 0 0,-11 34 0,20-51-40,2 0 1,-1 1-1,0-1 1,1 0 0,0 1-1,0-1 1,0 1-1,1-1 1,-1 0 0,1 1-1,0-1 1,0 0-1,1 0 1,-1 0 0,1 0-1,0 0 1,0 0-1,0 0 1,1 0 0,-1-1-1,1 1 1,0-1-1,0 0 1,0 0 0,0 0-1,1 0 1,-1 0-1,5 1 1,5 5 57,0-1-1,1 0 1,0-2-1,1 1 1,-1-2-1,27 7 1,10-8-756,1-1-4864,-21 4-279</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7:56.227"/>
    </inkml:context>
    <inkml:brush xml:id="br0">
      <inkml:brushProperty name="width" value="0.1" units="cm"/>
      <inkml:brushProperty name="height" value="0.1" units="cm"/>
      <inkml:brushProperty name="color" value="#66CC00"/>
    </inkml:brush>
  </inkml:definitions>
  <inkml:trace contextRef="#ctx0" brushRef="#br0">13 93 728,'-4'4'15122,"-4"6"-11759,8-8-3247,0 0 0,0 0 0,0 1-1,0-1 1,1 0 0,-1 0 0,1 0-1,-1 0 1,1 0 0,0 1 0,0-1-1,0 0 1,0-1 0,0 1 0,3 3-1,22 26 706,-26-31-820,6 7 47,0-1-1,0-1 0,1 1 0,0-1 0,0 0 1,0-1-1,0 0 0,1 0 0,0 0 1,0-1-1,0 0 0,0-1 0,0 1 0,1-2 1,-1 1-1,14 0 0,-12-3-103,-1 1 0,1-2 0,0 1 0,-1-1 0,1-1 0,-1 1 0,0-2 0,0 1 0,0-1 0,0-1 0,0 1 0,-1-2 0,0 1 0,8-8 0,-7 6-134,0-1 0,0-1 1,-1 0-1,13-18 0,-18 23 162,0 0 1,-1 0-1,1-1 0,-1 0 0,0 1 1,-1-1-1,1 0 0,-1 0 0,0 0 0,0 0 1,0 0-1,-1 0 0,0-9 0,-1 12 76,1 0 0,-1 0-1,1 0 1,-1 0 0,0 1-1,0-1 1,0 0 0,0 0-1,0 1 1,0-1 0,-1 1-1,1-1 1,0 1 0,-1 0-1,1-1 1,-1 1 0,0 0-1,1 0 1,-1 0 0,0 0 0,0 0-1,1 1 1,-1-1 0,0 0-1,0 1 1,-3-1 0,-8-2 188,1 1 0,-26-1 1,23 2-74,2 0-166,-4-1 193,-1 1-1,0 0 0,0 1 0,0 1 0,-18 4 0,31-4-214,1 0-1,-1 0 1,1 1-1,-1 0 1,1 0-1,-1 0 1,1 0 0,0 1-1,0-1 1,1 1-1,-1 0 1,0 1-1,1-1 1,0 0-1,0 1 1,0 0-1,0 0 1,0 0-1,1 0 1,0 0-1,0 0 1,0 1-1,-3 8 1,5-11-254,-1 1 0,1-1 0,0 1 0,0-1-1,0 0 1,0 1 0,0-1 0,1 0 0,-1 1 0,1-1 0,-1 0 0,1 1 0,0-1 0,0 0-1,0 0 1,0 0 0,0 0 0,1 0 0,-1 0 0,0 0 0,1 0 0,0 0 0,-1-1 0,1 1-1,0-1 1,0 1 0,0-1 0,0 0 0,0 1 0,0-1 0,0 0 0,1-1 0,-1 1-1,0 0 1,0 0 0,1-1 0,-1 0 0,5 1 0,39 1-3715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7:56.682"/>
    </inkml:context>
    <inkml:brush xml:id="br0">
      <inkml:brushProperty name="width" value="0.1" units="cm"/>
      <inkml:brushProperty name="height" value="0.1" units="cm"/>
      <inkml:brushProperty name="color" value="#66CC00"/>
    </inkml:brush>
  </inkml:definitions>
  <inkml:trace contextRef="#ctx0" brushRef="#br0">0 168 7754,'3'4'750,"-1"0"1,1 0 0,0-1-1,0 1 1,0-1 0,0 0-1,1 0 1,-1 0 0,1 0-1,0 0 1,0-1 0,6 3-1,-2-1-380,0-1 0,0-1 0,1 0 0,-1 0 0,0 0-1,12 0 1,-4-2-380,0 0-1,-1 0 0,1-2 1,0 0-1,-1-1 1,28-8-1,-29 6-9,39-15-121,-49 18 115,0 0 1,0 0 0,0 0-1,-1-1 1,1 1 0,-1-1-1,1 0 1,-1 0 0,5-6-1,-8 8 36,1 0-1,-1 0 1,1 0 0,-1 0-1,0 0 1,0 0 0,0 0-1,1-1 1,-1 1 0,0 0-1,0 0 1,-1 0-1,1 0 1,0 0 0,0 0-1,0 0 1,-1 0 0,1 0-1,0 0 1,-1 0 0,1 0-1,-1 0 1,0-1 0,-18-23 471,13 18-103,0 0-131,0 1-1,-1-1 1,0 1 0,0 1-1,0-1 1,0 1-1,-1 0 1,0 1 0,0 0-1,-1 0 1,-9-2-1,-13-4 338,-57-8 0,72 15-486,14 3-143,0-1 0,0 1 0,1 0 0,-1 0 0,0 1 0,0-1 0,0 0 0,1 1 0,-1-1 0,0 1 0,0-1 0,1 1 0,-1 0-1,0-1 1,1 1 0,-1 0 0,1 0 0,-1 0 0,1 1 0,-1-1 0,1 0 0,0 1 0,0-1 0,-1 0 0,1 1 0,0-1 0,1 1 0,-1 0 0,0-1 0,0 1 0,1 0 0,-1-1 0,0 1 0,1 0 0,0 0 0,-1 3 0,0 4-733,0 0 1,0 0 0,0 0 0,1 0 0,1 0-1,2 14 1,-3-21 433,1 1 0,-1 0 0,1-1 0,0 1 1,0-1-1,0 1 0,0-1 0,4 5 0,27 27-4596</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7:57.700"/>
    </inkml:context>
    <inkml:brush xml:id="br0">
      <inkml:brushProperty name="width" value="0.1" units="cm"/>
      <inkml:brushProperty name="height" value="0.1" units="cm"/>
      <inkml:brushProperty name="color" value="#66CC00"/>
    </inkml:brush>
  </inkml:definitions>
  <inkml:trace contextRef="#ctx0" brushRef="#br0">53 481 7042,'-9'-8'8060,"-2"-16"-7387,9 18-137,-4-7-390,1-1-1,0 0 1,1 0-1,1 0 1,0-1-1,1 1 0,1-1 1,0 1-1,1-1 1,0 0-1,2 1 1,-1-1-1,2 1 0,0-1 1,0 1-1,2 0 1,-1 0-1,2 1 0,0-1 1,1 1-1,0 1 1,13-19-1,-7 13 214,2 0 0,-1 1-1,21-18 1,-33 34-328,0-1 0,0 1 0,0 0 0,-1-1-1,1 1 1,0 0 0,1 0 0,-1 0 0,0 0 0,0 0 0,0 1-1,0-1 1,1 1 0,-1 0 0,0-1 0,1 1 0,-1 0 0,0 0-1,0 0 1,5 1 0,-3 0-27,-1 1-1,0-1 1,1 0 0,-1 1-1,0 0 1,0 0-1,0 0 1,0 0-1,0 0 1,0 1 0,-1-1-1,4 5 1,-3-4-43,0 0 0,0 1 1,-1-1-1,1 1 0,-1 0 1,0 0-1,0-1 0,-1 1 1,1 0-1,-1 1 0,0-1 1,0 0-1,0 0 0,-1 0 1,1 1-1,-1-1 0,0 0 1,0 1-1,0-1 0,-1 0 1,0 1-1,-2 6 0,-3-2-32,0-1 0,-1 0-1,0 0 1,-1 0-1,0-1 1,0-1-1,0 1 1,-1-1-1,0 0 1,-17 7 0,-2 3-197,-30 14 44,58-30 174,-1 0 0,1 1-1,-1-1 1,1 0 0,-1 0 0,0 0 0,1 0 0,-1 1 0,1-1-1,-1 0 1,0 0 0,1 0 0,-1 0 0,1 0 0,-1 0 0,1 0 0,-1-1-1,0 1 1,1 0 0,-1 0 0,1 0 0,-1-1 0,1 1 0,-1 0-1,1 0 1,-1-1 0,1 1 0,-1-1 0,1 1 0,-1 0 0,1-1-1,-1 1 1,1-1 0,0 1 0,-1-1 0,1 1 0,0-1 0,0 1 0,-1-1-1,1 1 1,0-1 0,0 0 0,0 1 0,0-1 0,-1 1 0,1-1-1,0 0 1,0 1 0,0-1 0,0 1 0,1-1 0,-1 1 0,0-1-1,0 0 1,0 1 0,0-1 0,0 1 0,1-1 0,-1 1 0,0-1-1,1 1 1,-1-1 0,0 1 0,1-1 0,-1 1 0,1-1 0,-1 1 0,1-1-1,1-1-56,0 0 0,0 1 0,0-1 0,0 1 0,0 0 0,0-1 0,0 1-1,0 0 1,1 0 0,-1 0 0,0 1 0,1-1 0,-1 1 0,1-1-1,-1 1 1,5 0 0,-2 0 170,0 1-1,-1 0 1,1 1 0,-1-1-1,1 1 1,-1-1 0,0 2-1,7 3 1,10 8 936,-1 0-1,34 32 1,-34-27-76,1-2-1,26 18 1,-37-29-590,-4-2-161,0 0 0,-1 0 0,2-1 0,-1 0 0,0 0 0,0-1 0,1 1 0,13 2 0,-20-6-221,0 1-1,0 0 0,0 0 0,0 0 0,0 0 0,1 0 0,-1-1 0,0 1 0,0 0 0,0 0 0,0 0 0,0-1 0,0 1 0,0 0 0,0 0 0,0 0 0,0-1 0,0 1 0,0 0 0,0 0 0,0 0 0,0-1 0,0 1 0,0 0 0,0 0 0,0 0 0,0-1 0,0 1 0,0 0 1,0 0-1,0 0 0,0-1 0,-1 1 0,1 0 0,0 0 0,0 0 0,0 0 0,0 0 0,0-1 0,-1 1 0,1 0 0,0 0 0,0 0 0,0 0 0,0 0 0,-1 0 0,1 0 0,-7-14-4276,-12-35-7760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26T06:47:58.248"/>
    </inkml:context>
    <inkml:brush xml:id="br0">
      <inkml:brushProperty name="width" value="0.1" units="cm"/>
      <inkml:brushProperty name="height" value="0.1" units="cm"/>
      <inkml:brushProperty name="color" value="#66CC00"/>
    </inkml:brush>
  </inkml:definitions>
  <inkml:trace contextRef="#ctx0" brushRef="#br0">1 1 5153,'3'7'10722,"-1"19"-7620,0-3-2551,41 151 978,-42-151-2455,-8-15-1708,-8-6-3487,-14-7-2318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1C5A85-4DFF-4869-A89B-7071C0AF5786}" type="datetimeFigureOut">
              <a:rPr lang="en-ZA" smtClean="0"/>
              <a:t>2025/08/24</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EE17B-E01A-4E8C-8B0C-480A3E5AA84B}" type="slidenum">
              <a:rPr lang="en-ZA" smtClean="0"/>
              <a:t>‹#›</a:t>
            </a:fld>
            <a:endParaRPr lang="en-ZA"/>
          </a:p>
        </p:txBody>
      </p:sp>
    </p:spTree>
    <p:extLst>
      <p:ext uri="{BB962C8B-B14F-4D97-AF65-F5344CB8AC3E}">
        <p14:creationId xmlns:p14="http://schemas.microsoft.com/office/powerpoint/2010/main" val="3093826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931247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65346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Shape 6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8" name="Shape 6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Shape 6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3" name="Shape 65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This metadata/data management thing is awash with acronyms and interlocking parts and pieces that can be difficult to conceptualize into how they fit together and what is associated with what. Read this diagram like a paragraph: “Water has Properties that are …. The Properties are observed by Procedures described by Procedure Metadata (described by standards SensorML and ISO 19115) and QA/QC Metadata. The Procedures make Measurements …, etc.2</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Shape 6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4" name="Shape 6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Shape 6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0" name="Shape 6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6" name="Shape 68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Shape 6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91" name="Shape 69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Dublin [General metadata standard • Widely applicable • Used in many different repositories ]</a:t>
            </a:r>
          </a:p>
          <a:p>
            <a:r>
              <a:rPr lang="en-US" dirty="0"/>
              <a:t>Darwin [For biological diversity • Emphasizes taxonomy • Frequently used in biodiversity databases ]</a:t>
            </a:r>
          </a:p>
          <a:p>
            <a:endParaRPr lang="en-ZA" dirty="0"/>
          </a:p>
        </p:txBody>
      </p:sp>
      <p:sp>
        <p:nvSpPr>
          <p:cNvPr id="4" name="Slide Number Placeholder 3"/>
          <p:cNvSpPr>
            <a:spLocks noGrp="1"/>
          </p:cNvSpPr>
          <p:nvPr>
            <p:ph type="sldNum" sz="quarter" idx="5"/>
          </p:nvPr>
        </p:nvSpPr>
        <p:spPr/>
        <p:txBody>
          <a:bodyPr/>
          <a:lstStyle/>
          <a:p>
            <a:fld id="{E0BEE17B-E01A-4E8C-8B0C-480A3E5AA84B}" type="slidenum">
              <a:rPr lang="en-ZA" smtClean="0"/>
              <a:t>30</a:t>
            </a:fld>
            <a:endParaRPr lang="en-ZA"/>
          </a:p>
        </p:txBody>
      </p:sp>
    </p:spTree>
    <p:extLst>
      <p:ext uri="{BB962C8B-B14F-4D97-AF65-F5344CB8AC3E}">
        <p14:creationId xmlns:p14="http://schemas.microsoft.com/office/powerpoint/2010/main" val="8952441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585242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676167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8" name="Shape 13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683165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Shape 1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3" name="Shape 18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010085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A56BA49-8D28-4BCD-9362-E4A349AAD6B2}"/>
              </a:ext>
            </a:extLst>
          </p:cNvPr>
          <p:cNvSpPr txBox="1">
            <a:spLocks noGrp="1"/>
          </p:cNvSpPr>
          <p:nvPr>
            <p:ph type="sldNum" sz="quarter" idx="5"/>
          </p:nvPr>
        </p:nvSpPr>
        <p:spPr>
          <a:ln/>
        </p:spPr>
        <p:txBody>
          <a:bodyPr lIns="0" tIns="0" rIns="0" bIns="0" anchor="b" anchorCtr="0">
            <a:noAutofit/>
          </a:bodyPr>
          <a:lstStyle/>
          <a:p>
            <a:pPr lvl="0"/>
            <a:fld id="{C5187A7C-3FC5-41CA-BE34-425AD5167629}" type="slidenum">
              <a:t>10</a:t>
            </a:fld>
            <a:endParaRPr lang="en-ZA"/>
          </a:p>
        </p:txBody>
      </p:sp>
      <p:sp>
        <p:nvSpPr>
          <p:cNvPr id="2" name="Slide Image Placeholder 1">
            <a:extLst>
              <a:ext uri="{FF2B5EF4-FFF2-40B4-BE49-F238E27FC236}">
                <a16:creationId xmlns:a16="http://schemas.microsoft.com/office/drawing/2014/main" id="{1D2C8BB5-EC98-4AF6-82FF-0DA554224ED1}"/>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04D11F2-B0BA-44B8-A401-6F291F6D89F1}"/>
              </a:ext>
            </a:extLst>
          </p:cNvPr>
          <p:cNvSpPr txBox="1">
            <a:spLocks noGrp="1"/>
          </p:cNvSpPr>
          <p:nvPr>
            <p:ph type="body" sz="quarter" idx="1"/>
          </p:nvPr>
        </p:nvSpPr>
        <p:spPr/>
        <p:txBody>
          <a:bodyPr/>
          <a:lstStyle/>
          <a:p>
            <a:endParaRPr lang="en-Z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01966F1-7173-48B7-9A4C-DC17A284F16B}"/>
              </a:ext>
            </a:extLst>
          </p:cNvPr>
          <p:cNvSpPr txBox="1">
            <a:spLocks noGrp="1"/>
          </p:cNvSpPr>
          <p:nvPr>
            <p:ph type="sldNum" sz="quarter" idx="5"/>
          </p:nvPr>
        </p:nvSpPr>
        <p:spPr>
          <a:ln/>
        </p:spPr>
        <p:txBody>
          <a:bodyPr lIns="0" tIns="0" rIns="0" bIns="0" anchor="b" anchorCtr="0">
            <a:noAutofit/>
          </a:bodyPr>
          <a:lstStyle/>
          <a:p>
            <a:pPr lvl="0"/>
            <a:fld id="{2DF61306-517B-4D4A-8443-A41B76B969C4}" type="slidenum">
              <a:t>11</a:t>
            </a:fld>
            <a:endParaRPr lang="en-ZA"/>
          </a:p>
        </p:txBody>
      </p:sp>
      <p:sp>
        <p:nvSpPr>
          <p:cNvPr id="2" name="Slide Image Placeholder 1">
            <a:extLst>
              <a:ext uri="{FF2B5EF4-FFF2-40B4-BE49-F238E27FC236}">
                <a16:creationId xmlns:a16="http://schemas.microsoft.com/office/drawing/2014/main" id="{7A96FDD5-A19B-4B18-9137-3B36DB0892CF}"/>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0FC5DB8A-45BB-4EC0-AEFF-0B014517FF55}"/>
              </a:ext>
            </a:extLst>
          </p:cNvPr>
          <p:cNvSpPr txBox="1">
            <a:spLocks noGrp="1"/>
          </p:cNvSpPr>
          <p:nvPr>
            <p:ph type="body" sz="quarter" idx="1"/>
          </p:nvPr>
        </p:nvSpPr>
        <p:spPr/>
        <p:txBody>
          <a:bodyPr/>
          <a:lstStyle/>
          <a:p>
            <a:endParaRPr lang="en-Z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235DEFB-5755-4B50-B3B8-C08EA91DEDB1}"/>
              </a:ext>
            </a:extLst>
          </p:cNvPr>
          <p:cNvSpPr txBox="1">
            <a:spLocks noGrp="1"/>
          </p:cNvSpPr>
          <p:nvPr>
            <p:ph type="sldNum" sz="quarter" idx="5"/>
          </p:nvPr>
        </p:nvSpPr>
        <p:spPr>
          <a:ln/>
        </p:spPr>
        <p:txBody>
          <a:bodyPr lIns="0" tIns="0" rIns="0" bIns="0" anchor="b" anchorCtr="0">
            <a:noAutofit/>
          </a:bodyPr>
          <a:lstStyle/>
          <a:p>
            <a:pPr lvl="0"/>
            <a:fld id="{C20B167A-16D1-4E44-B19D-5AC8E88EF775}" type="slidenum">
              <a:t>13</a:t>
            </a:fld>
            <a:endParaRPr lang="en-ZA"/>
          </a:p>
        </p:txBody>
      </p:sp>
      <p:sp>
        <p:nvSpPr>
          <p:cNvPr id="2" name="Slide Image Placeholder 1">
            <a:extLst>
              <a:ext uri="{FF2B5EF4-FFF2-40B4-BE49-F238E27FC236}">
                <a16:creationId xmlns:a16="http://schemas.microsoft.com/office/drawing/2014/main" id="{6DBCA548-A7A5-4FAF-9761-FC5F8F301972}"/>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4B0CD95-6BAD-4141-BC4B-073012B8FDD8}"/>
              </a:ext>
            </a:extLst>
          </p:cNvPr>
          <p:cNvSpPr txBox="1">
            <a:spLocks noGrp="1"/>
          </p:cNvSpPr>
          <p:nvPr>
            <p:ph type="body" sz="quarter" idx="1"/>
          </p:nvPr>
        </p:nvSpPr>
        <p:spPr/>
        <p:txBody>
          <a:bodyPr/>
          <a:lstStyle/>
          <a:p>
            <a:endParaRPr lang="en-ZA"/>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BA7E35E-AA0F-45A1-B169-5260B3F09446}"/>
              </a:ext>
            </a:extLst>
          </p:cNvPr>
          <p:cNvSpPr txBox="1">
            <a:spLocks noGrp="1"/>
          </p:cNvSpPr>
          <p:nvPr>
            <p:ph type="sldNum" sz="quarter" idx="5"/>
          </p:nvPr>
        </p:nvSpPr>
        <p:spPr>
          <a:ln/>
        </p:spPr>
        <p:txBody>
          <a:bodyPr lIns="0" tIns="0" rIns="0" bIns="0" anchor="b" anchorCtr="0">
            <a:noAutofit/>
          </a:bodyPr>
          <a:lstStyle/>
          <a:p>
            <a:pPr lvl="0"/>
            <a:fld id="{D951ADD1-6747-494E-B5F2-73070224E9CB}" type="slidenum">
              <a:t>14</a:t>
            </a:fld>
            <a:endParaRPr lang="en-ZA"/>
          </a:p>
        </p:txBody>
      </p:sp>
      <p:sp>
        <p:nvSpPr>
          <p:cNvPr id="2" name="Slide Image Placeholder 1">
            <a:extLst>
              <a:ext uri="{FF2B5EF4-FFF2-40B4-BE49-F238E27FC236}">
                <a16:creationId xmlns:a16="http://schemas.microsoft.com/office/drawing/2014/main" id="{2896FA1C-BB66-451E-88DD-B8612F179B53}"/>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DD039B3-5CC8-4AFA-AA65-92A17DE9AD9F}"/>
              </a:ext>
            </a:extLst>
          </p:cNvPr>
          <p:cNvSpPr txBox="1">
            <a:spLocks noGrp="1"/>
          </p:cNvSpPr>
          <p:nvPr>
            <p:ph type="body" sz="quarter" idx="1"/>
          </p:nvPr>
        </p:nvSpPr>
        <p:spPr/>
        <p:txBody>
          <a:bodyPr/>
          <a:lstStyle/>
          <a:p>
            <a:endParaRPr lang="en-ZA"/>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C42ABDA-B8E7-4FAA-B0F1-9D762E000A1D}"/>
              </a:ext>
            </a:extLst>
          </p:cNvPr>
          <p:cNvSpPr txBox="1">
            <a:spLocks noGrp="1"/>
          </p:cNvSpPr>
          <p:nvPr>
            <p:ph type="sldNum" sz="quarter" idx="5"/>
          </p:nvPr>
        </p:nvSpPr>
        <p:spPr>
          <a:ln/>
        </p:spPr>
        <p:txBody>
          <a:bodyPr lIns="0" tIns="0" rIns="0" bIns="0" anchor="b" anchorCtr="0">
            <a:noAutofit/>
          </a:bodyPr>
          <a:lstStyle/>
          <a:p>
            <a:pPr lvl="0"/>
            <a:fld id="{7E289464-2494-4950-B433-53488B3B95F5}" type="slidenum">
              <a:t>15</a:t>
            </a:fld>
            <a:endParaRPr lang="en-ZA"/>
          </a:p>
        </p:txBody>
      </p:sp>
      <p:sp>
        <p:nvSpPr>
          <p:cNvPr id="2" name="Slide Image Placeholder 1">
            <a:extLst>
              <a:ext uri="{FF2B5EF4-FFF2-40B4-BE49-F238E27FC236}">
                <a16:creationId xmlns:a16="http://schemas.microsoft.com/office/drawing/2014/main" id="{EA2C0F64-4713-4C3A-8D1B-524F30F4397C}"/>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7C1CA75-9EEC-4AEE-AFCE-26861D38F925}"/>
              </a:ext>
            </a:extLst>
          </p:cNvPr>
          <p:cNvSpPr txBox="1">
            <a:spLocks noGrp="1"/>
          </p:cNvSpPr>
          <p:nvPr>
            <p:ph type="body" sz="quarter" idx="1"/>
          </p:nvPr>
        </p:nvSpPr>
        <p:spPr/>
        <p:txBody>
          <a:bodyPr/>
          <a:lstStyle/>
          <a:p>
            <a:endParaRPr lang="en-Z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78E1BE9-5DD5-4192-A865-D08C8CE2615E}"/>
              </a:ext>
            </a:extLst>
          </p:cNvPr>
          <p:cNvSpPr txBox="1">
            <a:spLocks noGrp="1"/>
          </p:cNvSpPr>
          <p:nvPr>
            <p:ph type="sldNum" sz="quarter" idx="5"/>
          </p:nvPr>
        </p:nvSpPr>
        <p:spPr>
          <a:ln/>
        </p:spPr>
        <p:txBody>
          <a:bodyPr lIns="0" tIns="0" rIns="0" bIns="0" anchor="b" anchorCtr="0">
            <a:noAutofit/>
          </a:bodyPr>
          <a:lstStyle/>
          <a:p>
            <a:pPr lvl="0"/>
            <a:fld id="{B7F04513-ED4B-4A9C-AC78-A21B5FBBB7B5}" type="slidenum">
              <a:t>21</a:t>
            </a:fld>
            <a:endParaRPr lang="en-ZA"/>
          </a:p>
        </p:txBody>
      </p:sp>
      <p:sp>
        <p:nvSpPr>
          <p:cNvPr id="2" name="Slide Image Placeholder 1">
            <a:extLst>
              <a:ext uri="{FF2B5EF4-FFF2-40B4-BE49-F238E27FC236}">
                <a16:creationId xmlns:a16="http://schemas.microsoft.com/office/drawing/2014/main" id="{D33B1901-78D6-490C-AD89-884BDF3749A5}"/>
              </a:ext>
            </a:extLst>
          </p:cNvPr>
          <p:cNvSpPr>
            <a:spLocks noGrp="1" noRot="1" noChangeAspect="1" noResize="1"/>
          </p:cNvSpPr>
          <p:nvPr>
            <p:ph type="sldImg"/>
          </p:nvPr>
        </p:nvSpPr>
        <p:spPr>
          <a:xfrm>
            <a:off x="217488" y="812800"/>
            <a:ext cx="7123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852DD6D-4B13-47E7-A3B3-D82B9CACB4FA}"/>
              </a:ext>
            </a:extLst>
          </p:cNvPr>
          <p:cNvSpPr txBox="1">
            <a:spLocks noGrp="1"/>
          </p:cNvSpPr>
          <p:nvPr>
            <p:ph type="body" sz="quarter" idx="1"/>
          </p:nvPr>
        </p:nvSpPr>
        <p:spPr/>
        <p:txBody>
          <a:bodyPr/>
          <a:lstStyle/>
          <a:p>
            <a:endParaRPr lang="en-Z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98CE0C1-806D-4E00-8191-C68F329217D9}" type="datetimeFigureOut">
              <a:rPr lang="en-ZA" smtClean="0"/>
              <a:t>2025/08/24</a:t>
            </a:fld>
            <a:endParaRPr lang="en-ZA"/>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ZA"/>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0567736-E4BF-49CC-90B9-F4A30B925C7F}" type="slidenum">
              <a:rPr lang="en-ZA" smtClean="0"/>
              <a:t>‹#›</a:t>
            </a:fld>
            <a:endParaRPr lang="en-ZA"/>
          </a:p>
        </p:txBody>
      </p:sp>
    </p:spTree>
    <p:extLst>
      <p:ext uri="{BB962C8B-B14F-4D97-AF65-F5344CB8AC3E}">
        <p14:creationId xmlns:p14="http://schemas.microsoft.com/office/powerpoint/2010/main" val="3106670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CE0C1-806D-4E00-8191-C68F329217D9}" type="datetimeFigureOut">
              <a:rPr lang="en-ZA" smtClean="0"/>
              <a:t>2025/08/24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0567736-E4BF-49CC-90B9-F4A30B925C7F}" type="slidenum">
              <a:rPr lang="en-ZA" smtClean="0"/>
              <a:t>‹#›</a:t>
            </a:fld>
            <a:endParaRPr lang="en-ZA"/>
          </a:p>
        </p:txBody>
      </p:sp>
    </p:spTree>
    <p:extLst>
      <p:ext uri="{BB962C8B-B14F-4D97-AF65-F5344CB8AC3E}">
        <p14:creationId xmlns:p14="http://schemas.microsoft.com/office/powerpoint/2010/main" val="187662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CE0C1-806D-4E00-8191-C68F329217D9}" type="datetimeFigureOut">
              <a:rPr lang="en-ZA" smtClean="0"/>
              <a:t>2025/08/24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0567736-E4BF-49CC-90B9-F4A30B925C7F}" type="slidenum">
              <a:rPr lang="en-ZA" smtClean="0"/>
              <a:t>‹#›</a:t>
            </a:fld>
            <a:endParaRPr lang="en-ZA"/>
          </a:p>
        </p:txBody>
      </p:sp>
    </p:spTree>
    <p:extLst>
      <p:ext uri="{BB962C8B-B14F-4D97-AF65-F5344CB8AC3E}">
        <p14:creationId xmlns:p14="http://schemas.microsoft.com/office/powerpoint/2010/main" val="1651466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Shape 1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7394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CE0C1-806D-4E00-8191-C68F329217D9}" type="datetimeFigureOut">
              <a:rPr lang="en-ZA" smtClean="0"/>
              <a:t>2025/08/24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0567736-E4BF-49CC-90B9-F4A30B925C7F}" type="slidenum">
              <a:rPr lang="en-ZA" smtClean="0"/>
              <a:t>‹#›</a:t>
            </a:fld>
            <a:endParaRPr lang="en-ZA"/>
          </a:p>
        </p:txBody>
      </p:sp>
    </p:spTree>
    <p:extLst>
      <p:ext uri="{BB962C8B-B14F-4D97-AF65-F5344CB8AC3E}">
        <p14:creationId xmlns:p14="http://schemas.microsoft.com/office/powerpoint/2010/main" val="330523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8CE0C1-806D-4E00-8191-C68F329217D9}" type="datetimeFigureOut">
              <a:rPr lang="en-ZA" smtClean="0"/>
              <a:t>2025/08/24</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80567736-E4BF-49CC-90B9-F4A30B925C7F}" type="slidenum">
              <a:rPr lang="en-ZA" smtClean="0"/>
              <a:t>‹#›</a:t>
            </a:fld>
            <a:endParaRPr lang="en-ZA"/>
          </a:p>
        </p:txBody>
      </p:sp>
    </p:spTree>
    <p:extLst>
      <p:ext uri="{BB962C8B-B14F-4D97-AF65-F5344CB8AC3E}">
        <p14:creationId xmlns:p14="http://schemas.microsoft.com/office/powerpoint/2010/main" val="114636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8CE0C1-806D-4E00-8191-C68F329217D9}" type="datetimeFigureOut">
              <a:rPr lang="en-ZA" smtClean="0"/>
              <a:t>2025/08/24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80567736-E4BF-49CC-90B9-F4A30B925C7F}" type="slidenum">
              <a:rPr lang="en-ZA" smtClean="0"/>
              <a:t>‹#›</a:t>
            </a:fld>
            <a:endParaRPr lang="en-ZA"/>
          </a:p>
        </p:txBody>
      </p:sp>
    </p:spTree>
    <p:extLst>
      <p:ext uri="{BB962C8B-B14F-4D97-AF65-F5344CB8AC3E}">
        <p14:creationId xmlns:p14="http://schemas.microsoft.com/office/powerpoint/2010/main" val="1275639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8CE0C1-806D-4E00-8191-C68F329217D9}" type="datetimeFigureOut">
              <a:rPr lang="en-ZA" smtClean="0"/>
              <a:t>2025/08/24</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80567736-E4BF-49CC-90B9-F4A30B925C7F}" type="slidenum">
              <a:rPr lang="en-ZA" smtClean="0"/>
              <a:t>‹#›</a:t>
            </a:fld>
            <a:endParaRPr lang="en-ZA"/>
          </a:p>
        </p:txBody>
      </p:sp>
    </p:spTree>
    <p:extLst>
      <p:ext uri="{BB962C8B-B14F-4D97-AF65-F5344CB8AC3E}">
        <p14:creationId xmlns:p14="http://schemas.microsoft.com/office/powerpoint/2010/main" val="157797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8CE0C1-806D-4E00-8191-C68F329217D9}" type="datetimeFigureOut">
              <a:rPr lang="en-ZA" smtClean="0"/>
              <a:t>2025/08/24</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80567736-E4BF-49CC-90B9-F4A30B925C7F}" type="slidenum">
              <a:rPr lang="en-ZA" smtClean="0"/>
              <a:t>‹#›</a:t>
            </a:fld>
            <a:endParaRPr lang="en-ZA"/>
          </a:p>
        </p:txBody>
      </p:sp>
    </p:spTree>
    <p:extLst>
      <p:ext uri="{BB962C8B-B14F-4D97-AF65-F5344CB8AC3E}">
        <p14:creationId xmlns:p14="http://schemas.microsoft.com/office/powerpoint/2010/main" val="3292321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8CE0C1-806D-4E00-8191-C68F329217D9}" type="datetimeFigureOut">
              <a:rPr lang="en-ZA" smtClean="0"/>
              <a:t>2025/08/24</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80567736-E4BF-49CC-90B9-F4A30B925C7F}" type="slidenum">
              <a:rPr lang="en-ZA" smtClean="0"/>
              <a:t>‹#›</a:t>
            </a:fld>
            <a:endParaRPr lang="en-ZA"/>
          </a:p>
        </p:txBody>
      </p:sp>
    </p:spTree>
    <p:extLst>
      <p:ext uri="{BB962C8B-B14F-4D97-AF65-F5344CB8AC3E}">
        <p14:creationId xmlns:p14="http://schemas.microsoft.com/office/powerpoint/2010/main" val="1575527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B98CE0C1-806D-4E00-8191-C68F329217D9}" type="datetimeFigureOut">
              <a:rPr lang="en-ZA" smtClean="0"/>
              <a:t>2025/08/24</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0567736-E4BF-49CC-90B9-F4A30B925C7F}" type="slidenum">
              <a:rPr lang="en-ZA" smtClean="0"/>
              <a:t>‹#›</a:t>
            </a:fld>
            <a:endParaRPr lang="en-ZA"/>
          </a:p>
        </p:txBody>
      </p:sp>
    </p:spTree>
    <p:extLst>
      <p:ext uri="{BB962C8B-B14F-4D97-AF65-F5344CB8AC3E}">
        <p14:creationId xmlns:p14="http://schemas.microsoft.com/office/powerpoint/2010/main" val="370570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98CE0C1-806D-4E00-8191-C68F329217D9}" type="datetimeFigureOut">
              <a:rPr lang="en-ZA" smtClean="0"/>
              <a:t>2025/08/24</a:t>
            </a:fld>
            <a:endParaRPr lang="en-ZA"/>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ZA"/>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0567736-E4BF-49CC-90B9-F4A30B925C7F}" type="slidenum">
              <a:rPr lang="en-ZA" smtClean="0"/>
              <a:t>‹#›</a:t>
            </a:fld>
            <a:endParaRPr lang="en-ZA"/>
          </a:p>
        </p:txBody>
      </p:sp>
    </p:spTree>
    <p:extLst>
      <p:ext uri="{BB962C8B-B14F-4D97-AF65-F5344CB8AC3E}">
        <p14:creationId xmlns:p14="http://schemas.microsoft.com/office/powerpoint/2010/main" val="182573996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98CE0C1-806D-4E00-8191-C68F329217D9}" type="datetimeFigureOut">
              <a:rPr lang="en-ZA" smtClean="0"/>
              <a:t>2025/08/24</a:t>
            </a:fld>
            <a:endParaRPr lang="en-ZA"/>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ZA"/>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0567736-E4BF-49CC-90B9-F4A30B925C7F}" type="slidenum">
              <a:rPr lang="en-ZA" smtClean="0"/>
              <a:t>‹#›</a:t>
            </a:fld>
            <a:endParaRPr lang="en-ZA"/>
          </a:p>
        </p:txBody>
      </p:sp>
    </p:spTree>
    <p:extLst>
      <p:ext uri="{BB962C8B-B14F-4D97-AF65-F5344CB8AC3E}">
        <p14:creationId xmlns:p14="http://schemas.microsoft.com/office/powerpoint/2010/main" val="2678948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4.xml"/></Relationships>
</file>

<file path=ppt/slides/_rels/slide18.xml.rels><?xml version="1.0" encoding="UTF-8" standalone="yes"?>
<Relationships xmlns="http://schemas.openxmlformats.org/package/2006/relationships"><Relationship Id="rId26" Type="http://schemas.openxmlformats.org/officeDocument/2006/relationships/image" Target="../media/image21.png"/><Relationship Id="rId21" Type="http://schemas.openxmlformats.org/officeDocument/2006/relationships/customXml" Target="../ink/ink15.xml"/><Relationship Id="rId42" Type="http://schemas.openxmlformats.org/officeDocument/2006/relationships/image" Target="../media/image29.png"/><Relationship Id="rId47" Type="http://schemas.openxmlformats.org/officeDocument/2006/relationships/customXml" Target="../ink/ink28.xml"/><Relationship Id="rId63" Type="http://schemas.openxmlformats.org/officeDocument/2006/relationships/customXml" Target="../ink/ink36.xml"/><Relationship Id="rId68" Type="http://schemas.openxmlformats.org/officeDocument/2006/relationships/image" Target="../media/image42.png"/><Relationship Id="rId84" Type="http://schemas.openxmlformats.org/officeDocument/2006/relationships/image" Target="../media/image50.png"/><Relationship Id="rId16" Type="http://schemas.openxmlformats.org/officeDocument/2006/relationships/image" Target="../media/image16.png"/><Relationship Id="rId11" Type="http://schemas.openxmlformats.org/officeDocument/2006/relationships/customXml" Target="../ink/ink10.xml"/><Relationship Id="rId32" Type="http://schemas.openxmlformats.org/officeDocument/2006/relationships/image" Target="../media/image24.png"/><Relationship Id="rId37" Type="http://schemas.openxmlformats.org/officeDocument/2006/relationships/customXml" Target="../ink/ink23.xml"/><Relationship Id="rId53" Type="http://schemas.openxmlformats.org/officeDocument/2006/relationships/customXml" Target="../ink/ink31.xml"/><Relationship Id="rId58" Type="http://schemas.openxmlformats.org/officeDocument/2006/relationships/image" Target="../media/image37.png"/><Relationship Id="rId74" Type="http://schemas.openxmlformats.org/officeDocument/2006/relationships/image" Target="../media/image45.png"/><Relationship Id="rId79" Type="http://schemas.openxmlformats.org/officeDocument/2006/relationships/customXml" Target="../ink/ink44.xml"/><Relationship Id="rId5" Type="http://schemas.openxmlformats.org/officeDocument/2006/relationships/customXml" Target="../ink/ink7.xml"/><Relationship Id="rId61" Type="http://schemas.openxmlformats.org/officeDocument/2006/relationships/customXml" Target="../ink/ink35.xml"/><Relationship Id="rId82" Type="http://schemas.openxmlformats.org/officeDocument/2006/relationships/image" Target="../media/image49.png"/><Relationship Id="rId19" Type="http://schemas.openxmlformats.org/officeDocument/2006/relationships/customXml" Target="../ink/ink14.xml"/><Relationship Id="rId14" Type="http://schemas.openxmlformats.org/officeDocument/2006/relationships/image" Target="../media/image15.png"/><Relationship Id="rId22" Type="http://schemas.openxmlformats.org/officeDocument/2006/relationships/image" Target="../media/image19.png"/><Relationship Id="rId27" Type="http://schemas.openxmlformats.org/officeDocument/2006/relationships/customXml" Target="../ink/ink18.xml"/><Relationship Id="rId30" Type="http://schemas.openxmlformats.org/officeDocument/2006/relationships/image" Target="../media/image23.png"/><Relationship Id="rId35" Type="http://schemas.openxmlformats.org/officeDocument/2006/relationships/customXml" Target="../ink/ink22.xml"/><Relationship Id="rId43" Type="http://schemas.openxmlformats.org/officeDocument/2006/relationships/customXml" Target="../ink/ink26.xml"/><Relationship Id="rId48" Type="http://schemas.openxmlformats.org/officeDocument/2006/relationships/image" Target="../media/image32.png"/><Relationship Id="rId56" Type="http://schemas.openxmlformats.org/officeDocument/2006/relationships/image" Target="../media/image36.png"/><Relationship Id="rId64" Type="http://schemas.openxmlformats.org/officeDocument/2006/relationships/image" Target="../media/image40.png"/><Relationship Id="rId69" Type="http://schemas.openxmlformats.org/officeDocument/2006/relationships/customXml" Target="../ink/ink39.xml"/><Relationship Id="rId77" Type="http://schemas.openxmlformats.org/officeDocument/2006/relationships/customXml" Target="../ink/ink43.xml"/><Relationship Id="rId8" Type="http://schemas.openxmlformats.org/officeDocument/2006/relationships/image" Target="../media/image12.png"/><Relationship Id="rId51" Type="http://schemas.openxmlformats.org/officeDocument/2006/relationships/customXml" Target="../ink/ink30.xml"/><Relationship Id="rId72" Type="http://schemas.openxmlformats.org/officeDocument/2006/relationships/image" Target="../media/image44.png"/><Relationship Id="rId80" Type="http://schemas.openxmlformats.org/officeDocument/2006/relationships/image" Target="../media/image48.png"/><Relationship Id="rId3" Type="http://schemas.openxmlformats.org/officeDocument/2006/relationships/customXml" Target="../ink/ink6.xml"/><Relationship Id="rId12" Type="http://schemas.openxmlformats.org/officeDocument/2006/relationships/image" Target="../media/image14.png"/><Relationship Id="rId17" Type="http://schemas.openxmlformats.org/officeDocument/2006/relationships/customXml" Target="../ink/ink13.xml"/><Relationship Id="rId25" Type="http://schemas.openxmlformats.org/officeDocument/2006/relationships/customXml" Target="../ink/ink17.xml"/><Relationship Id="rId33" Type="http://schemas.openxmlformats.org/officeDocument/2006/relationships/customXml" Target="../ink/ink21.xml"/><Relationship Id="rId38" Type="http://schemas.openxmlformats.org/officeDocument/2006/relationships/image" Target="../media/image27.png"/><Relationship Id="rId46" Type="http://schemas.openxmlformats.org/officeDocument/2006/relationships/image" Target="../media/image31.png"/><Relationship Id="rId59" Type="http://schemas.openxmlformats.org/officeDocument/2006/relationships/customXml" Target="../ink/ink34.xml"/><Relationship Id="rId67" Type="http://schemas.openxmlformats.org/officeDocument/2006/relationships/customXml" Target="../ink/ink38.xml"/><Relationship Id="rId20" Type="http://schemas.openxmlformats.org/officeDocument/2006/relationships/image" Target="../media/image18.png"/><Relationship Id="rId41" Type="http://schemas.openxmlformats.org/officeDocument/2006/relationships/customXml" Target="../ink/ink25.xml"/><Relationship Id="rId54" Type="http://schemas.openxmlformats.org/officeDocument/2006/relationships/image" Target="../media/image35.png"/><Relationship Id="rId62" Type="http://schemas.openxmlformats.org/officeDocument/2006/relationships/image" Target="../media/image39.png"/><Relationship Id="rId70" Type="http://schemas.openxmlformats.org/officeDocument/2006/relationships/image" Target="../media/image43.png"/><Relationship Id="rId75" Type="http://schemas.openxmlformats.org/officeDocument/2006/relationships/customXml" Target="../ink/ink42.xml"/><Relationship Id="rId83" Type="http://schemas.openxmlformats.org/officeDocument/2006/relationships/customXml" Target="../ink/ink46.xml"/><Relationship Id="rId1" Type="http://schemas.openxmlformats.org/officeDocument/2006/relationships/slideLayout" Target="../slideLayouts/slideLayout7.xml"/><Relationship Id="rId6" Type="http://schemas.openxmlformats.org/officeDocument/2006/relationships/image" Target="../media/image11.png"/><Relationship Id="rId15" Type="http://schemas.openxmlformats.org/officeDocument/2006/relationships/customXml" Target="../ink/ink12.xml"/><Relationship Id="rId23" Type="http://schemas.openxmlformats.org/officeDocument/2006/relationships/customXml" Target="../ink/ink16.xml"/><Relationship Id="rId28" Type="http://schemas.openxmlformats.org/officeDocument/2006/relationships/image" Target="../media/image22.png"/><Relationship Id="rId36" Type="http://schemas.openxmlformats.org/officeDocument/2006/relationships/image" Target="../media/image26.png"/><Relationship Id="rId49" Type="http://schemas.openxmlformats.org/officeDocument/2006/relationships/customXml" Target="../ink/ink29.xml"/><Relationship Id="rId57" Type="http://schemas.openxmlformats.org/officeDocument/2006/relationships/customXml" Target="../ink/ink33.xml"/><Relationship Id="rId10" Type="http://schemas.openxmlformats.org/officeDocument/2006/relationships/image" Target="../media/image13.png"/><Relationship Id="rId31" Type="http://schemas.openxmlformats.org/officeDocument/2006/relationships/customXml" Target="../ink/ink20.xml"/><Relationship Id="rId44" Type="http://schemas.openxmlformats.org/officeDocument/2006/relationships/image" Target="../media/image30.png"/><Relationship Id="rId52" Type="http://schemas.openxmlformats.org/officeDocument/2006/relationships/image" Target="../media/image34.png"/><Relationship Id="rId60" Type="http://schemas.openxmlformats.org/officeDocument/2006/relationships/image" Target="../media/image38.png"/><Relationship Id="rId65" Type="http://schemas.openxmlformats.org/officeDocument/2006/relationships/customXml" Target="../ink/ink37.xml"/><Relationship Id="rId73" Type="http://schemas.openxmlformats.org/officeDocument/2006/relationships/customXml" Target="../ink/ink41.xml"/><Relationship Id="rId78" Type="http://schemas.openxmlformats.org/officeDocument/2006/relationships/image" Target="../media/image47.png"/><Relationship Id="rId81" Type="http://schemas.openxmlformats.org/officeDocument/2006/relationships/customXml" Target="../ink/ink45.xml"/><Relationship Id="rId4" Type="http://schemas.openxmlformats.org/officeDocument/2006/relationships/image" Target="../media/image10.png"/><Relationship Id="rId9" Type="http://schemas.openxmlformats.org/officeDocument/2006/relationships/customXml" Target="../ink/ink9.xml"/><Relationship Id="rId13" Type="http://schemas.openxmlformats.org/officeDocument/2006/relationships/customXml" Target="../ink/ink11.xml"/><Relationship Id="rId18" Type="http://schemas.openxmlformats.org/officeDocument/2006/relationships/image" Target="../media/image17.png"/><Relationship Id="rId39" Type="http://schemas.openxmlformats.org/officeDocument/2006/relationships/customXml" Target="../ink/ink24.xml"/><Relationship Id="rId34" Type="http://schemas.openxmlformats.org/officeDocument/2006/relationships/image" Target="../media/image25.png"/><Relationship Id="rId50" Type="http://schemas.openxmlformats.org/officeDocument/2006/relationships/image" Target="../media/image33.png"/><Relationship Id="rId55" Type="http://schemas.openxmlformats.org/officeDocument/2006/relationships/customXml" Target="../ink/ink32.xml"/><Relationship Id="rId76" Type="http://schemas.openxmlformats.org/officeDocument/2006/relationships/image" Target="../media/image46.png"/><Relationship Id="rId7" Type="http://schemas.openxmlformats.org/officeDocument/2006/relationships/customXml" Target="../ink/ink8.xml"/><Relationship Id="rId71" Type="http://schemas.openxmlformats.org/officeDocument/2006/relationships/customXml" Target="../ink/ink40.xml"/><Relationship Id="rId2" Type="http://schemas.openxmlformats.org/officeDocument/2006/relationships/image" Target="../media/image3.png"/><Relationship Id="rId29" Type="http://schemas.openxmlformats.org/officeDocument/2006/relationships/customXml" Target="../ink/ink19.xml"/><Relationship Id="rId24" Type="http://schemas.openxmlformats.org/officeDocument/2006/relationships/image" Target="../media/image20.png"/><Relationship Id="rId40" Type="http://schemas.openxmlformats.org/officeDocument/2006/relationships/image" Target="../media/image28.png"/><Relationship Id="rId45" Type="http://schemas.openxmlformats.org/officeDocument/2006/relationships/customXml" Target="../ink/ink27.xml"/><Relationship Id="rId66" Type="http://schemas.openxmlformats.org/officeDocument/2006/relationships/image" Target="../media/image41.png"/></Relationships>
</file>

<file path=ppt/slides/_rels/slide19.xml.rels><?xml version="1.0" encoding="UTF-8" standalone="yes"?>
<Relationships xmlns="http://schemas.openxmlformats.org/package/2006/relationships"><Relationship Id="rId117" Type="http://schemas.openxmlformats.org/officeDocument/2006/relationships/customXml" Target="../ink/ink104.xml"/><Relationship Id="rId21" Type="http://schemas.openxmlformats.org/officeDocument/2006/relationships/image" Target="../media/image60.png"/><Relationship Id="rId42" Type="http://schemas.openxmlformats.org/officeDocument/2006/relationships/customXml" Target="../ink/ink67.xml"/><Relationship Id="rId63" Type="http://schemas.openxmlformats.org/officeDocument/2006/relationships/image" Target="../media/image81.png"/><Relationship Id="rId84" Type="http://schemas.openxmlformats.org/officeDocument/2006/relationships/image" Target="../media/image91.png"/><Relationship Id="rId138" Type="http://schemas.openxmlformats.org/officeDocument/2006/relationships/image" Target="../media/image118.png"/><Relationship Id="rId107" Type="http://schemas.openxmlformats.org/officeDocument/2006/relationships/customXml" Target="../ink/ink99.xml"/><Relationship Id="rId11" Type="http://schemas.openxmlformats.org/officeDocument/2006/relationships/image" Target="../media/image55.png"/><Relationship Id="rId32" Type="http://schemas.openxmlformats.org/officeDocument/2006/relationships/customXml" Target="../ink/ink62.xml"/><Relationship Id="rId53" Type="http://schemas.openxmlformats.org/officeDocument/2006/relationships/image" Target="../media/image76.png"/><Relationship Id="rId74" Type="http://schemas.openxmlformats.org/officeDocument/2006/relationships/image" Target="../media/image86.png"/><Relationship Id="rId128" Type="http://schemas.openxmlformats.org/officeDocument/2006/relationships/image" Target="../media/image113.png"/><Relationship Id="rId5" Type="http://schemas.openxmlformats.org/officeDocument/2006/relationships/image" Target="../media/image52.png"/><Relationship Id="rId90" Type="http://schemas.openxmlformats.org/officeDocument/2006/relationships/image" Target="../media/image94.png"/><Relationship Id="rId95" Type="http://schemas.openxmlformats.org/officeDocument/2006/relationships/customXml" Target="../ink/ink93.xml"/><Relationship Id="rId22" Type="http://schemas.openxmlformats.org/officeDocument/2006/relationships/customXml" Target="../ink/ink57.xml"/><Relationship Id="rId27" Type="http://schemas.openxmlformats.org/officeDocument/2006/relationships/image" Target="../media/image63.png"/><Relationship Id="rId43" Type="http://schemas.openxmlformats.org/officeDocument/2006/relationships/image" Target="../media/image71.png"/><Relationship Id="rId48" Type="http://schemas.openxmlformats.org/officeDocument/2006/relationships/customXml" Target="../ink/ink70.xml"/><Relationship Id="rId64" Type="http://schemas.openxmlformats.org/officeDocument/2006/relationships/customXml" Target="../ink/ink78.xml"/><Relationship Id="rId69" Type="http://schemas.openxmlformats.org/officeDocument/2006/relationships/image" Target="../media/image84.png"/><Relationship Id="rId113" Type="http://schemas.openxmlformats.org/officeDocument/2006/relationships/customXml" Target="../ink/ink102.xml"/><Relationship Id="rId118" Type="http://schemas.openxmlformats.org/officeDocument/2006/relationships/image" Target="../media/image108.png"/><Relationship Id="rId134" Type="http://schemas.openxmlformats.org/officeDocument/2006/relationships/image" Target="../media/image116.png"/><Relationship Id="rId139" Type="http://schemas.openxmlformats.org/officeDocument/2006/relationships/customXml" Target="../ink/ink115.xml"/><Relationship Id="rId80" Type="http://schemas.openxmlformats.org/officeDocument/2006/relationships/image" Target="../media/image89.png"/><Relationship Id="rId85" Type="http://schemas.openxmlformats.org/officeDocument/2006/relationships/customXml" Target="../ink/ink88.xml"/><Relationship Id="rId12" Type="http://schemas.openxmlformats.org/officeDocument/2006/relationships/customXml" Target="../ink/ink52.xml"/><Relationship Id="rId17" Type="http://schemas.openxmlformats.org/officeDocument/2006/relationships/image" Target="../media/image58.png"/><Relationship Id="rId33" Type="http://schemas.openxmlformats.org/officeDocument/2006/relationships/image" Target="../media/image66.png"/><Relationship Id="rId38" Type="http://schemas.openxmlformats.org/officeDocument/2006/relationships/customXml" Target="../ink/ink65.xml"/><Relationship Id="rId59" Type="http://schemas.openxmlformats.org/officeDocument/2006/relationships/image" Target="../media/image79.png"/><Relationship Id="rId103" Type="http://schemas.openxmlformats.org/officeDocument/2006/relationships/customXml" Target="../ink/ink97.xml"/><Relationship Id="rId108" Type="http://schemas.openxmlformats.org/officeDocument/2006/relationships/image" Target="../media/image103.png"/><Relationship Id="rId124" Type="http://schemas.openxmlformats.org/officeDocument/2006/relationships/image" Target="../media/image111.png"/><Relationship Id="rId129" Type="http://schemas.openxmlformats.org/officeDocument/2006/relationships/customXml" Target="../ink/ink110.xml"/><Relationship Id="rId54" Type="http://schemas.openxmlformats.org/officeDocument/2006/relationships/customXml" Target="../ink/ink73.xml"/><Relationship Id="rId70" Type="http://schemas.openxmlformats.org/officeDocument/2006/relationships/image" Target="../media/image4.jpeg"/><Relationship Id="rId75" Type="http://schemas.openxmlformats.org/officeDocument/2006/relationships/customXml" Target="../ink/ink83.xml"/><Relationship Id="rId91" Type="http://schemas.openxmlformats.org/officeDocument/2006/relationships/customXml" Target="../ink/ink91.xml"/><Relationship Id="rId96" Type="http://schemas.openxmlformats.org/officeDocument/2006/relationships/image" Target="../media/image97.png"/><Relationship Id="rId140" Type="http://schemas.openxmlformats.org/officeDocument/2006/relationships/image" Target="../media/image119.png"/><Relationship Id="rId145" Type="http://schemas.openxmlformats.org/officeDocument/2006/relationships/customXml" Target="../ink/ink118.xml"/><Relationship Id="rId1" Type="http://schemas.openxmlformats.org/officeDocument/2006/relationships/slideLayout" Target="../slideLayouts/slideLayout6.xml"/><Relationship Id="rId6" Type="http://schemas.openxmlformats.org/officeDocument/2006/relationships/customXml" Target="../ink/ink49.xml"/><Relationship Id="rId23" Type="http://schemas.openxmlformats.org/officeDocument/2006/relationships/image" Target="../media/image61.png"/><Relationship Id="rId28" Type="http://schemas.openxmlformats.org/officeDocument/2006/relationships/customXml" Target="../ink/ink60.xml"/><Relationship Id="rId49" Type="http://schemas.openxmlformats.org/officeDocument/2006/relationships/image" Target="../media/image74.png"/><Relationship Id="rId114" Type="http://schemas.openxmlformats.org/officeDocument/2006/relationships/image" Target="../media/image106.png"/><Relationship Id="rId119" Type="http://schemas.openxmlformats.org/officeDocument/2006/relationships/customXml" Target="../ink/ink105.xml"/><Relationship Id="rId44" Type="http://schemas.openxmlformats.org/officeDocument/2006/relationships/customXml" Target="../ink/ink68.xml"/><Relationship Id="rId60" Type="http://schemas.openxmlformats.org/officeDocument/2006/relationships/customXml" Target="../ink/ink76.xml"/><Relationship Id="rId65" Type="http://schemas.openxmlformats.org/officeDocument/2006/relationships/image" Target="../media/image82.png"/><Relationship Id="rId81" Type="http://schemas.openxmlformats.org/officeDocument/2006/relationships/customXml" Target="../ink/ink86.xml"/><Relationship Id="rId86" Type="http://schemas.openxmlformats.org/officeDocument/2006/relationships/image" Target="../media/image92.png"/><Relationship Id="rId130" Type="http://schemas.openxmlformats.org/officeDocument/2006/relationships/image" Target="../media/image114.png"/><Relationship Id="rId135" Type="http://schemas.openxmlformats.org/officeDocument/2006/relationships/customXml" Target="../ink/ink113.xml"/><Relationship Id="rId13" Type="http://schemas.openxmlformats.org/officeDocument/2006/relationships/image" Target="../media/image56.png"/><Relationship Id="rId18" Type="http://schemas.openxmlformats.org/officeDocument/2006/relationships/customXml" Target="../ink/ink55.xml"/><Relationship Id="rId39" Type="http://schemas.openxmlformats.org/officeDocument/2006/relationships/image" Target="../media/image69.png"/><Relationship Id="rId109" Type="http://schemas.openxmlformats.org/officeDocument/2006/relationships/customXml" Target="../ink/ink100.xml"/><Relationship Id="rId34" Type="http://schemas.openxmlformats.org/officeDocument/2006/relationships/customXml" Target="../ink/ink63.xml"/><Relationship Id="rId50" Type="http://schemas.openxmlformats.org/officeDocument/2006/relationships/customXml" Target="../ink/ink71.xml"/><Relationship Id="rId55" Type="http://schemas.openxmlformats.org/officeDocument/2006/relationships/image" Target="../media/image77.png"/><Relationship Id="rId76" Type="http://schemas.openxmlformats.org/officeDocument/2006/relationships/image" Target="../media/image87.png"/><Relationship Id="rId97" Type="http://schemas.openxmlformats.org/officeDocument/2006/relationships/customXml" Target="../ink/ink94.xml"/><Relationship Id="rId104" Type="http://schemas.openxmlformats.org/officeDocument/2006/relationships/image" Target="../media/image101.png"/><Relationship Id="rId120" Type="http://schemas.openxmlformats.org/officeDocument/2006/relationships/image" Target="../media/image109.png"/><Relationship Id="rId125" Type="http://schemas.openxmlformats.org/officeDocument/2006/relationships/customXml" Target="../ink/ink108.xml"/><Relationship Id="rId141" Type="http://schemas.openxmlformats.org/officeDocument/2006/relationships/customXml" Target="../ink/ink116.xml"/><Relationship Id="rId146" Type="http://schemas.openxmlformats.org/officeDocument/2006/relationships/image" Target="../media/image122.png"/><Relationship Id="rId7" Type="http://schemas.openxmlformats.org/officeDocument/2006/relationships/image" Target="../media/image53.png"/><Relationship Id="rId71" Type="http://schemas.openxmlformats.org/officeDocument/2006/relationships/customXml" Target="../ink/ink81.xml"/><Relationship Id="rId92" Type="http://schemas.openxmlformats.org/officeDocument/2006/relationships/image" Target="../media/image95.png"/><Relationship Id="rId2" Type="http://schemas.openxmlformats.org/officeDocument/2006/relationships/customXml" Target="../ink/ink47.xml"/><Relationship Id="rId29" Type="http://schemas.openxmlformats.org/officeDocument/2006/relationships/image" Target="../media/image64.png"/><Relationship Id="rId24" Type="http://schemas.openxmlformats.org/officeDocument/2006/relationships/customXml" Target="../ink/ink58.xml"/><Relationship Id="rId40" Type="http://schemas.openxmlformats.org/officeDocument/2006/relationships/customXml" Target="../ink/ink66.xml"/><Relationship Id="rId45" Type="http://schemas.openxmlformats.org/officeDocument/2006/relationships/image" Target="../media/image72.png"/><Relationship Id="rId66" Type="http://schemas.openxmlformats.org/officeDocument/2006/relationships/customXml" Target="../ink/ink79.xml"/><Relationship Id="rId87" Type="http://schemas.openxmlformats.org/officeDocument/2006/relationships/customXml" Target="../ink/ink89.xml"/><Relationship Id="rId110" Type="http://schemas.openxmlformats.org/officeDocument/2006/relationships/image" Target="../media/image104.png"/><Relationship Id="rId115" Type="http://schemas.openxmlformats.org/officeDocument/2006/relationships/customXml" Target="../ink/ink103.xml"/><Relationship Id="rId131" Type="http://schemas.openxmlformats.org/officeDocument/2006/relationships/customXml" Target="../ink/ink111.xml"/><Relationship Id="rId136" Type="http://schemas.openxmlformats.org/officeDocument/2006/relationships/image" Target="../media/image117.png"/><Relationship Id="rId61" Type="http://schemas.openxmlformats.org/officeDocument/2006/relationships/image" Target="../media/image80.png"/><Relationship Id="rId82" Type="http://schemas.openxmlformats.org/officeDocument/2006/relationships/image" Target="../media/image90.png"/><Relationship Id="rId19" Type="http://schemas.openxmlformats.org/officeDocument/2006/relationships/image" Target="../media/image59.png"/><Relationship Id="rId14" Type="http://schemas.openxmlformats.org/officeDocument/2006/relationships/customXml" Target="../ink/ink53.xml"/><Relationship Id="rId30" Type="http://schemas.openxmlformats.org/officeDocument/2006/relationships/customXml" Target="../ink/ink61.xml"/><Relationship Id="rId35" Type="http://schemas.openxmlformats.org/officeDocument/2006/relationships/image" Target="../media/image67.png"/><Relationship Id="rId56" Type="http://schemas.openxmlformats.org/officeDocument/2006/relationships/customXml" Target="../ink/ink74.xml"/><Relationship Id="rId77" Type="http://schemas.openxmlformats.org/officeDocument/2006/relationships/customXml" Target="../ink/ink84.xml"/><Relationship Id="rId100" Type="http://schemas.openxmlformats.org/officeDocument/2006/relationships/image" Target="../media/image99.png"/><Relationship Id="rId105" Type="http://schemas.openxmlformats.org/officeDocument/2006/relationships/customXml" Target="../ink/ink98.xml"/><Relationship Id="rId126" Type="http://schemas.openxmlformats.org/officeDocument/2006/relationships/image" Target="../media/image112.png"/><Relationship Id="rId147" Type="http://schemas.openxmlformats.org/officeDocument/2006/relationships/customXml" Target="../ink/ink119.xml"/><Relationship Id="rId8" Type="http://schemas.openxmlformats.org/officeDocument/2006/relationships/customXml" Target="../ink/ink50.xml"/><Relationship Id="rId51" Type="http://schemas.openxmlformats.org/officeDocument/2006/relationships/image" Target="../media/image75.png"/><Relationship Id="rId72" Type="http://schemas.openxmlformats.org/officeDocument/2006/relationships/image" Target="../media/image85.png"/><Relationship Id="rId93" Type="http://schemas.openxmlformats.org/officeDocument/2006/relationships/customXml" Target="../ink/ink92.xml"/><Relationship Id="rId98" Type="http://schemas.openxmlformats.org/officeDocument/2006/relationships/image" Target="../media/image98.png"/><Relationship Id="rId121" Type="http://schemas.openxmlformats.org/officeDocument/2006/relationships/customXml" Target="../ink/ink106.xml"/><Relationship Id="rId142" Type="http://schemas.openxmlformats.org/officeDocument/2006/relationships/image" Target="../media/image120.png"/><Relationship Id="rId3" Type="http://schemas.openxmlformats.org/officeDocument/2006/relationships/image" Target="../media/image51.png"/><Relationship Id="rId25" Type="http://schemas.openxmlformats.org/officeDocument/2006/relationships/image" Target="../media/image62.png"/><Relationship Id="rId46" Type="http://schemas.openxmlformats.org/officeDocument/2006/relationships/customXml" Target="../ink/ink69.xml"/><Relationship Id="rId67" Type="http://schemas.openxmlformats.org/officeDocument/2006/relationships/image" Target="../media/image83.png"/><Relationship Id="rId116" Type="http://schemas.openxmlformats.org/officeDocument/2006/relationships/image" Target="../media/image107.png"/><Relationship Id="rId137" Type="http://schemas.openxmlformats.org/officeDocument/2006/relationships/customXml" Target="../ink/ink114.xml"/><Relationship Id="rId20" Type="http://schemas.openxmlformats.org/officeDocument/2006/relationships/customXml" Target="../ink/ink56.xml"/><Relationship Id="rId41" Type="http://schemas.openxmlformats.org/officeDocument/2006/relationships/image" Target="../media/image70.png"/><Relationship Id="rId62" Type="http://schemas.openxmlformats.org/officeDocument/2006/relationships/customXml" Target="../ink/ink77.xml"/><Relationship Id="rId83" Type="http://schemas.openxmlformats.org/officeDocument/2006/relationships/customXml" Target="../ink/ink87.xml"/><Relationship Id="rId88" Type="http://schemas.openxmlformats.org/officeDocument/2006/relationships/image" Target="../media/image93.png"/><Relationship Id="rId111" Type="http://schemas.openxmlformats.org/officeDocument/2006/relationships/customXml" Target="../ink/ink101.xml"/><Relationship Id="rId132" Type="http://schemas.openxmlformats.org/officeDocument/2006/relationships/image" Target="../media/image115.png"/><Relationship Id="rId15" Type="http://schemas.openxmlformats.org/officeDocument/2006/relationships/image" Target="../media/image57.png"/><Relationship Id="rId36" Type="http://schemas.openxmlformats.org/officeDocument/2006/relationships/customXml" Target="../ink/ink64.xml"/><Relationship Id="rId57" Type="http://schemas.openxmlformats.org/officeDocument/2006/relationships/image" Target="../media/image78.png"/><Relationship Id="rId106" Type="http://schemas.openxmlformats.org/officeDocument/2006/relationships/image" Target="../media/image102.png"/><Relationship Id="rId127" Type="http://schemas.openxmlformats.org/officeDocument/2006/relationships/customXml" Target="../ink/ink109.xml"/><Relationship Id="rId10" Type="http://schemas.openxmlformats.org/officeDocument/2006/relationships/customXml" Target="../ink/ink51.xml"/><Relationship Id="rId31" Type="http://schemas.openxmlformats.org/officeDocument/2006/relationships/image" Target="../media/image65.png"/><Relationship Id="rId52" Type="http://schemas.openxmlformats.org/officeDocument/2006/relationships/customXml" Target="../ink/ink72.xml"/><Relationship Id="rId73" Type="http://schemas.openxmlformats.org/officeDocument/2006/relationships/customXml" Target="../ink/ink82.xml"/><Relationship Id="rId78" Type="http://schemas.openxmlformats.org/officeDocument/2006/relationships/image" Target="../media/image88.png"/><Relationship Id="rId94" Type="http://schemas.openxmlformats.org/officeDocument/2006/relationships/image" Target="../media/image96.png"/><Relationship Id="rId99" Type="http://schemas.openxmlformats.org/officeDocument/2006/relationships/customXml" Target="../ink/ink95.xml"/><Relationship Id="rId101" Type="http://schemas.openxmlformats.org/officeDocument/2006/relationships/customXml" Target="../ink/ink96.xml"/><Relationship Id="rId122" Type="http://schemas.openxmlformats.org/officeDocument/2006/relationships/image" Target="../media/image110.png"/><Relationship Id="rId143" Type="http://schemas.openxmlformats.org/officeDocument/2006/relationships/customXml" Target="../ink/ink117.xml"/><Relationship Id="rId148" Type="http://schemas.openxmlformats.org/officeDocument/2006/relationships/image" Target="../media/image123.png"/><Relationship Id="rId4" Type="http://schemas.openxmlformats.org/officeDocument/2006/relationships/customXml" Target="../ink/ink48.xml"/><Relationship Id="rId9" Type="http://schemas.openxmlformats.org/officeDocument/2006/relationships/image" Target="../media/image54.png"/><Relationship Id="rId26" Type="http://schemas.openxmlformats.org/officeDocument/2006/relationships/customXml" Target="../ink/ink59.xml"/><Relationship Id="rId47" Type="http://schemas.openxmlformats.org/officeDocument/2006/relationships/image" Target="../media/image73.png"/><Relationship Id="rId68" Type="http://schemas.openxmlformats.org/officeDocument/2006/relationships/customXml" Target="../ink/ink80.xml"/><Relationship Id="rId89" Type="http://schemas.openxmlformats.org/officeDocument/2006/relationships/customXml" Target="../ink/ink90.xml"/><Relationship Id="rId112" Type="http://schemas.openxmlformats.org/officeDocument/2006/relationships/image" Target="../media/image105.png"/><Relationship Id="rId133" Type="http://schemas.openxmlformats.org/officeDocument/2006/relationships/customXml" Target="../ink/ink112.xml"/><Relationship Id="rId16" Type="http://schemas.openxmlformats.org/officeDocument/2006/relationships/customXml" Target="../ink/ink54.xml"/><Relationship Id="rId37" Type="http://schemas.openxmlformats.org/officeDocument/2006/relationships/image" Target="../media/image68.png"/><Relationship Id="rId58" Type="http://schemas.openxmlformats.org/officeDocument/2006/relationships/customXml" Target="../ink/ink75.xml"/><Relationship Id="rId79" Type="http://schemas.openxmlformats.org/officeDocument/2006/relationships/customXml" Target="../ink/ink85.xml"/><Relationship Id="rId102" Type="http://schemas.openxmlformats.org/officeDocument/2006/relationships/image" Target="../media/image100.png"/><Relationship Id="rId123" Type="http://schemas.openxmlformats.org/officeDocument/2006/relationships/customXml" Target="../ink/ink107.xml"/><Relationship Id="rId144" Type="http://schemas.openxmlformats.org/officeDocument/2006/relationships/image" Target="../media/image121.png"/></Relationships>
</file>

<file path=ppt/slides/_rels/slide2.xml.rels><?xml version="1.0" encoding="UTF-8" standalone="yes"?>
<Relationships xmlns="http://schemas.openxmlformats.org/package/2006/relationships"><Relationship Id="rId3" Type="http://schemas.openxmlformats.org/officeDocument/2006/relationships/hyperlink" Target="http://www.oceandatapractices.net/bitstream/handle/11329/275/IOC%20Manual_Guides_73.pdf?sequence=1&amp;isAllowed=y"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customXml" Target="../ink/ink123.xml"/><Relationship Id="rId13" Type="http://schemas.openxmlformats.org/officeDocument/2006/relationships/image" Target="../media/image127.png"/><Relationship Id="rId3" Type="http://schemas.openxmlformats.org/officeDocument/2006/relationships/image" Target="../media/image124.png"/><Relationship Id="rId7" Type="http://schemas.openxmlformats.org/officeDocument/2006/relationships/image" Target="../media/image126.png"/><Relationship Id="rId12" Type="http://schemas.openxmlformats.org/officeDocument/2006/relationships/customXml" Target="../ink/ink125.xml"/><Relationship Id="rId17" Type="http://schemas.openxmlformats.org/officeDocument/2006/relationships/image" Target="../media/image129.png"/><Relationship Id="rId2" Type="http://schemas.openxmlformats.org/officeDocument/2006/relationships/customXml" Target="../ink/ink120.xml"/><Relationship Id="rId16" Type="http://schemas.openxmlformats.org/officeDocument/2006/relationships/customXml" Target="../ink/ink127.xml"/><Relationship Id="rId1" Type="http://schemas.openxmlformats.org/officeDocument/2006/relationships/slideLayout" Target="../slideLayouts/slideLayout6.xml"/><Relationship Id="rId6" Type="http://schemas.openxmlformats.org/officeDocument/2006/relationships/customXml" Target="../ink/ink122.xml"/><Relationship Id="rId11" Type="http://schemas.openxmlformats.org/officeDocument/2006/relationships/image" Target="../media/image4.png"/><Relationship Id="rId5" Type="http://schemas.openxmlformats.org/officeDocument/2006/relationships/image" Target="../media/image125.png"/><Relationship Id="rId15" Type="http://schemas.openxmlformats.org/officeDocument/2006/relationships/image" Target="../media/image128.png"/><Relationship Id="rId10" Type="http://schemas.openxmlformats.org/officeDocument/2006/relationships/customXml" Target="../ink/ink124.xml"/><Relationship Id="rId4" Type="http://schemas.openxmlformats.org/officeDocument/2006/relationships/customXml" Target="../ink/ink121.xml"/><Relationship Id="rId9" Type="http://schemas.openxmlformats.org/officeDocument/2006/relationships/image" Target="../media/image310.png"/><Relationship Id="rId14" Type="http://schemas.openxmlformats.org/officeDocument/2006/relationships/customXml" Target="../ink/ink1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www.oceandatapractices.net/bitstream/handle/11329/275/IOC%20Manual_Guides_73.pdf?sequence=1&amp;isAllowed=y"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dublincore.or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cfconventions.org/" TargetMode="External"/><Relationship Id="rId5" Type="http://schemas.openxmlformats.org/officeDocument/2006/relationships/hyperlink" Target="https://abcd.tdwg.org/" TargetMode="External"/><Relationship Id="rId4" Type="http://schemas.openxmlformats.org/officeDocument/2006/relationships/hyperlink" Target="https://www.tdwg.org/standards/dwc"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www.oceandatapractices.net/bitstream/handle/11329/275/IOC%20Manual_Guides_73.pdf?sequence=1&amp;isAllowed=y"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Natural_and_legal_rights" TargetMode="External"/><Relationship Id="rId7" Type="http://schemas.openxmlformats.org/officeDocument/2006/relationships/hyperlink" Target="https://www.doi.org/"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hyperlink" Target="https://en.wikipedia.org/wiki/Handle_(computing)" TargetMode="External"/><Relationship Id="rId5" Type="http://schemas.openxmlformats.org/officeDocument/2006/relationships/hyperlink" Target="https://en.wikipedia.org/wiki/Persistent_identifier" TargetMode="External"/><Relationship Id="rId4" Type="http://schemas.openxmlformats.org/officeDocument/2006/relationships/hyperlink" Target="https://en.wikipedia.org/wiki/Exclusive_right" TargetMode="External"/></Relationships>
</file>

<file path=ppt/slides/_rels/slide34.xml.rels><?xml version="1.0" encoding="UTF-8" standalone="yes"?>
<Relationships xmlns="http://schemas.openxmlformats.org/package/2006/relationships"><Relationship Id="rId8" Type="http://schemas.openxmlformats.org/officeDocument/2006/relationships/image" Target="../media/image137.png"/><Relationship Id="rId3" Type="http://schemas.openxmlformats.org/officeDocument/2006/relationships/image" Target="../media/image132.png"/><Relationship Id="rId7" Type="http://schemas.openxmlformats.org/officeDocument/2006/relationships/image" Target="../media/image136.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135.png"/><Relationship Id="rId5" Type="http://schemas.openxmlformats.org/officeDocument/2006/relationships/image" Target="../media/image134.png"/><Relationship Id="rId4" Type="http://schemas.openxmlformats.org/officeDocument/2006/relationships/image" Target="../media/image133.png"/><Relationship Id="rId9" Type="http://schemas.openxmlformats.org/officeDocument/2006/relationships/image" Target="../media/image138.png"/></Relationships>
</file>

<file path=ppt/slides/_rels/slide35.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139.png"/><Relationship Id="rId7" Type="http://schemas.openxmlformats.org/officeDocument/2006/relationships/hyperlink" Target="https://en.wikipedia.org/wiki/Copyleft" TargetMode="External"/><Relationship Id="rId12" Type="http://schemas.openxmlformats.org/officeDocument/2006/relationships/hyperlink" Target="https://en.wikipedia.org/wiki/Remix_culture"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hyperlink" Target="https://en.wikipedia.org/wiki/Share-alike" TargetMode="External"/><Relationship Id="rId11" Type="http://schemas.openxmlformats.org/officeDocument/2006/relationships/hyperlink" Target="https://en.wikipedia.org/wiki/Derivative_work" TargetMode="External"/><Relationship Id="rId5" Type="http://schemas.openxmlformats.org/officeDocument/2006/relationships/image" Target="../media/image140.png"/><Relationship Id="rId10" Type="http://schemas.openxmlformats.org/officeDocument/2006/relationships/image" Target="../media/image142.png"/><Relationship Id="rId4" Type="http://schemas.openxmlformats.org/officeDocument/2006/relationships/hyperlink" Target="https://en.wikipedia.org/wiki/Attribution_(copyright)" TargetMode="External"/><Relationship Id="rId9" Type="http://schemas.openxmlformats.org/officeDocument/2006/relationships/hyperlink" Target="https://en.wikipedia.org/wiki/Non-commercial"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www.oceandatapractices.net/bitstream/handle/11329/275/IOC%20Manual_Guides_73.pdf?sequence=1&amp;isAllowed=y"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doi.org/10.7289/V5WD3XHB" TargetMode="External"/><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hyperlink" Target="https://zenodo.org/communities/scale_south_africa" TargetMode="External"/><Relationship Id="rId5" Type="http://schemas.openxmlformats.org/officeDocument/2006/relationships/hyperlink" Target="https://geo-ide.noaa.gov/wiki/index.php?title=DOI_Minting_Procedure" TargetMode="External"/><Relationship Id="rId4" Type="http://schemas.openxmlformats.org/officeDocument/2006/relationships/hyperlink" Target="https://www.datacite.org/"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www.epfl.ch/campus/library/services-researchers/data-publication/data-code-journals/" TargetMode="External"/><Relationship Id="rId3" Type="http://schemas.openxmlformats.org/officeDocument/2006/relationships/hyperlink" Target="https://www.pangaea.de/" TargetMode="External"/><Relationship Id="rId7" Type="http://schemas.openxmlformats.org/officeDocument/2006/relationships/hyperlink" Target="https://zenodo.org/"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hyperlink" Target="https://www.bodc.ac.uk/" TargetMode="External"/><Relationship Id="rId5" Type="http://schemas.openxmlformats.org/officeDocument/2006/relationships/hyperlink" Target="https://data.aad.gov.au/" TargetMode="External"/><Relationship Id="rId4" Type="http://schemas.openxmlformats.org/officeDocument/2006/relationships/hyperlink" Target="https://www.datacite.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oceandatapractices.net/bitstream/handle/11329/275/IOC%20Manual_Guides_73.pdf?sequence=1&amp;isAllowed=y"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hyperlink" Target="http://www.oceandatapractices.net/bitstream/handle/11329/275/IOC%20Manual_Guides_73.pdf?sequence=1&amp;isAllowed=y"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24A02E-5FD2-428E-A1E4-FDF96B0B6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7F567A-549D-44DF-9A32-070FCF1929ED}"/>
              </a:ext>
            </a:extLst>
          </p:cNvPr>
          <p:cNvSpPr>
            <a:spLocks noGrp="1"/>
          </p:cNvSpPr>
          <p:nvPr>
            <p:ph type="ctrTitle"/>
          </p:nvPr>
        </p:nvSpPr>
        <p:spPr>
          <a:xfrm>
            <a:off x="603503" y="770466"/>
            <a:ext cx="9292209" cy="4123267"/>
          </a:xfrm>
        </p:spPr>
        <p:txBody>
          <a:bodyPr>
            <a:normAutofit/>
          </a:bodyPr>
          <a:lstStyle/>
          <a:p>
            <a:r>
              <a:rPr lang="en-US" sz="9600" dirty="0">
                <a:solidFill>
                  <a:schemeClr val="accent1">
                    <a:lumMod val="75000"/>
                  </a:schemeClr>
                </a:solidFill>
              </a:rPr>
              <a:t>Data management</a:t>
            </a:r>
            <a:br>
              <a:rPr lang="en-US" sz="9600" dirty="0">
                <a:solidFill>
                  <a:schemeClr val="accent1">
                    <a:lumMod val="75000"/>
                  </a:schemeClr>
                </a:solidFill>
              </a:rPr>
            </a:br>
            <a:r>
              <a:rPr lang="en-US" sz="5400" dirty="0">
                <a:solidFill>
                  <a:schemeClr val="accent1">
                    <a:lumMod val="75000"/>
                  </a:schemeClr>
                </a:solidFill>
              </a:rPr>
              <a:t>Data Management Plans</a:t>
            </a:r>
            <a:br>
              <a:rPr lang="en-US" sz="5400" dirty="0">
                <a:solidFill>
                  <a:schemeClr val="accent1">
                    <a:lumMod val="75000"/>
                  </a:schemeClr>
                </a:solidFill>
              </a:rPr>
            </a:br>
            <a:r>
              <a:rPr lang="en-US" sz="5400" dirty="0">
                <a:solidFill>
                  <a:schemeClr val="accent1">
                    <a:lumMod val="75000"/>
                  </a:schemeClr>
                </a:solidFill>
              </a:rPr>
              <a:t>Data Formats</a:t>
            </a:r>
            <a:br>
              <a:rPr lang="en-US" sz="5400" dirty="0">
                <a:solidFill>
                  <a:schemeClr val="accent1">
                    <a:lumMod val="75000"/>
                  </a:schemeClr>
                </a:solidFill>
              </a:rPr>
            </a:br>
            <a:r>
              <a:rPr lang="en-US" sz="5400" dirty="0">
                <a:solidFill>
                  <a:schemeClr val="accent1">
                    <a:lumMod val="75000"/>
                  </a:schemeClr>
                </a:solidFill>
              </a:rPr>
              <a:t>Metadata </a:t>
            </a:r>
            <a:br>
              <a:rPr lang="en-US" sz="5400" dirty="0">
                <a:solidFill>
                  <a:schemeClr val="accent1">
                    <a:lumMod val="75000"/>
                  </a:schemeClr>
                </a:solidFill>
              </a:rPr>
            </a:br>
            <a:r>
              <a:rPr lang="en-US" sz="5400" dirty="0">
                <a:solidFill>
                  <a:schemeClr val="accent1">
                    <a:lumMod val="75000"/>
                  </a:schemeClr>
                </a:solidFill>
              </a:rPr>
              <a:t>Repositories</a:t>
            </a:r>
            <a:endParaRPr lang="en-ZA" sz="6600" dirty="0">
              <a:solidFill>
                <a:schemeClr val="accent1">
                  <a:lumMod val="75000"/>
                </a:schemeClr>
              </a:solidFill>
            </a:endParaRPr>
          </a:p>
        </p:txBody>
      </p:sp>
      <p:sp>
        <p:nvSpPr>
          <p:cNvPr id="12" name="Rectangle 11">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15466"/>
            <a:ext cx="12192000" cy="16425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8D6A315-D245-4B0F-B2A2-B91CB16A01D2}"/>
              </a:ext>
            </a:extLst>
          </p:cNvPr>
          <p:cNvSpPr>
            <a:spLocks noGrp="1"/>
          </p:cNvSpPr>
          <p:nvPr>
            <p:ph type="subTitle" idx="1"/>
          </p:nvPr>
        </p:nvSpPr>
        <p:spPr>
          <a:xfrm>
            <a:off x="667512" y="5537199"/>
            <a:ext cx="9228201" cy="800545"/>
          </a:xfrm>
        </p:spPr>
        <p:txBody>
          <a:bodyPr>
            <a:normAutofit/>
          </a:bodyPr>
          <a:lstStyle/>
          <a:p>
            <a:r>
              <a:rPr lang="en-US" sz="3600" dirty="0">
                <a:solidFill>
                  <a:srgbClr val="FFFFFF"/>
                </a:solidFill>
              </a:rPr>
              <a:t>Acknowledgements: Raymond Roman (UCT-SEA)</a:t>
            </a:r>
            <a:endParaRPr lang="en-ZA" sz="3600" dirty="0">
              <a:solidFill>
                <a:srgbClr val="FFFFFF"/>
              </a:solidFill>
            </a:endParaRPr>
          </a:p>
        </p:txBody>
      </p:sp>
    </p:spTree>
    <p:extLst>
      <p:ext uri="{BB962C8B-B14F-4D97-AF65-F5344CB8AC3E}">
        <p14:creationId xmlns:p14="http://schemas.microsoft.com/office/powerpoint/2010/main" val="101603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EB533-A085-4852-9A1E-043385C656D1}"/>
              </a:ext>
            </a:extLst>
          </p:cNvPr>
          <p:cNvSpPr txBox="1">
            <a:spLocks noGrp="1"/>
          </p:cNvSpPr>
          <p:nvPr>
            <p:ph type="title" idx="4294967295"/>
          </p:nvPr>
        </p:nvSpPr>
        <p:spPr>
          <a:xfrm>
            <a:off x="709612" y="131887"/>
            <a:ext cx="10772775" cy="1658198"/>
          </a:xfrm>
        </p:spPr>
        <p:txBody>
          <a:bodyPr/>
          <a:lstStyle/>
          <a:p>
            <a:pPr lvl="0"/>
            <a:r>
              <a:rPr lang="en-ZA" dirty="0"/>
              <a:t>What do we mean by data?</a:t>
            </a:r>
          </a:p>
        </p:txBody>
      </p:sp>
      <p:sp>
        <p:nvSpPr>
          <p:cNvPr id="3" name="Text Placeholder 2">
            <a:extLst>
              <a:ext uri="{FF2B5EF4-FFF2-40B4-BE49-F238E27FC236}">
                <a16:creationId xmlns:a16="http://schemas.microsoft.com/office/drawing/2014/main" id="{E6D487FE-2953-445F-A074-A227A64FEA9D}"/>
              </a:ext>
            </a:extLst>
          </p:cNvPr>
          <p:cNvSpPr txBox="1">
            <a:spLocks noGrp="1"/>
          </p:cNvSpPr>
          <p:nvPr>
            <p:ph type="body" idx="4294967295"/>
          </p:nvPr>
        </p:nvSpPr>
        <p:spPr>
          <a:xfrm>
            <a:off x="1980739" y="1604842"/>
            <a:ext cx="4016022" cy="3977484"/>
          </a:xfrm>
        </p:spPr>
        <p:txBody>
          <a:bodyPr>
            <a:normAutofit fontScale="92500" lnSpcReduction="10000"/>
          </a:bodyPr>
          <a:lstStyle/>
          <a:p>
            <a:pPr lvl="0">
              <a:buSzPct val="45000"/>
              <a:buFont typeface="StarSymbol"/>
              <a:buChar char="●"/>
            </a:pPr>
            <a:r>
              <a:rPr lang="en-ZA" sz="2540" dirty="0"/>
              <a:t>General</a:t>
            </a:r>
          </a:p>
          <a:p>
            <a:pPr lvl="0">
              <a:buSzPct val="100000"/>
              <a:buAutoNum type="arabicParenR"/>
            </a:pPr>
            <a:r>
              <a:rPr lang="en-ZA" dirty="0"/>
              <a:t>Images</a:t>
            </a:r>
          </a:p>
          <a:p>
            <a:pPr lvl="0">
              <a:buSzPct val="100000"/>
              <a:buAutoNum type="arabicParenR"/>
            </a:pPr>
            <a:r>
              <a:rPr lang="en-ZA" dirty="0"/>
              <a:t>Videos</a:t>
            </a:r>
          </a:p>
          <a:p>
            <a:pPr lvl="0">
              <a:buSzPct val="100000"/>
              <a:buAutoNum type="arabicParenR"/>
            </a:pPr>
            <a:r>
              <a:rPr lang="en-ZA" dirty="0"/>
              <a:t>Numerical measurements</a:t>
            </a:r>
          </a:p>
          <a:p>
            <a:pPr lvl="0">
              <a:buSzPct val="100000"/>
              <a:buAutoNum type="arabicParenR"/>
            </a:pPr>
            <a:endParaRPr lang="en-ZA" dirty="0"/>
          </a:p>
          <a:p>
            <a:pPr lvl="0" algn="l">
              <a:buSzPct val="45000"/>
              <a:buFont typeface="StarSymbol"/>
              <a:buChar char="●"/>
            </a:pPr>
            <a:r>
              <a:rPr lang="en-ZA" sz="2540" dirty="0"/>
              <a:t>Social Sciences</a:t>
            </a:r>
          </a:p>
          <a:p>
            <a:pPr lvl="0" algn="l">
              <a:buSzPct val="100000"/>
              <a:buAutoNum type="arabicParenR"/>
            </a:pPr>
            <a:r>
              <a:rPr lang="en-ZA" dirty="0"/>
              <a:t>survey responses</a:t>
            </a:r>
          </a:p>
          <a:p>
            <a:pPr lvl="0" algn="l">
              <a:buSzPct val="100000"/>
              <a:buAutoNum type="arabicParenR"/>
            </a:pPr>
            <a:r>
              <a:rPr lang="en-ZA" dirty="0"/>
              <a:t>focus group and individual interview transcripts</a:t>
            </a:r>
          </a:p>
          <a:p>
            <a:pPr lvl="0" algn="l">
              <a:buSzPct val="100000"/>
              <a:buAutoNum type="arabicParenR"/>
            </a:pPr>
            <a:r>
              <a:rPr lang="en-ZA" dirty="0"/>
              <a:t>opinion polling  </a:t>
            </a:r>
          </a:p>
        </p:txBody>
      </p:sp>
      <p:sp>
        <p:nvSpPr>
          <p:cNvPr id="4" name="Text Placeholder 3">
            <a:extLst>
              <a:ext uri="{FF2B5EF4-FFF2-40B4-BE49-F238E27FC236}">
                <a16:creationId xmlns:a16="http://schemas.microsoft.com/office/drawing/2014/main" id="{FE7E2460-F1CE-4523-AC0E-4EC36B15E293}"/>
              </a:ext>
            </a:extLst>
          </p:cNvPr>
          <p:cNvSpPr txBox="1">
            <a:spLocks noGrp="1"/>
          </p:cNvSpPr>
          <p:nvPr>
            <p:ph type="body" idx="4294967295"/>
          </p:nvPr>
        </p:nvSpPr>
        <p:spPr>
          <a:xfrm>
            <a:off x="6197938" y="1604842"/>
            <a:ext cx="4016022" cy="3977484"/>
          </a:xfrm>
        </p:spPr>
        <p:txBody>
          <a:bodyPr/>
          <a:lstStyle/>
          <a:p>
            <a:pPr lvl="0">
              <a:buSzPct val="45000"/>
              <a:buFont typeface="StarSymbol"/>
              <a:buChar char="●"/>
            </a:pPr>
            <a:r>
              <a:rPr lang="en-ZA" sz="2540" dirty="0"/>
              <a:t>Natural Sciences</a:t>
            </a:r>
          </a:p>
          <a:p>
            <a:pPr lvl="0">
              <a:buSzPct val="100000"/>
              <a:buAutoNum type="arabicParenR"/>
            </a:pPr>
            <a:r>
              <a:rPr lang="en-ZA" dirty="0"/>
              <a:t>measurements generated by sensors/laboratory instruments</a:t>
            </a:r>
          </a:p>
          <a:p>
            <a:pPr lvl="0">
              <a:buSzPct val="100000"/>
              <a:buAutoNum type="arabicParenR"/>
            </a:pPr>
            <a:r>
              <a:rPr lang="en-ZA" dirty="0"/>
              <a:t>computer modelling</a:t>
            </a:r>
          </a:p>
          <a:p>
            <a:pPr lvl="0">
              <a:buSzPct val="100000"/>
              <a:buAutoNum type="arabicParenR"/>
            </a:pPr>
            <a:r>
              <a:rPr lang="en-ZA" dirty="0"/>
              <a:t>Simulations</a:t>
            </a:r>
          </a:p>
          <a:p>
            <a:pPr lvl="0">
              <a:buSzPct val="100000"/>
              <a:buAutoNum type="arabicParenR"/>
            </a:pPr>
            <a:r>
              <a:rPr lang="en-ZA" dirty="0"/>
              <a:t>observations and/or field studies</a:t>
            </a:r>
          </a:p>
          <a:p>
            <a:pPr lvl="0">
              <a:buSzPct val="100000"/>
              <a:buAutoNum type="arabicParenR"/>
            </a:pPr>
            <a:r>
              <a:rPr lang="en-ZA" dirty="0"/>
              <a:t>specimen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CA78-2F0A-4F33-B17B-A0FFF614E50B}"/>
              </a:ext>
            </a:extLst>
          </p:cNvPr>
          <p:cNvSpPr txBox="1">
            <a:spLocks noGrp="1"/>
          </p:cNvSpPr>
          <p:nvPr>
            <p:ph type="title" idx="4294967295"/>
          </p:nvPr>
        </p:nvSpPr>
        <p:spPr>
          <a:xfrm>
            <a:off x="667130" y="75326"/>
            <a:ext cx="10772775" cy="1658198"/>
          </a:xfrm>
        </p:spPr>
        <p:txBody>
          <a:bodyPr/>
          <a:lstStyle/>
          <a:p>
            <a:pPr lvl="0"/>
            <a:r>
              <a:rPr lang="en-ZA" dirty="0"/>
              <a:t>File formats</a:t>
            </a:r>
          </a:p>
        </p:txBody>
      </p:sp>
      <p:sp>
        <p:nvSpPr>
          <p:cNvPr id="3" name="Text Placeholder 2">
            <a:extLst>
              <a:ext uri="{FF2B5EF4-FFF2-40B4-BE49-F238E27FC236}">
                <a16:creationId xmlns:a16="http://schemas.microsoft.com/office/drawing/2014/main" id="{53554993-6B3A-4EAB-850D-D23C4B994FBD}"/>
              </a:ext>
            </a:extLst>
          </p:cNvPr>
          <p:cNvSpPr txBox="1">
            <a:spLocks noGrp="1"/>
          </p:cNvSpPr>
          <p:nvPr>
            <p:ph type="body" idx="4294967295"/>
          </p:nvPr>
        </p:nvSpPr>
        <p:spPr>
          <a:xfrm>
            <a:off x="676656" y="1244338"/>
            <a:ext cx="10753725" cy="5326144"/>
          </a:xfrm>
        </p:spPr>
        <p:txBody>
          <a:bodyPr>
            <a:normAutofit fontScale="92500" lnSpcReduction="20000"/>
          </a:bodyPr>
          <a:lstStyle/>
          <a:p>
            <a:pPr lvl="0">
              <a:buSzPct val="45000"/>
              <a:buFont typeface="Wingdings" panose="05000000000000000000" pitchFamily="2" charset="2"/>
              <a:buChar char="Ø"/>
            </a:pPr>
            <a:r>
              <a:rPr lang="en-ZA" dirty="0"/>
              <a:t>Best case is using non-proprietary (open) formats</a:t>
            </a:r>
          </a:p>
          <a:p>
            <a:pPr lvl="0">
              <a:buSzPct val="45000"/>
              <a:buFont typeface="Wingdings" panose="05000000000000000000" pitchFamily="2" charset="2"/>
              <a:buChar char="ü"/>
            </a:pPr>
            <a:r>
              <a:rPr lang="en-ZA" dirty="0"/>
              <a:t>Preferred formats</a:t>
            </a:r>
          </a:p>
          <a:p>
            <a:pPr marL="0" lvl="0" indent="0">
              <a:buSzPct val="45000"/>
              <a:buNone/>
            </a:pPr>
            <a:endParaRPr lang="en-ZA" dirty="0"/>
          </a:p>
          <a:p>
            <a:pPr lvl="0">
              <a:buSzPct val="45000"/>
              <a:buFont typeface="StarSymbol"/>
              <a:buChar char="●"/>
            </a:pPr>
            <a:r>
              <a:rPr lang="en-ZA" dirty="0"/>
              <a:t>    Containers: TAR, GZIP, ZIP</a:t>
            </a:r>
          </a:p>
          <a:p>
            <a:pPr lvl="0">
              <a:buSzPct val="45000"/>
              <a:buFont typeface="StarSymbol"/>
              <a:buChar char="●"/>
            </a:pPr>
            <a:r>
              <a:rPr lang="en-ZA" dirty="0"/>
              <a:t>    Databases: XML, CSV</a:t>
            </a:r>
          </a:p>
          <a:p>
            <a:pPr lvl="0">
              <a:buSzPct val="45000"/>
              <a:buFont typeface="StarSymbol"/>
              <a:buChar char="●"/>
            </a:pPr>
            <a:r>
              <a:rPr lang="en-ZA" dirty="0"/>
              <a:t>    Geospatial: SHP, DBF, </a:t>
            </a:r>
            <a:r>
              <a:rPr lang="en-ZA" dirty="0" err="1"/>
              <a:t>GeoTIFF</a:t>
            </a:r>
            <a:r>
              <a:rPr lang="en-ZA" dirty="0"/>
              <a:t>, </a:t>
            </a:r>
            <a:r>
              <a:rPr lang="en-ZA" dirty="0" err="1"/>
              <a:t>NetCDF</a:t>
            </a:r>
            <a:endParaRPr lang="en-ZA" dirty="0"/>
          </a:p>
          <a:p>
            <a:pPr lvl="0">
              <a:buSzPct val="45000"/>
              <a:buFont typeface="StarSymbol"/>
              <a:buChar char="●"/>
            </a:pPr>
            <a:r>
              <a:rPr lang="en-ZA" dirty="0"/>
              <a:t>    Moving images: MOV, MPEG, AVI, MXF</a:t>
            </a:r>
          </a:p>
          <a:p>
            <a:pPr lvl="0">
              <a:buSzPct val="45000"/>
              <a:buFont typeface="StarSymbol"/>
              <a:buChar char="●"/>
            </a:pPr>
            <a:r>
              <a:rPr lang="en-ZA" dirty="0"/>
              <a:t>    Sounds: WAVE, AIFF, MP3, MXF</a:t>
            </a:r>
          </a:p>
          <a:p>
            <a:pPr lvl="0">
              <a:buSzPct val="45000"/>
              <a:buFont typeface="StarSymbol"/>
              <a:buChar char="●"/>
            </a:pPr>
            <a:r>
              <a:rPr lang="en-ZA" dirty="0"/>
              <a:t>    Statistics: ASCII, DTA, POR, SAS, SAV</a:t>
            </a:r>
          </a:p>
          <a:p>
            <a:pPr lvl="0">
              <a:buSzPct val="45000"/>
              <a:buFont typeface="StarSymbol"/>
              <a:buChar char="●"/>
            </a:pPr>
            <a:r>
              <a:rPr lang="en-ZA" dirty="0"/>
              <a:t>    Still images: TIFF, JPEG 2000, PDF, PNG, GIF, BMP</a:t>
            </a:r>
          </a:p>
          <a:p>
            <a:pPr lvl="0">
              <a:buSzPct val="45000"/>
              <a:buFont typeface="StarSymbol"/>
              <a:buChar char="●"/>
            </a:pPr>
            <a:r>
              <a:rPr lang="en-ZA" dirty="0"/>
              <a:t>    Tabular data: CSV</a:t>
            </a:r>
          </a:p>
          <a:p>
            <a:pPr lvl="0">
              <a:buSzPct val="45000"/>
              <a:buFont typeface="StarSymbol"/>
              <a:buChar char="●"/>
            </a:pPr>
            <a:r>
              <a:rPr lang="en-ZA" dirty="0"/>
              <a:t>    Text: XML, PDF/A, HTML, ASCII, UTF-8</a:t>
            </a:r>
          </a:p>
          <a:p>
            <a:pPr lvl="0">
              <a:buSzPct val="45000"/>
              <a:buFont typeface="StarSymbol"/>
              <a:buChar char="●"/>
            </a:pPr>
            <a:r>
              <a:rPr lang="en-ZA" dirty="0"/>
              <a:t>    Web archive: WARC</a:t>
            </a:r>
          </a:p>
          <a:p>
            <a:pPr marL="0" lvl="0" indent="0">
              <a:buSzPct val="45000"/>
              <a:buNone/>
            </a:pPr>
            <a:endParaRPr lang="en-ZA" dirty="0"/>
          </a:p>
          <a:p>
            <a:pPr lvl="0"/>
            <a:endParaRPr lang="en-ZA" sz="2903"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6DDF-5BA3-4FC3-A97B-7A69182A54E5}"/>
              </a:ext>
            </a:extLst>
          </p:cNvPr>
          <p:cNvSpPr>
            <a:spLocks noGrp="1"/>
          </p:cNvSpPr>
          <p:nvPr>
            <p:ph type="title"/>
          </p:nvPr>
        </p:nvSpPr>
        <p:spPr/>
        <p:txBody>
          <a:bodyPr/>
          <a:lstStyle/>
          <a:p>
            <a:r>
              <a:rPr lang="en-US" dirty="0"/>
              <a:t>File formats: ASCII</a:t>
            </a:r>
            <a:endParaRPr lang="en-ZA" dirty="0"/>
          </a:p>
        </p:txBody>
      </p:sp>
      <p:sp>
        <p:nvSpPr>
          <p:cNvPr id="3" name="Content Placeholder 2">
            <a:extLst>
              <a:ext uri="{FF2B5EF4-FFF2-40B4-BE49-F238E27FC236}">
                <a16:creationId xmlns:a16="http://schemas.microsoft.com/office/drawing/2014/main" id="{27DB637B-3332-46F3-9425-8F7874198470}"/>
              </a:ext>
            </a:extLst>
          </p:cNvPr>
          <p:cNvSpPr>
            <a:spLocks noGrp="1"/>
          </p:cNvSpPr>
          <p:nvPr>
            <p:ph idx="1"/>
          </p:nvPr>
        </p:nvSpPr>
        <p:spPr/>
        <p:txBody>
          <a:bodyPr>
            <a:normAutofit lnSpcReduction="10000"/>
          </a:bodyPr>
          <a:lstStyle/>
          <a:p>
            <a:pPr lvl="0">
              <a:buSzPct val="45000"/>
              <a:buFont typeface="StarSymbol"/>
              <a:buChar char="●"/>
            </a:pPr>
            <a:r>
              <a:rPr lang="en-ZA" dirty="0"/>
              <a:t>ASCII</a:t>
            </a:r>
          </a:p>
          <a:p>
            <a:pPr lvl="0">
              <a:buSzPct val="45000"/>
              <a:buFont typeface="StarSymbol"/>
              <a:buChar char="➢"/>
            </a:pPr>
            <a:r>
              <a:rPr lang="en-ZA" sz="1996" dirty="0"/>
              <a:t>American Standard character for Information Interchange</a:t>
            </a:r>
          </a:p>
          <a:p>
            <a:pPr lvl="0">
              <a:buSzPct val="100000"/>
              <a:buFont typeface="StarSymbol"/>
              <a:buChar char="➔"/>
            </a:pPr>
            <a:r>
              <a:rPr lang="en-ZA" b="1" dirty="0"/>
              <a:t>PROS</a:t>
            </a:r>
            <a:r>
              <a:rPr lang="en-ZA" dirty="0"/>
              <a:t>: ASCII files is easily exchangeable and human readable. ASCII files make it simple to quickly open files written from acquisitions and view data immediately as well as to easily share the data.</a:t>
            </a:r>
          </a:p>
          <a:p>
            <a:pPr lvl="0">
              <a:buSzPct val="100000"/>
              <a:buFont typeface="StarSymbol"/>
              <a:buChar char="➔"/>
            </a:pPr>
            <a:r>
              <a:rPr lang="en-ZA" b="1" dirty="0"/>
              <a:t>CONS</a:t>
            </a:r>
            <a:r>
              <a:rPr lang="en-ZA" dirty="0"/>
              <a:t>:</a:t>
            </a:r>
          </a:p>
          <a:p>
            <a:pPr lvl="0">
              <a:buSzPct val="100000"/>
              <a:buAutoNum type="arabicParenR"/>
            </a:pPr>
            <a:r>
              <a:rPr lang="en-ZA" dirty="0"/>
              <a:t>ASCII files, however, have several drawbacks, including a large disk footprint, which can be an issue when storage space is limited</a:t>
            </a:r>
          </a:p>
          <a:p>
            <a:pPr lvl="0">
              <a:buSzPct val="100000"/>
              <a:buAutoNum type="arabicParenR"/>
            </a:pPr>
            <a:r>
              <a:rPr lang="en-ZA" dirty="0"/>
              <a:t>Reading and writing data from an ASCII file can be significantly slower compared to other formats</a:t>
            </a:r>
          </a:p>
          <a:p>
            <a:endParaRPr lang="en-ZA" dirty="0"/>
          </a:p>
        </p:txBody>
      </p:sp>
    </p:spTree>
    <p:extLst>
      <p:ext uri="{BB962C8B-B14F-4D97-AF65-F5344CB8AC3E}">
        <p14:creationId xmlns:p14="http://schemas.microsoft.com/office/powerpoint/2010/main" val="1624913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3E95D-9185-4783-9B5D-55A49D93A019}"/>
              </a:ext>
            </a:extLst>
          </p:cNvPr>
          <p:cNvSpPr txBox="1">
            <a:spLocks noGrp="1"/>
          </p:cNvSpPr>
          <p:nvPr>
            <p:ph type="title" idx="4294967295"/>
          </p:nvPr>
        </p:nvSpPr>
        <p:spPr>
          <a:xfrm>
            <a:off x="657224" y="926182"/>
            <a:ext cx="10772775" cy="804900"/>
          </a:xfrm>
        </p:spPr>
        <p:txBody>
          <a:bodyPr>
            <a:spAutoFit/>
          </a:bodyPr>
          <a:lstStyle/>
          <a:p>
            <a:pPr lvl="0"/>
            <a:r>
              <a:rPr lang="en-ZA" dirty="0"/>
              <a:t>File formats: Binary</a:t>
            </a:r>
          </a:p>
        </p:txBody>
      </p:sp>
      <p:sp>
        <p:nvSpPr>
          <p:cNvPr id="3" name="Text Placeholder 2">
            <a:extLst>
              <a:ext uri="{FF2B5EF4-FFF2-40B4-BE49-F238E27FC236}">
                <a16:creationId xmlns:a16="http://schemas.microsoft.com/office/drawing/2014/main" id="{0C42C1FE-8A89-4AD4-8546-901E0820907E}"/>
              </a:ext>
            </a:extLst>
          </p:cNvPr>
          <p:cNvSpPr txBox="1">
            <a:spLocks noGrp="1"/>
          </p:cNvSpPr>
          <p:nvPr>
            <p:ph type="body" idx="4294967295"/>
          </p:nvPr>
        </p:nvSpPr>
        <p:spPr/>
        <p:txBody>
          <a:bodyPr>
            <a:normAutofit lnSpcReduction="10000"/>
          </a:bodyPr>
          <a:lstStyle/>
          <a:p>
            <a:pPr lvl="0">
              <a:buSzPct val="45000"/>
              <a:buFont typeface="StarSymbol"/>
              <a:buChar char="●"/>
            </a:pPr>
            <a:r>
              <a:rPr lang="en-ZA" sz="2540" dirty="0"/>
              <a:t>Binary</a:t>
            </a:r>
          </a:p>
          <a:p>
            <a:pPr lvl="0">
              <a:buSzPct val="45000"/>
              <a:buFont typeface="StarSymbol"/>
              <a:buChar char="➔"/>
            </a:pPr>
            <a:r>
              <a:rPr lang="en-ZA" b="1" dirty="0"/>
              <a:t>PROS</a:t>
            </a:r>
            <a:r>
              <a:rPr lang="en-ZA" dirty="0"/>
              <a:t>:</a:t>
            </a:r>
          </a:p>
          <a:p>
            <a:pPr lvl="0">
              <a:buSzPct val="100000"/>
              <a:buAutoNum type="arabicParenR"/>
            </a:pPr>
            <a:r>
              <a:rPr lang="en-ZA" dirty="0"/>
              <a:t>In contrast to ASCII files, binary files have a significantly smaller disk footprint</a:t>
            </a:r>
          </a:p>
          <a:p>
            <a:pPr lvl="0">
              <a:buSzPct val="100000"/>
              <a:buAutoNum type="arabicParenR"/>
            </a:pPr>
            <a:r>
              <a:rPr lang="en-ZA" dirty="0"/>
              <a:t>It can be streamed to disk at extremely high speeds, making them ideal for high-channel-count and real-time applications</a:t>
            </a:r>
          </a:p>
          <a:p>
            <a:pPr lvl="0">
              <a:buSzPct val="100000"/>
              <a:buFont typeface="StarSymbol"/>
              <a:buChar char="➔"/>
            </a:pPr>
            <a:r>
              <a:rPr lang="en-ZA" b="1" dirty="0"/>
              <a:t>CONS:</a:t>
            </a:r>
          </a:p>
          <a:p>
            <a:pPr lvl="0">
              <a:buSzPct val="100000"/>
              <a:buAutoNum type="arabicParenR"/>
            </a:pPr>
            <a:r>
              <a:rPr lang="en-ZA" dirty="0"/>
              <a:t> It is not human-readable and therefore difficult to exchange between users</a:t>
            </a:r>
          </a:p>
          <a:p>
            <a:pPr lvl="0">
              <a:buSzPct val="100000"/>
              <a:buAutoNum type="arabicParenR"/>
            </a:pPr>
            <a:r>
              <a:rPr lang="en-ZA" dirty="0"/>
              <a:t>To share the files with colleagues, you must provide them with an application that interprets your specific binary file correctly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Class="entr"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Class="entr"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ox(i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A30E-C7AF-4CB8-A838-A7D818299C38}"/>
              </a:ext>
            </a:extLst>
          </p:cNvPr>
          <p:cNvSpPr txBox="1">
            <a:spLocks noGrp="1"/>
          </p:cNvSpPr>
          <p:nvPr>
            <p:ph type="title" idx="4294967295"/>
          </p:nvPr>
        </p:nvSpPr>
        <p:spPr>
          <a:xfrm>
            <a:off x="676656" y="84754"/>
            <a:ext cx="10772775" cy="1658198"/>
          </a:xfrm>
        </p:spPr>
        <p:txBody>
          <a:bodyPr/>
          <a:lstStyle/>
          <a:p>
            <a:pPr lvl="0"/>
            <a:r>
              <a:rPr lang="en-ZA" dirty="0"/>
              <a:t>File formats : xml</a:t>
            </a:r>
          </a:p>
        </p:txBody>
      </p:sp>
      <p:sp>
        <p:nvSpPr>
          <p:cNvPr id="3" name="Text Placeholder 2">
            <a:extLst>
              <a:ext uri="{FF2B5EF4-FFF2-40B4-BE49-F238E27FC236}">
                <a16:creationId xmlns:a16="http://schemas.microsoft.com/office/drawing/2014/main" id="{CA9A560A-7C86-4969-8290-640193074417}"/>
              </a:ext>
            </a:extLst>
          </p:cNvPr>
          <p:cNvSpPr txBox="1">
            <a:spLocks noGrp="1"/>
          </p:cNvSpPr>
          <p:nvPr>
            <p:ph type="body" idx="4294967295"/>
          </p:nvPr>
        </p:nvSpPr>
        <p:spPr>
          <a:xfrm>
            <a:off x="676656" y="1385740"/>
            <a:ext cx="10753725" cy="4392125"/>
          </a:xfrm>
        </p:spPr>
        <p:txBody>
          <a:bodyPr>
            <a:normAutofit fontScale="92500" lnSpcReduction="20000"/>
          </a:bodyPr>
          <a:lstStyle/>
          <a:p>
            <a:pPr lvl="0">
              <a:buSzPct val="45000"/>
              <a:buFont typeface="StarSymbol"/>
              <a:buChar char="●"/>
            </a:pPr>
            <a:r>
              <a:rPr lang="en-ZA" dirty="0"/>
              <a:t>XML</a:t>
            </a:r>
          </a:p>
          <a:p>
            <a:pPr lvl="0">
              <a:buSzPct val="45000"/>
              <a:buFont typeface="StarSymbol"/>
              <a:buChar char="➢"/>
            </a:pPr>
            <a:r>
              <a:rPr lang="en-ZA" b="1" dirty="0"/>
              <a:t>PROS</a:t>
            </a:r>
            <a:r>
              <a:rPr lang="en-ZA" dirty="0"/>
              <a:t>: XML format has been gaining in popularity due to its ability to store complex data structures</a:t>
            </a:r>
          </a:p>
          <a:p>
            <a:pPr lvl="0">
              <a:buSzPct val="45000"/>
              <a:buFont typeface="StarSymbol"/>
              <a:buChar char="➢"/>
            </a:pPr>
            <a:r>
              <a:rPr lang="en-ZA" dirty="0"/>
              <a:t>With XML files, you can store data and formatting along with the raw measurement values</a:t>
            </a:r>
          </a:p>
          <a:p>
            <a:pPr lvl="0">
              <a:buSzPct val="45000"/>
              <a:buFont typeface="StarSymbol"/>
              <a:buChar char="➢"/>
            </a:pPr>
            <a:r>
              <a:rPr lang="en-ZA" dirty="0"/>
              <a:t>Using the flexibility of the XML format, you can store additional information with the data in a structured manner</a:t>
            </a:r>
          </a:p>
          <a:p>
            <a:pPr lvl="0">
              <a:buSzPct val="45000"/>
              <a:buFont typeface="StarSymbol"/>
              <a:buChar char="➢"/>
            </a:pPr>
            <a:r>
              <a:rPr lang="en-ZA" dirty="0"/>
              <a:t>XML is also relatively human-readable and exchangeable</a:t>
            </a:r>
          </a:p>
          <a:p>
            <a:pPr lvl="0">
              <a:buSzPct val="45000"/>
              <a:buFont typeface="StarSymbol"/>
              <a:buChar char="➢"/>
            </a:pPr>
            <a:r>
              <a:rPr lang="en-ZA" b="1" dirty="0"/>
              <a:t>CONS</a:t>
            </a:r>
            <a:r>
              <a:rPr lang="en-ZA" dirty="0"/>
              <a:t>: in its raw form, XML includes tags within the file that describe the structures which somewhat limits the readability</a:t>
            </a:r>
          </a:p>
          <a:p>
            <a:pPr lvl="0">
              <a:buSzPct val="45000"/>
              <a:buFont typeface="StarSymbol"/>
              <a:buChar char="➢"/>
            </a:pPr>
            <a:r>
              <a:rPr lang="en-ZA" dirty="0"/>
              <a:t>The weakness of the XML file format is that it has an extremely large disk footprint compared to other files and cannot be used to stream data directly to disk</a:t>
            </a:r>
          </a:p>
          <a:p>
            <a:pPr lvl="0">
              <a:buSzPct val="45000"/>
              <a:buFont typeface="StarSymbol"/>
              <a:buChar char="➢"/>
            </a:pPr>
            <a:r>
              <a:rPr lang="en-ZA" dirty="0"/>
              <a:t> a downside to being able to store these complex structures is that they may require considerable planning when you design the layout, or schema, of the XML structures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Class="entr"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8CDF-1664-4CD7-99D5-C15696248858}"/>
              </a:ext>
            </a:extLst>
          </p:cNvPr>
          <p:cNvSpPr txBox="1">
            <a:spLocks noGrp="1"/>
          </p:cNvSpPr>
          <p:nvPr>
            <p:ph type="title" idx="4294967295"/>
          </p:nvPr>
        </p:nvSpPr>
        <p:spPr/>
        <p:txBody>
          <a:bodyPr/>
          <a:lstStyle/>
          <a:p>
            <a:pPr lvl="0"/>
            <a:r>
              <a:rPr lang="en-ZA" dirty="0"/>
              <a:t>File formats: </a:t>
            </a:r>
            <a:r>
              <a:rPr lang="en-ZA" dirty="0" err="1"/>
              <a:t>NetCDF</a:t>
            </a:r>
            <a:endParaRPr lang="en-ZA" dirty="0"/>
          </a:p>
        </p:txBody>
      </p:sp>
      <p:sp>
        <p:nvSpPr>
          <p:cNvPr id="3" name="Text Placeholder 2">
            <a:extLst>
              <a:ext uri="{FF2B5EF4-FFF2-40B4-BE49-F238E27FC236}">
                <a16:creationId xmlns:a16="http://schemas.microsoft.com/office/drawing/2014/main" id="{1E8C4205-9E19-48C3-92D5-0257EDE40462}"/>
              </a:ext>
            </a:extLst>
          </p:cNvPr>
          <p:cNvSpPr txBox="1">
            <a:spLocks noGrp="1"/>
          </p:cNvSpPr>
          <p:nvPr>
            <p:ph type="body" idx="4294967295"/>
          </p:nvPr>
        </p:nvSpPr>
        <p:spPr>
          <a:xfrm>
            <a:off x="676656" y="1691148"/>
            <a:ext cx="11289202" cy="4876800"/>
          </a:xfrm>
        </p:spPr>
        <p:txBody>
          <a:bodyPr>
            <a:normAutofit fontScale="85000" lnSpcReduction="20000"/>
          </a:bodyPr>
          <a:lstStyle/>
          <a:p>
            <a:pPr lvl="0">
              <a:buSzPct val="45000"/>
              <a:buFont typeface="StarSymbol"/>
              <a:buChar char="●"/>
            </a:pPr>
            <a:r>
              <a:rPr lang="en-ZA" dirty="0" err="1"/>
              <a:t>NetCDF</a:t>
            </a:r>
            <a:r>
              <a:rPr lang="en-ZA" dirty="0"/>
              <a:t> (Network Common Data Format)</a:t>
            </a:r>
          </a:p>
          <a:p>
            <a:pPr lvl="0">
              <a:buSzPct val="45000"/>
              <a:buFont typeface="StarSymbol"/>
              <a:buChar char="➢"/>
            </a:pPr>
            <a:r>
              <a:rPr lang="en-ZA" dirty="0" err="1"/>
              <a:t>NetCDF</a:t>
            </a:r>
            <a:r>
              <a:rPr lang="en-ZA" dirty="0"/>
              <a:t> is a set of software libraries and self-describing, machine-independent data formats that support the creation, access, and sharing of array-oriented scientific data.</a:t>
            </a:r>
          </a:p>
          <a:p>
            <a:pPr lvl="0">
              <a:buSzPct val="45000"/>
              <a:buFont typeface="StarSymbol"/>
              <a:buChar char="➢"/>
            </a:pPr>
            <a:r>
              <a:rPr lang="en-ZA" dirty="0"/>
              <a:t>The classic </a:t>
            </a:r>
            <a:r>
              <a:rPr lang="en-ZA" dirty="0" err="1"/>
              <a:t>NetCDF</a:t>
            </a:r>
            <a:r>
              <a:rPr lang="en-ZA" dirty="0"/>
              <a:t> data model consists of </a:t>
            </a:r>
            <a:r>
              <a:rPr lang="en-ZA" b="1" dirty="0"/>
              <a:t>variables</a:t>
            </a:r>
            <a:r>
              <a:rPr lang="en-ZA" dirty="0"/>
              <a:t>, </a:t>
            </a:r>
            <a:r>
              <a:rPr lang="en-ZA" b="1" dirty="0"/>
              <a:t>dimensions</a:t>
            </a:r>
            <a:r>
              <a:rPr lang="en-ZA" dirty="0"/>
              <a:t>, and </a:t>
            </a:r>
            <a:r>
              <a:rPr lang="en-ZA" b="1" dirty="0"/>
              <a:t>attributes</a:t>
            </a:r>
            <a:r>
              <a:rPr lang="en-ZA" dirty="0"/>
              <a:t>.</a:t>
            </a:r>
          </a:p>
          <a:p>
            <a:pPr lvl="0">
              <a:buSzPct val="45000"/>
              <a:buFont typeface="StarSymbol"/>
              <a:buChar char="➢"/>
            </a:pPr>
            <a:r>
              <a:rPr lang="en-ZA" dirty="0"/>
              <a:t> </a:t>
            </a:r>
            <a:r>
              <a:rPr lang="en-ZA" dirty="0" err="1"/>
              <a:t>NetCDF</a:t>
            </a:r>
            <a:r>
              <a:rPr lang="en-ZA" dirty="0"/>
              <a:t> is a subset of the Hierarchical Data Format HDF5</a:t>
            </a:r>
          </a:p>
          <a:p>
            <a:pPr lvl="0"/>
            <a:r>
              <a:rPr lang="en-ZA" dirty="0" err="1"/>
              <a:t>NetCDF</a:t>
            </a:r>
            <a:r>
              <a:rPr lang="en-ZA" dirty="0"/>
              <a:t> data is:</a:t>
            </a:r>
          </a:p>
          <a:p>
            <a:pPr lvl="0">
              <a:buSzPct val="45000"/>
              <a:buFont typeface="StarSymbol"/>
              <a:buChar char="●"/>
            </a:pPr>
            <a:r>
              <a:rPr lang="en-ZA" dirty="0"/>
              <a:t>Self-Describing. A </a:t>
            </a:r>
            <a:r>
              <a:rPr lang="en-ZA" dirty="0" err="1"/>
              <a:t>NetCDF</a:t>
            </a:r>
            <a:r>
              <a:rPr lang="en-ZA" dirty="0"/>
              <a:t> file includes information about the data it contains.</a:t>
            </a:r>
          </a:p>
          <a:p>
            <a:pPr lvl="0">
              <a:buSzPct val="45000"/>
              <a:buFont typeface="StarSymbol"/>
              <a:buChar char="●"/>
            </a:pPr>
            <a:r>
              <a:rPr lang="en-ZA" dirty="0"/>
              <a:t>Portable. A </a:t>
            </a:r>
            <a:r>
              <a:rPr lang="en-ZA" dirty="0" err="1"/>
              <a:t>NetCDF</a:t>
            </a:r>
            <a:r>
              <a:rPr lang="en-ZA" dirty="0"/>
              <a:t> file can be accessed by computers with different ways of storing integers, characters, and floating-point numbers.</a:t>
            </a:r>
          </a:p>
          <a:p>
            <a:pPr lvl="0">
              <a:buSzPct val="45000"/>
              <a:buFont typeface="StarSymbol"/>
              <a:buChar char="●"/>
            </a:pPr>
            <a:r>
              <a:rPr lang="en-ZA" dirty="0"/>
              <a:t>Scalable. A small subset of a large dataset may be accessed efficiently.</a:t>
            </a:r>
          </a:p>
          <a:p>
            <a:pPr lvl="0">
              <a:buSzPct val="45000"/>
              <a:buFont typeface="StarSymbol"/>
              <a:buChar char="●"/>
            </a:pPr>
            <a:r>
              <a:rPr lang="en-ZA" dirty="0" err="1"/>
              <a:t>Appendable</a:t>
            </a:r>
            <a:r>
              <a:rPr lang="en-ZA" dirty="0"/>
              <a:t>. Data may be appended to a properly structured </a:t>
            </a:r>
            <a:r>
              <a:rPr lang="en-ZA" dirty="0" err="1"/>
              <a:t>NetCDF</a:t>
            </a:r>
            <a:r>
              <a:rPr lang="en-ZA" dirty="0"/>
              <a:t> file without copying the dataset or redefining its structure.</a:t>
            </a:r>
          </a:p>
          <a:p>
            <a:pPr lvl="0">
              <a:buSzPct val="45000"/>
              <a:buFont typeface="StarSymbol"/>
              <a:buChar char="●"/>
            </a:pPr>
            <a:r>
              <a:rPr lang="en-ZA" dirty="0"/>
              <a:t>Sharable. One writer and multiple readers may simultaneously access the same </a:t>
            </a:r>
            <a:r>
              <a:rPr lang="en-ZA" dirty="0" err="1"/>
              <a:t>NetCDF</a:t>
            </a:r>
            <a:r>
              <a:rPr lang="en-ZA" dirty="0"/>
              <a:t> file.</a:t>
            </a:r>
          </a:p>
          <a:p>
            <a:pPr lvl="0">
              <a:buSzPct val="45000"/>
              <a:buFont typeface="StarSymbol"/>
              <a:buChar char="●"/>
            </a:pPr>
            <a:r>
              <a:rPr lang="en-ZA" dirty="0"/>
              <a:t>Archivable. Access to all earlier forms of </a:t>
            </a:r>
            <a:r>
              <a:rPr lang="en-ZA" dirty="0" err="1"/>
              <a:t>NetCDF</a:t>
            </a:r>
            <a:r>
              <a:rPr lang="en-ZA" dirty="0"/>
              <a:t> data will be supported by current and future versions of the software.</a:t>
            </a:r>
          </a:p>
          <a:p>
            <a:pPr lvl="0">
              <a:buSzPct val="45000"/>
              <a:buFont typeface="StarSymbol"/>
              <a:buChar char="➢"/>
            </a:pPr>
            <a:endParaRPr lang="en-Z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8" dur="5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5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ox(in)">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2319DB5-4C5D-FE75-C2B4-930485AA405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2125" y="1184513"/>
            <a:ext cx="10905066" cy="545253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AD73E96-1415-3DE7-5B38-14E6861D7FE2}"/>
              </a:ext>
            </a:extLst>
          </p:cNvPr>
          <p:cNvSpPr>
            <a:spLocks noGrp="1"/>
          </p:cNvSpPr>
          <p:nvPr>
            <p:ph type="title"/>
          </p:nvPr>
        </p:nvSpPr>
        <p:spPr>
          <a:xfrm>
            <a:off x="608062" y="220954"/>
            <a:ext cx="10772775" cy="778661"/>
          </a:xfrm>
        </p:spPr>
        <p:txBody>
          <a:bodyPr>
            <a:normAutofit fontScale="90000"/>
          </a:bodyPr>
          <a:lstStyle/>
          <a:p>
            <a:r>
              <a:rPr lang="en-ZA" dirty="0"/>
              <a:t>The </a:t>
            </a:r>
            <a:r>
              <a:rPr lang="en-ZA" dirty="0" err="1"/>
              <a:t>NetCDF</a:t>
            </a:r>
            <a:r>
              <a:rPr lang="en-ZA" dirty="0"/>
              <a:t> data model (and </a:t>
            </a:r>
            <a:r>
              <a:rPr lang="en-ZA" dirty="0" err="1"/>
              <a:t>xarray’s</a:t>
            </a:r>
            <a:r>
              <a:rPr lang="en-ZA" dirty="0"/>
              <a:t>)</a:t>
            </a:r>
          </a:p>
        </p:txBody>
      </p:sp>
    </p:spTree>
    <p:extLst>
      <p:ext uri="{BB962C8B-B14F-4D97-AF65-F5344CB8AC3E}">
        <p14:creationId xmlns:p14="http://schemas.microsoft.com/office/powerpoint/2010/main" val="421730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p&#10;&#10;Description automatically generated">
            <a:extLst>
              <a:ext uri="{FF2B5EF4-FFF2-40B4-BE49-F238E27FC236}">
                <a16:creationId xmlns:a16="http://schemas.microsoft.com/office/drawing/2014/main" id="{258A9690-21E6-41F7-87CC-37FFF2035A07}"/>
              </a:ext>
            </a:extLst>
          </p:cNvPr>
          <p:cNvPicPr>
            <a:picLocks noChangeAspect="1"/>
          </p:cNvPicPr>
          <p:nvPr/>
        </p:nvPicPr>
        <p:blipFill rotWithShape="1">
          <a:blip r:embed="rId2">
            <a:extLst>
              <a:ext uri="{28A0092B-C50C-407E-A947-70E740481C1C}">
                <a14:useLocalDpi xmlns:a14="http://schemas.microsoft.com/office/drawing/2010/main" val="0"/>
              </a:ext>
            </a:extLst>
          </a:blip>
          <a:srcRect l="3326"/>
          <a:stretch/>
        </p:blipFill>
        <p:spPr>
          <a:xfrm>
            <a:off x="97653" y="0"/>
            <a:ext cx="6948449" cy="5086350"/>
          </a:xfrm>
          <a:prstGeom prst="rect">
            <a:avLst/>
          </a:prstGeom>
        </p:spPr>
      </p:pic>
      <p:sp>
        <p:nvSpPr>
          <p:cNvPr id="63" name="TextBox 62">
            <a:extLst>
              <a:ext uri="{FF2B5EF4-FFF2-40B4-BE49-F238E27FC236}">
                <a16:creationId xmlns:a16="http://schemas.microsoft.com/office/drawing/2014/main" id="{63D5D9B1-D196-432A-BD22-8AB3CF3007CB}"/>
              </a:ext>
            </a:extLst>
          </p:cNvPr>
          <p:cNvSpPr txBox="1"/>
          <p:nvPr/>
        </p:nvSpPr>
        <p:spPr>
          <a:xfrm>
            <a:off x="243067" y="5042823"/>
            <a:ext cx="5072799" cy="1477328"/>
          </a:xfrm>
          <a:prstGeom prst="rect">
            <a:avLst/>
          </a:prstGeom>
          <a:noFill/>
        </p:spPr>
        <p:txBody>
          <a:bodyPr wrap="none" rtlCol="0">
            <a:spAutoFit/>
          </a:bodyPr>
          <a:lstStyle/>
          <a:p>
            <a:r>
              <a:rPr lang="en-ZA" b="1" dirty="0"/>
              <a:t>Tabular representation of station data</a:t>
            </a:r>
          </a:p>
          <a:p>
            <a:r>
              <a:rPr lang="en-ZA" dirty="0"/>
              <a:t>This is a 2D array, with a give ordering of the stations</a:t>
            </a:r>
          </a:p>
          <a:p>
            <a:r>
              <a:rPr lang="en-ZA" dirty="0"/>
              <a:t>Essential raw data, but: </a:t>
            </a:r>
          </a:p>
          <a:p>
            <a:pPr marL="285750" indent="-285750">
              <a:buFont typeface="Arial" panose="020B0604020202020204" pitchFamily="34" charset="0"/>
              <a:buChar char="•"/>
            </a:pPr>
            <a:r>
              <a:rPr lang="en-ZA" dirty="0"/>
              <a:t>require consistent structure (time, vertical levels)</a:t>
            </a:r>
          </a:p>
          <a:p>
            <a:pPr marL="285750" indent="-285750">
              <a:buFont typeface="Arial" panose="020B0604020202020204" pitchFamily="34" charset="0"/>
              <a:buChar char="•"/>
            </a:pPr>
            <a:r>
              <a:rPr lang="en-ZA" dirty="0"/>
              <a:t>difficult to slice and group (but we have pandas)</a:t>
            </a:r>
          </a:p>
        </p:txBody>
      </p:sp>
      <p:grpSp>
        <p:nvGrpSpPr>
          <p:cNvPr id="105" name="Group 104">
            <a:extLst>
              <a:ext uri="{FF2B5EF4-FFF2-40B4-BE49-F238E27FC236}">
                <a16:creationId xmlns:a16="http://schemas.microsoft.com/office/drawing/2014/main" id="{F340774B-2EA6-47CE-A96D-C79CC8BFF4D8}"/>
              </a:ext>
            </a:extLst>
          </p:cNvPr>
          <p:cNvGrpSpPr/>
          <p:nvPr/>
        </p:nvGrpSpPr>
        <p:grpSpPr>
          <a:xfrm>
            <a:off x="6571550" y="19531"/>
            <a:ext cx="4835706" cy="6647631"/>
            <a:chOff x="6571550" y="19531"/>
            <a:chExt cx="4835706" cy="6647631"/>
          </a:xfrm>
        </p:grpSpPr>
        <p:sp>
          <p:nvSpPr>
            <p:cNvPr id="66" name="TextBox 65">
              <a:extLst>
                <a:ext uri="{FF2B5EF4-FFF2-40B4-BE49-F238E27FC236}">
                  <a16:creationId xmlns:a16="http://schemas.microsoft.com/office/drawing/2014/main" id="{F359A124-41A4-4516-8555-42C4966659D5}"/>
                </a:ext>
              </a:extLst>
            </p:cNvPr>
            <p:cNvSpPr txBox="1"/>
            <p:nvPr/>
          </p:nvSpPr>
          <p:spPr>
            <a:xfrm>
              <a:off x="9565618" y="39037"/>
              <a:ext cx="1388585" cy="369332"/>
            </a:xfrm>
            <a:prstGeom prst="rect">
              <a:avLst/>
            </a:prstGeom>
            <a:noFill/>
          </p:spPr>
          <p:txBody>
            <a:bodyPr wrap="none" rtlCol="0">
              <a:spAutoFit/>
            </a:bodyPr>
            <a:lstStyle/>
            <a:p>
              <a:r>
                <a:rPr lang="en-ZA" dirty="0"/>
                <a:t>Temperature</a:t>
              </a:r>
            </a:p>
          </p:txBody>
        </p:sp>
        <p:grpSp>
          <p:nvGrpSpPr>
            <p:cNvPr id="28" name="Group 27">
              <a:extLst>
                <a:ext uri="{FF2B5EF4-FFF2-40B4-BE49-F238E27FC236}">
                  <a16:creationId xmlns:a16="http://schemas.microsoft.com/office/drawing/2014/main" id="{CE7BF406-E351-426C-A827-FB17E6C729B2}"/>
                </a:ext>
              </a:extLst>
            </p:cNvPr>
            <p:cNvGrpSpPr/>
            <p:nvPr/>
          </p:nvGrpSpPr>
          <p:grpSpPr>
            <a:xfrm>
              <a:off x="7785716" y="417261"/>
              <a:ext cx="390618" cy="6249888"/>
              <a:chOff x="7803472" y="417261"/>
              <a:chExt cx="390618" cy="6249888"/>
            </a:xfrm>
          </p:grpSpPr>
          <p:sp>
            <p:nvSpPr>
              <p:cNvPr id="4" name="Rectangle 3">
                <a:extLst>
                  <a:ext uri="{FF2B5EF4-FFF2-40B4-BE49-F238E27FC236}">
                    <a16:creationId xmlns:a16="http://schemas.microsoft.com/office/drawing/2014/main" id="{E720262A-A10B-44D0-9EF6-0E9F9352A53D}"/>
                  </a:ext>
                </a:extLst>
              </p:cNvPr>
              <p:cNvSpPr/>
              <p:nvPr/>
            </p:nvSpPr>
            <p:spPr>
              <a:xfrm>
                <a:off x="7803472" y="417261"/>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5" name="Rectangle 4">
                <a:extLst>
                  <a:ext uri="{FF2B5EF4-FFF2-40B4-BE49-F238E27FC236}">
                    <a16:creationId xmlns:a16="http://schemas.microsoft.com/office/drawing/2014/main" id="{DFF2999C-604A-44E7-B8B4-015A75D9BBDC}"/>
                  </a:ext>
                </a:extLst>
              </p:cNvPr>
              <p:cNvSpPr/>
              <p:nvPr/>
            </p:nvSpPr>
            <p:spPr>
              <a:xfrm>
                <a:off x="7803472" y="807879"/>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5">
                <a:extLst>
                  <a:ext uri="{FF2B5EF4-FFF2-40B4-BE49-F238E27FC236}">
                    <a16:creationId xmlns:a16="http://schemas.microsoft.com/office/drawing/2014/main" id="{676EEA76-9569-416E-873A-548DE790703B}"/>
                  </a:ext>
                </a:extLst>
              </p:cNvPr>
              <p:cNvSpPr/>
              <p:nvPr/>
            </p:nvSpPr>
            <p:spPr>
              <a:xfrm>
                <a:off x="7803472" y="1198497"/>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Rectangle 6">
                <a:extLst>
                  <a:ext uri="{FF2B5EF4-FFF2-40B4-BE49-F238E27FC236}">
                    <a16:creationId xmlns:a16="http://schemas.microsoft.com/office/drawing/2014/main" id="{E84D2DF0-E7B6-47FE-8FFA-73E94E3E6D21}"/>
                  </a:ext>
                </a:extLst>
              </p:cNvPr>
              <p:cNvSpPr/>
              <p:nvPr/>
            </p:nvSpPr>
            <p:spPr>
              <a:xfrm>
                <a:off x="7803472" y="1589115"/>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Rectangle 7">
                <a:extLst>
                  <a:ext uri="{FF2B5EF4-FFF2-40B4-BE49-F238E27FC236}">
                    <a16:creationId xmlns:a16="http://schemas.microsoft.com/office/drawing/2014/main" id="{D919F13D-C5CE-476E-B348-877AE06EB29E}"/>
                  </a:ext>
                </a:extLst>
              </p:cNvPr>
              <p:cNvSpPr/>
              <p:nvPr/>
            </p:nvSpPr>
            <p:spPr>
              <a:xfrm>
                <a:off x="7803472" y="1979733"/>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Rectangle 8">
                <a:extLst>
                  <a:ext uri="{FF2B5EF4-FFF2-40B4-BE49-F238E27FC236}">
                    <a16:creationId xmlns:a16="http://schemas.microsoft.com/office/drawing/2014/main" id="{21AF573D-1565-4D82-8FE2-6338870B5CD7}"/>
                  </a:ext>
                </a:extLst>
              </p:cNvPr>
              <p:cNvSpPr/>
              <p:nvPr/>
            </p:nvSpPr>
            <p:spPr>
              <a:xfrm>
                <a:off x="7803472" y="2370351"/>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Rectangle 9">
                <a:extLst>
                  <a:ext uri="{FF2B5EF4-FFF2-40B4-BE49-F238E27FC236}">
                    <a16:creationId xmlns:a16="http://schemas.microsoft.com/office/drawing/2014/main" id="{2F59A5AB-63BB-4FF4-9F3D-402CE0E15D2B}"/>
                  </a:ext>
                </a:extLst>
              </p:cNvPr>
              <p:cNvSpPr/>
              <p:nvPr/>
            </p:nvSpPr>
            <p:spPr>
              <a:xfrm>
                <a:off x="7803472" y="2760969"/>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Rectangle 10">
                <a:extLst>
                  <a:ext uri="{FF2B5EF4-FFF2-40B4-BE49-F238E27FC236}">
                    <a16:creationId xmlns:a16="http://schemas.microsoft.com/office/drawing/2014/main" id="{68132E20-23A9-4E9C-BBF0-0C7A572BD1EF}"/>
                  </a:ext>
                </a:extLst>
              </p:cNvPr>
              <p:cNvSpPr/>
              <p:nvPr/>
            </p:nvSpPr>
            <p:spPr>
              <a:xfrm>
                <a:off x="7803472" y="3151587"/>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Rectangle 11">
                <a:extLst>
                  <a:ext uri="{FF2B5EF4-FFF2-40B4-BE49-F238E27FC236}">
                    <a16:creationId xmlns:a16="http://schemas.microsoft.com/office/drawing/2014/main" id="{22211770-EB9A-4AD5-B474-EF705070B7B6}"/>
                  </a:ext>
                </a:extLst>
              </p:cNvPr>
              <p:cNvSpPr/>
              <p:nvPr/>
            </p:nvSpPr>
            <p:spPr>
              <a:xfrm>
                <a:off x="7803472" y="3542205"/>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7BF7CA57-E985-4FDC-9846-566E09740962}"/>
                  </a:ext>
                </a:extLst>
              </p:cNvPr>
              <p:cNvSpPr/>
              <p:nvPr/>
            </p:nvSpPr>
            <p:spPr>
              <a:xfrm>
                <a:off x="7803472" y="3932823"/>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Rectangle 13">
                <a:extLst>
                  <a:ext uri="{FF2B5EF4-FFF2-40B4-BE49-F238E27FC236}">
                    <a16:creationId xmlns:a16="http://schemas.microsoft.com/office/drawing/2014/main" id="{21420A07-E450-42D6-9AC9-D1F246005632}"/>
                  </a:ext>
                </a:extLst>
              </p:cNvPr>
              <p:cNvSpPr/>
              <p:nvPr/>
            </p:nvSpPr>
            <p:spPr>
              <a:xfrm>
                <a:off x="7803472" y="4323441"/>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Rectangle 14">
                <a:extLst>
                  <a:ext uri="{FF2B5EF4-FFF2-40B4-BE49-F238E27FC236}">
                    <a16:creationId xmlns:a16="http://schemas.microsoft.com/office/drawing/2014/main" id="{EFBE2E60-F2B0-4E7E-ADAE-E4FD46004282}"/>
                  </a:ext>
                </a:extLst>
              </p:cNvPr>
              <p:cNvSpPr/>
              <p:nvPr/>
            </p:nvSpPr>
            <p:spPr>
              <a:xfrm>
                <a:off x="7803472" y="4714059"/>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Rectangle 15">
                <a:extLst>
                  <a:ext uri="{FF2B5EF4-FFF2-40B4-BE49-F238E27FC236}">
                    <a16:creationId xmlns:a16="http://schemas.microsoft.com/office/drawing/2014/main" id="{15536BE0-97EC-4A1E-97BF-88BC839B6D7A}"/>
                  </a:ext>
                </a:extLst>
              </p:cNvPr>
              <p:cNvSpPr/>
              <p:nvPr/>
            </p:nvSpPr>
            <p:spPr>
              <a:xfrm>
                <a:off x="7803472" y="5104677"/>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Rectangle 16">
                <a:extLst>
                  <a:ext uri="{FF2B5EF4-FFF2-40B4-BE49-F238E27FC236}">
                    <a16:creationId xmlns:a16="http://schemas.microsoft.com/office/drawing/2014/main" id="{4ABC17BE-BDC2-4EBD-A22E-778E32131F4A}"/>
                  </a:ext>
                </a:extLst>
              </p:cNvPr>
              <p:cNvSpPr/>
              <p:nvPr/>
            </p:nvSpPr>
            <p:spPr>
              <a:xfrm>
                <a:off x="7803472" y="5495295"/>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Rectangle 17">
                <a:extLst>
                  <a:ext uri="{FF2B5EF4-FFF2-40B4-BE49-F238E27FC236}">
                    <a16:creationId xmlns:a16="http://schemas.microsoft.com/office/drawing/2014/main" id="{EABE115E-4D03-4BAD-AB7D-A8AE8811A8DC}"/>
                  </a:ext>
                </a:extLst>
              </p:cNvPr>
              <p:cNvSpPr/>
              <p:nvPr/>
            </p:nvSpPr>
            <p:spPr>
              <a:xfrm>
                <a:off x="7803472" y="5885913"/>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Rectangle 18">
                <a:extLst>
                  <a:ext uri="{FF2B5EF4-FFF2-40B4-BE49-F238E27FC236}">
                    <a16:creationId xmlns:a16="http://schemas.microsoft.com/office/drawing/2014/main" id="{F8CE6E6E-A82E-40DE-8110-4A0AEE9D61C7}"/>
                  </a:ext>
                </a:extLst>
              </p:cNvPr>
              <p:cNvSpPr/>
              <p:nvPr/>
            </p:nvSpPr>
            <p:spPr>
              <a:xfrm>
                <a:off x="7803472" y="6276531"/>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20" name="TextBox 19">
              <a:extLst>
                <a:ext uri="{FF2B5EF4-FFF2-40B4-BE49-F238E27FC236}">
                  <a16:creationId xmlns:a16="http://schemas.microsoft.com/office/drawing/2014/main" id="{A943CD3F-DB4A-4CAA-A437-3142A937A21E}"/>
                </a:ext>
              </a:extLst>
            </p:cNvPr>
            <p:cNvSpPr txBox="1"/>
            <p:nvPr/>
          </p:nvSpPr>
          <p:spPr>
            <a:xfrm>
              <a:off x="6871317" y="452759"/>
              <a:ext cx="1007007" cy="369332"/>
            </a:xfrm>
            <a:prstGeom prst="rect">
              <a:avLst/>
            </a:prstGeom>
            <a:noFill/>
          </p:spPr>
          <p:txBody>
            <a:bodyPr wrap="none" rtlCol="0">
              <a:spAutoFit/>
            </a:bodyPr>
            <a:lstStyle/>
            <a:p>
              <a:r>
                <a:rPr lang="en-ZA" dirty="0"/>
                <a:t>SML-001</a:t>
              </a:r>
            </a:p>
          </p:txBody>
        </p:sp>
        <p:sp>
          <p:nvSpPr>
            <p:cNvPr id="21" name="TextBox 20">
              <a:extLst>
                <a:ext uri="{FF2B5EF4-FFF2-40B4-BE49-F238E27FC236}">
                  <a16:creationId xmlns:a16="http://schemas.microsoft.com/office/drawing/2014/main" id="{30B37ACA-B46A-48D6-9AC6-4E4DFFF2B6E6}"/>
                </a:ext>
              </a:extLst>
            </p:cNvPr>
            <p:cNvSpPr txBox="1"/>
            <p:nvPr/>
          </p:nvSpPr>
          <p:spPr>
            <a:xfrm>
              <a:off x="6840854" y="2390717"/>
              <a:ext cx="1007007" cy="369332"/>
            </a:xfrm>
            <a:prstGeom prst="rect">
              <a:avLst/>
            </a:prstGeom>
            <a:noFill/>
          </p:spPr>
          <p:txBody>
            <a:bodyPr wrap="none" rtlCol="0">
              <a:spAutoFit/>
            </a:bodyPr>
            <a:lstStyle/>
            <a:p>
              <a:r>
                <a:rPr lang="en-ZA" dirty="0"/>
                <a:t>SML-010</a:t>
              </a:r>
            </a:p>
          </p:txBody>
        </p:sp>
        <p:sp>
          <p:nvSpPr>
            <p:cNvPr id="22" name="TextBox 21">
              <a:extLst>
                <a:ext uri="{FF2B5EF4-FFF2-40B4-BE49-F238E27FC236}">
                  <a16:creationId xmlns:a16="http://schemas.microsoft.com/office/drawing/2014/main" id="{47CCF566-9710-4434-9A84-8B705B474AF8}"/>
                </a:ext>
              </a:extLst>
            </p:cNvPr>
            <p:cNvSpPr txBox="1"/>
            <p:nvPr/>
          </p:nvSpPr>
          <p:spPr>
            <a:xfrm>
              <a:off x="6601154" y="2767145"/>
              <a:ext cx="1276311" cy="369332"/>
            </a:xfrm>
            <a:prstGeom prst="rect">
              <a:avLst/>
            </a:prstGeom>
            <a:noFill/>
          </p:spPr>
          <p:txBody>
            <a:bodyPr wrap="none" rtlCol="0">
              <a:spAutoFit/>
            </a:bodyPr>
            <a:lstStyle/>
            <a:p>
              <a:r>
                <a:rPr lang="en-ZA" dirty="0">
                  <a:solidFill>
                    <a:srgbClr val="FF0000"/>
                  </a:solidFill>
                </a:rPr>
                <a:t>SHBML-001</a:t>
              </a:r>
            </a:p>
          </p:txBody>
        </p:sp>
        <p:sp>
          <p:nvSpPr>
            <p:cNvPr id="23" name="TextBox 22">
              <a:extLst>
                <a:ext uri="{FF2B5EF4-FFF2-40B4-BE49-F238E27FC236}">
                  <a16:creationId xmlns:a16="http://schemas.microsoft.com/office/drawing/2014/main" id="{2E07B825-4B72-44E2-8071-7D72351D3D05}"/>
                </a:ext>
              </a:extLst>
            </p:cNvPr>
            <p:cNvSpPr txBox="1"/>
            <p:nvPr/>
          </p:nvSpPr>
          <p:spPr>
            <a:xfrm>
              <a:off x="7203138" y="1393806"/>
              <a:ext cx="343364" cy="369332"/>
            </a:xfrm>
            <a:prstGeom prst="rect">
              <a:avLst/>
            </a:prstGeom>
            <a:noFill/>
          </p:spPr>
          <p:txBody>
            <a:bodyPr wrap="none" rtlCol="0">
              <a:spAutoFit/>
            </a:bodyPr>
            <a:lstStyle/>
            <a:p>
              <a:r>
                <a:rPr lang="en-ZA" dirty="0"/>
                <a:t>…</a:t>
              </a:r>
            </a:p>
          </p:txBody>
        </p:sp>
        <p:sp>
          <p:nvSpPr>
            <p:cNvPr id="24" name="TextBox 23">
              <a:extLst>
                <a:ext uri="{FF2B5EF4-FFF2-40B4-BE49-F238E27FC236}">
                  <a16:creationId xmlns:a16="http://schemas.microsoft.com/office/drawing/2014/main" id="{E74D800D-0539-47BD-8620-B7779214D19B}"/>
                </a:ext>
              </a:extLst>
            </p:cNvPr>
            <p:cNvSpPr txBox="1"/>
            <p:nvPr/>
          </p:nvSpPr>
          <p:spPr>
            <a:xfrm>
              <a:off x="6571550" y="4732128"/>
              <a:ext cx="1276311" cy="369332"/>
            </a:xfrm>
            <a:prstGeom prst="rect">
              <a:avLst/>
            </a:prstGeom>
            <a:noFill/>
          </p:spPr>
          <p:txBody>
            <a:bodyPr wrap="none" rtlCol="0">
              <a:spAutoFit/>
            </a:bodyPr>
            <a:lstStyle/>
            <a:p>
              <a:r>
                <a:rPr lang="en-ZA" dirty="0">
                  <a:solidFill>
                    <a:srgbClr val="FF0000"/>
                  </a:solidFill>
                </a:rPr>
                <a:t>SHBML-012</a:t>
              </a:r>
            </a:p>
          </p:txBody>
        </p:sp>
        <p:sp>
          <p:nvSpPr>
            <p:cNvPr id="25" name="TextBox 24">
              <a:extLst>
                <a:ext uri="{FF2B5EF4-FFF2-40B4-BE49-F238E27FC236}">
                  <a16:creationId xmlns:a16="http://schemas.microsoft.com/office/drawing/2014/main" id="{AAD7AA7C-349F-417F-97E6-84EB3EF68138}"/>
                </a:ext>
              </a:extLst>
            </p:cNvPr>
            <p:cNvSpPr txBox="1"/>
            <p:nvPr/>
          </p:nvSpPr>
          <p:spPr>
            <a:xfrm>
              <a:off x="6806381" y="5107636"/>
              <a:ext cx="1050288" cy="369332"/>
            </a:xfrm>
            <a:prstGeom prst="rect">
              <a:avLst/>
            </a:prstGeom>
            <a:noFill/>
          </p:spPr>
          <p:txBody>
            <a:bodyPr wrap="none" rtlCol="0">
              <a:spAutoFit/>
            </a:bodyPr>
            <a:lstStyle/>
            <a:p>
              <a:r>
                <a:rPr lang="en-ZA" dirty="0">
                  <a:solidFill>
                    <a:schemeClr val="accent6"/>
                  </a:solidFill>
                </a:rPr>
                <a:t>NML-001</a:t>
              </a:r>
            </a:p>
          </p:txBody>
        </p:sp>
        <p:sp>
          <p:nvSpPr>
            <p:cNvPr id="26" name="TextBox 25">
              <a:extLst>
                <a:ext uri="{FF2B5EF4-FFF2-40B4-BE49-F238E27FC236}">
                  <a16:creationId xmlns:a16="http://schemas.microsoft.com/office/drawing/2014/main" id="{A0419D64-91F1-40CE-862A-5AB74FF0D6CF}"/>
                </a:ext>
              </a:extLst>
            </p:cNvPr>
            <p:cNvSpPr txBox="1"/>
            <p:nvPr/>
          </p:nvSpPr>
          <p:spPr>
            <a:xfrm>
              <a:off x="7172675" y="3734296"/>
              <a:ext cx="343364" cy="369332"/>
            </a:xfrm>
            <a:prstGeom prst="rect">
              <a:avLst/>
            </a:prstGeom>
            <a:noFill/>
          </p:spPr>
          <p:txBody>
            <a:bodyPr wrap="none" rtlCol="0">
              <a:spAutoFit/>
            </a:bodyPr>
            <a:lstStyle/>
            <a:p>
              <a:r>
                <a:rPr lang="en-ZA" dirty="0">
                  <a:solidFill>
                    <a:srgbClr val="FF0000"/>
                  </a:solidFill>
                </a:rPr>
                <a:t>…</a:t>
              </a:r>
            </a:p>
          </p:txBody>
        </p:sp>
        <p:sp>
          <p:nvSpPr>
            <p:cNvPr id="27" name="TextBox 26">
              <a:extLst>
                <a:ext uri="{FF2B5EF4-FFF2-40B4-BE49-F238E27FC236}">
                  <a16:creationId xmlns:a16="http://schemas.microsoft.com/office/drawing/2014/main" id="{074B2BD6-5A1F-4A87-A960-A3FD61A43271}"/>
                </a:ext>
              </a:extLst>
            </p:cNvPr>
            <p:cNvSpPr txBox="1"/>
            <p:nvPr/>
          </p:nvSpPr>
          <p:spPr>
            <a:xfrm>
              <a:off x="7203138" y="5856062"/>
              <a:ext cx="343364" cy="369332"/>
            </a:xfrm>
            <a:prstGeom prst="rect">
              <a:avLst/>
            </a:prstGeom>
            <a:noFill/>
          </p:spPr>
          <p:txBody>
            <a:bodyPr wrap="none" rtlCol="0">
              <a:spAutoFit/>
            </a:bodyPr>
            <a:lstStyle/>
            <a:p>
              <a:r>
                <a:rPr lang="en-ZA" dirty="0">
                  <a:solidFill>
                    <a:schemeClr val="accent6"/>
                  </a:solidFill>
                </a:rPr>
                <a:t>…</a:t>
              </a:r>
            </a:p>
          </p:txBody>
        </p:sp>
        <p:grpSp>
          <p:nvGrpSpPr>
            <p:cNvPr id="29" name="Group 28">
              <a:extLst>
                <a:ext uri="{FF2B5EF4-FFF2-40B4-BE49-F238E27FC236}">
                  <a16:creationId xmlns:a16="http://schemas.microsoft.com/office/drawing/2014/main" id="{E2E80D4F-88F3-4506-8039-B76779081B79}"/>
                </a:ext>
              </a:extLst>
            </p:cNvPr>
            <p:cNvGrpSpPr/>
            <p:nvPr/>
          </p:nvGrpSpPr>
          <p:grpSpPr>
            <a:xfrm>
              <a:off x="8896322" y="417274"/>
              <a:ext cx="390618" cy="6249888"/>
              <a:chOff x="7803472" y="417261"/>
              <a:chExt cx="390618" cy="6249888"/>
            </a:xfrm>
          </p:grpSpPr>
          <p:sp>
            <p:nvSpPr>
              <p:cNvPr id="30" name="Rectangle 29">
                <a:extLst>
                  <a:ext uri="{FF2B5EF4-FFF2-40B4-BE49-F238E27FC236}">
                    <a16:creationId xmlns:a16="http://schemas.microsoft.com/office/drawing/2014/main" id="{01267419-B58D-48A3-B3C2-018A80C14151}"/>
                  </a:ext>
                </a:extLst>
              </p:cNvPr>
              <p:cNvSpPr/>
              <p:nvPr/>
            </p:nvSpPr>
            <p:spPr>
              <a:xfrm>
                <a:off x="7803472" y="417261"/>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1" name="Rectangle 30">
                <a:extLst>
                  <a:ext uri="{FF2B5EF4-FFF2-40B4-BE49-F238E27FC236}">
                    <a16:creationId xmlns:a16="http://schemas.microsoft.com/office/drawing/2014/main" id="{CA874B64-C73A-45CD-927A-FAD2F7D70D67}"/>
                  </a:ext>
                </a:extLst>
              </p:cNvPr>
              <p:cNvSpPr/>
              <p:nvPr/>
            </p:nvSpPr>
            <p:spPr>
              <a:xfrm>
                <a:off x="7803472" y="807879"/>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2" name="Rectangle 31">
                <a:extLst>
                  <a:ext uri="{FF2B5EF4-FFF2-40B4-BE49-F238E27FC236}">
                    <a16:creationId xmlns:a16="http://schemas.microsoft.com/office/drawing/2014/main" id="{BDD01EEE-BD6B-46D5-9695-ABA76D7D53F6}"/>
                  </a:ext>
                </a:extLst>
              </p:cNvPr>
              <p:cNvSpPr/>
              <p:nvPr/>
            </p:nvSpPr>
            <p:spPr>
              <a:xfrm>
                <a:off x="7803472" y="1198497"/>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3" name="Rectangle 32">
                <a:extLst>
                  <a:ext uri="{FF2B5EF4-FFF2-40B4-BE49-F238E27FC236}">
                    <a16:creationId xmlns:a16="http://schemas.microsoft.com/office/drawing/2014/main" id="{01517774-903B-428D-999C-141CD3EA8F9E}"/>
                  </a:ext>
                </a:extLst>
              </p:cNvPr>
              <p:cNvSpPr/>
              <p:nvPr/>
            </p:nvSpPr>
            <p:spPr>
              <a:xfrm>
                <a:off x="7803472" y="1589115"/>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4" name="Rectangle 33">
                <a:extLst>
                  <a:ext uri="{FF2B5EF4-FFF2-40B4-BE49-F238E27FC236}">
                    <a16:creationId xmlns:a16="http://schemas.microsoft.com/office/drawing/2014/main" id="{4D93FAE4-326A-4A12-9E1F-66D1EB44CE36}"/>
                  </a:ext>
                </a:extLst>
              </p:cNvPr>
              <p:cNvSpPr/>
              <p:nvPr/>
            </p:nvSpPr>
            <p:spPr>
              <a:xfrm>
                <a:off x="7803472" y="1979733"/>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5" name="Rectangle 34">
                <a:extLst>
                  <a:ext uri="{FF2B5EF4-FFF2-40B4-BE49-F238E27FC236}">
                    <a16:creationId xmlns:a16="http://schemas.microsoft.com/office/drawing/2014/main" id="{01018D3B-A472-41C4-B883-37BF4A532B38}"/>
                  </a:ext>
                </a:extLst>
              </p:cNvPr>
              <p:cNvSpPr/>
              <p:nvPr/>
            </p:nvSpPr>
            <p:spPr>
              <a:xfrm>
                <a:off x="7803472" y="2370351"/>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6" name="Rectangle 35">
                <a:extLst>
                  <a:ext uri="{FF2B5EF4-FFF2-40B4-BE49-F238E27FC236}">
                    <a16:creationId xmlns:a16="http://schemas.microsoft.com/office/drawing/2014/main" id="{B0DA26D5-F74F-4322-A70E-7F2F3DD4DCBD}"/>
                  </a:ext>
                </a:extLst>
              </p:cNvPr>
              <p:cNvSpPr/>
              <p:nvPr/>
            </p:nvSpPr>
            <p:spPr>
              <a:xfrm>
                <a:off x="7803472" y="2760969"/>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7" name="Rectangle 36">
                <a:extLst>
                  <a:ext uri="{FF2B5EF4-FFF2-40B4-BE49-F238E27FC236}">
                    <a16:creationId xmlns:a16="http://schemas.microsoft.com/office/drawing/2014/main" id="{51013035-FD29-4D19-A131-D7F2FFB4DB98}"/>
                  </a:ext>
                </a:extLst>
              </p:cNvPr>
              <p:cNvSpPr/>
              <p:nvPr/>
            </p:nvSpPr>
            <p:spPr>
              <a:xfrm>
                <a:off x="7803472" y="3151587"/>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8" name="Rectangle 37">
                <a:extLst>
                  <a:ext uri="{FF2B5EF4-FFF2-40B4-BE49-F238E27FC236}">
                    <a16:creationId xmlns:a16="http://schemas.microsoft.com/office/drawing/2014/main" id="{5A5DFE53-3EBC-414B-A3A7-55FA58C40A70}"/>
                  </a:ext>
                </a:extLst>
              </p:cNvPr>
              <p:cNvSpPr/>
              <p:nvPr/>
            </p:nvSpPr>
            <p:spPr>
              <a:xfrm>
                <a:off x="7803472" y="3542205"/>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9" name="Rectangle 38">
                <a:extLst>
                  <a:ext uri="{FF2B5EF4-FFF2-40B4-BE49-F238E27FC236}">
                    <a16:creationId xmlns:a16="http://schemas.microsoft.com/office/drawing/2014/main" id="{C7803E0E-D45D-442A-922B-F861E34682ED}"/>
                  </a:ext>
                </a:extLst>
              </p:cNvPr>
              <p:cNvSpPr/>
              <p:nvPr/>
            </p:nvSpPr>
            <p:spPr>
              <a:xfrm>
                <a:off x="7803472" y="3932823"/>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0" name="Rectangle 39">
                <a:extLst>
                  <a:ext uri="{FF2B5EF4-FFF2-40B4-BE49-F238E27FC236}">
                    <a16:creationId xmlns:a16="http://schemas.microsoft.com/office/drawing/2014/main" id="{26F2DA8B-17DB-458F-9195-851FD0A3F64F}"/>
                  </a:ext>
                </a:extLst>
              </p:cNvPr>
              <p:cNvSpPr/>
              <p:nvPr/>
            </p:nvSpPr>
            <p:spPr>
              <a:xfrm>
                <a:off x="7803472" y="4323441"/>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1" name="Rectangle 40">
                <a:extLst>
                  <a:ext uri="{FF2B5EF4-FFF2-40B4-BE49-F238E27FC236}">
                    <a16:creationId xmlns:a16="http://schemas.microsoft.com/office/drawing/2014/main" id="{3FCA753A-AC45-4E34-9C01-11272961662B}"/>
                  </a:ext>
                </a:extLst>
              </p:cNvPr>
              <p:cNvSpPr/>
              <p:nvPr/>
            </p:nvSpPr>
            <p:spPr>
              <a:xfrm>
                <a:off x="7803472" y="4714059"/>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2" name="Rectangle 41">
                <a:extLst>
                  <a:ext uri="{FF2B5EF4-FFF2-40B4-BE49-F238E27FC236}">
                    <a16:creationId xmlns:a16="http://schemas.microsoft.com/office/drawing/2014/main" id="{C797A6B7-25E0-4AA7-9726-D18F8CAF4783}"/>
                  </a:ext>
                </a:extLst>
              </p:cNvPr>
              <p:cNvSpPr/>
              <p:nvPr/>
            </p:nvSpPr>
            <p:spPr>
              <a:xfrm>
                <a:off x="7803472" y="5104677"/>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3" name="Rectangle 42">
                <a:extLst>
                  <a:ext uri="{FF2B5EF4-FFF2-40B4-BE49-F238E27FC236}">
                    <a16:creationId xmlns:a16="http://schemas.microsoft.com/office/drawing/2014/main" id="{4F8F9652-4008-4D7F-8A56-AF2A45A46B7C}"/>
                  </a:ext>
                </a:extLst>
              </p:cNvPr>
              <p:cNvSpPr/>
              <p:nvPr/>
            </p:nvSpPr>
            <p:spPr>
              <a:xfrm>
                <a:off x="7803472" y="5495295"/>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4" name="Rectangle 43">
                <a:extLst>
                  <a:ext uri="{FF2B5EF4-FFF2-40B4-BE49-F238E27FC236}">
                    <a16:creationId xmlns:a16="http://schemas.microsoft.com/office/drawing/2014/main" id="{8ED5A458-0E7C-4A72-9CDA-7845B5E08616}"/>
                  </a:ext>
                </a:extLst>
              </p:cNvPr>
              <p:cNvSpPr/>
              <p:nvPr/>
            </p:nvSpPr>
            <p:spPr>
              <a:xfrm>
                <a:off x="7803472" y="5885913"/>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5" name="Rectangle 44">
                <a:extLst>
                  <a:ext uri="{FF2B5EF4-FFF2-40B4-BE49-F238E27FC236}">
                    <a16:creationId xmlns:a16="http://schemas.microsoft.com/office/drawing/2014/main" id="{D7987B54-EE4D-46AD-A244-11398C1F1C3E}"/>
                  </a:ext>
                </a:extLst>
              </p:cNvPr>
              <p:cNvSpPr/>
              <p:nvPr/>
            </p:nvSpPr>
            <p:spPr>
              <a:xfrm>
                <a:off x="7803472" y="6276531"/>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grpSp>
          <p:nvGrpSpPr>
            <p:cNvPr id="46" name="Group 45">
              <a:extLst>
                <a:ext uri="{FF2B5EF4-FFF2-40B4-BE49-F238E27FC236}">
                  <a16:creationId xmlns:a16="http://schemas.microsoft.com/office/drawing/2014/main" id="{1E9FDB8A-BF00-46FA-B295-DC857F36F8F5}"/>
                </a:ext>
              </a:extLst>
            </p:cNvPr>
            <p:cNvGrpSpPr/>
            <p:nvPr/>
          </p:nvGrpSpPr>
          <p:grpSpPr>
            <a:xfrm>
              <a:off x="10087409" y="417261"/>
              <a:ext cx="390618" cy="6249888"/>
              <a:chOff x="7803472" y="417261"/>
              <a:chExt cx="390618" cy="6249888"/>
            </a:xfrm>
          </p:grpSpPr>
          <p:sp>
            <p:nvSpPr>
              <p:cNvPr id="47" name="Rectangle 46">
                <a:extLst>
                  <a:ext uri="{FF2B5EF4-FFF2-40B4-BE49-F238E27FC236}">
                    <a16:creationId xmlns:a16="http://schemas.microsoft.com/office/drawing/2014/main" id="{7783B991-5247-4F15-8EE1-CAC21738C4F7}"/>
                  </a:ext>
                </a:extLst>
              </p:cNvPr>
              <p:cNvSpPr/>
              <p:nvPr/>
            </p:nvSpPr>
            <p:spPr>
              <a:xfrm>
                <a:off x="7803472" y="417261"/>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8" name="Rectangle 47">
                <a:extLst>
                  <a:ext uri="{FF2B5EF4-FFF2-40B4-BE49-F238E27FC236}">
                    <a16:creationId xmlns:a16="http://schemas.microsoft.com/office/drawing/2014/main" id="{E78D7999-AB68-4A7F-9DC6-3AE93690EED7}"/>
                  </a:ext>
                </a:extLst>
              </p:cNvPr>
              <p:cNvSpPr/>
              <p:nvPr/>
            </p:nvSpPr>
            <p:spPr>
              <a:xfrm>
                <a:off x="7803472" y="807879"/>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9" name="Rectangle 48">
                <a:extLst>
                  <a:ext uri="{FF2B5EF4-FFF2-40B4-BE49-F238E27FC236}">
                    <a16:creationId xmlns:a16="http://schemas.microsoft.com/office/drawing/2014/main" id="{8B8C0F97-CBBF-4495-BBA7-AE07A1E0B05C}"/>
                  </a:ext>
                </a:extLst>
              </p:cNvPr>
              <p:cNvSpPr/>
              <p:nvPr/>
            </p:nvSpPr>
            <p:spPr>
              <a:xfrm>
                <a:off x="7803472" y="1198497"/>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0" name="Rectangle 49">
                <a:extLst>
                  <a:ext uri="{FF2B5EF4-FFF2-40B4-BE49-F238E27FC236}">
                    <a16:creationId xmlns:a16="http://schemas.microsoft.com/office/drawing/2014/main" id="{EEBAD8AA-7216-45EA-91B0-9EC603AA65D4}"/>
                  </a:ext>
                </a:extLst>
              </p:cNvPr>
              <p:cNvSpPr/>
              <p:nvPr/>
            </p:nvSpPr>
            <p:spPr>
              <a:xfrm>
                <a:off x="7803472" y="1589115"/>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1" name="Rectangle 50">
                <a:extLst>
                  <a:ext uri="{FF2B5EF4-FFF2-40B4-BE49-F238E27FC236}">
                    <a16:creationId xmlns:a16="http://schemas.microsoft.com/office/drawing/2014/main" id="{70CC7097-B72B-4EBF-A8A0-FA9EA76CBCFF}"/>
                  </a:ext>
                </a:extLst>
              </p:cNvPr>
              <p:cNvSpPr/>
              <p:nvPr/>
            </p:nvSpPr>
            <p:spPr>
              <a:xfrm>
                <a:off x="7803472" y="1979733"/>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2" name="Rectangle 51">
                <a:extLst>
                  <a:ext uri="{FF2B5EF4-FFF2-40B4-BE49-F238E27FC236}">
                    <a16:creationId xmlns:a16="http://schemas.microsoft.com/office/drawing/2014/main" id="{04B75EC5-9C22-459B-88E0-5267BF4D1FEA}"/>
                  </a:ext>
                </a:extLst>
              </p:cNvPr>
              <p:cNvSpPr/>
              <p:nvPr/>
            </p:nvSpPr>
            <p:spPr>
              <a:xfrm>
                <a:off x="7803472" y="2370351"/>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3" name="Rectangle 52">
                <a:extLst>
                  <a:ext uri="{FF2B5EF4-FFF2-40B4-BE49-F238E27FC236}">
                    <a16:creationId xmlns:a16="http://schemas.microsoft.com/office/drawing/2014/main" id="{CFC60E2E-CE0F-43E0-8885-163740E1E67F}"/>
                  </a:ext>
                </a:extLst>
              </p:cNvPr>
              <p:cNvSpPr/>
              <p:nvPr/>
            </p:nvSpPr>
            <p:spPr>
              <a:xfrm>
                <a:off x="7803472" y="2760969"/>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4" name="Rectangle 53">
                <a:extLst>
                  <a:ext uri="{FF2B5EF4-FFF2-40B4-BE49-F238E27FC236}">
                    <a16:creationId xmlns:a16="http://schemas.microsoft.com/office/drawing/2014/main" id="{2E306BCF-85A1-493A-8967-446C7A6EA0D2}"/>
                  </a:ext>
                </a:extLst>
              </p:cNvPr>
              <p:cNvSpPr/>
              <p:nvPr/>
            </p:nvSpPr>
            <p:spPr>
              <a:xfrm>
                <a:off x="7803472" y="3151587"/>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5" name="Rectangle 54">
                <a:extLst>
                  <a:ext uri="{FF2B5EF4-FFF2-40B4-BE49-F238E27FC236}">
                    <a16:creationId xmlns:a16="http://schemas.microsoft.com/office/drawing/2014/main" id="{624E19FF-AF6C-4D96-9426-4AF4F7735E55}"/>
                  </a:ext>
                </a:extLst>
              </p:cNvPr>
              <p:cNvSpPr/>
              <p:nvPr/>
            </p:nvSpPr>
            <p:spPr>
              <a:xfrm>
                <a:off x="7803472" y="3542205"/>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6" name="Rectangle 55">
                <a:extLst>
                  <a:ext uri="{FF2B5EF4-FFF2-40B4-BE49-F238E27FC236}">
                    <a16:creationId xmlns:a16="http://schemas.microsoft.com/office/drawing/2014/main" id="{0784470B-0C81-41FF-A048-97828625CD08}"/>
                  </a:ext>
                </a:extLst>
              </p:cNvPr>
              <p:cNvSpPr/>
              <p:nvPr/>
            </p:nvSpPr>
            <p:spPr>
              <a:xfrm>
                <a:off x="7803472" y="3932823"/>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7" name="Rectangle 56">
                <a:extLst>
                  <a:ext uri="{FF2B5EF4-FFF2-40B4-BE49-F238E27FC236}">
                    <a16:creationId xmlns:a16="http://schemas.microsoft.com/office/drawing/2014/main" id="{F6C4F2B5-BE59-4845-8A36-A0BFFCF42F8E}"/>
                  </a:ext>
                </a:extLst>
              </p:cNvPr>
              <p:cNvSpPr/>
              <p:nvPr/>
            </p:nvSpPr>
            <p:spPr>
              <a:xfrm>
                <a:off x="7803472" y="4323441"/>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8" name="Rectangle 57">
                <a:extLst>
                  <a:ext uri="{FF2B5EF4-FFF2-40B4-BE49-F238E27FC236}">
                    <a16:creationId xmlns:a16="http://schemas.microsoft.com/office/drawing/2014/main" id="{141C32F4-0015-4A3E-8625-AC26CE9B7F5F}"/>
                  </a:ext>
                </a:extLst>
              </p:cNvPr>
              <p:cNvSpPr/>
              <p:nvPr/>
            </p:nvSpPr>
            <p:spPr>
              <a:xfrm>
                <a:off x="7803472" y="4714059"/>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9" name="Rectangle 58">
                <a:extLst>
                  <a:ext uri="{FF2B5EF4-FFF2-40B4-BE49-F238E27FC236}">
                    <a16:creationId xmlns:a16="http://schemas.microsoft.com/office/drawing/2014/main" id="{CA7D38F0-154C-4F6B-8185-B5152760F622}"/>
                  </a:ext>
                </a:extLst>
              </p:cNvPr>
              <p:cNvSpPr/>
              <p:nvPr/>
            </p:nvSpPr>
            <p:spPr>
              <a:xfrm>
                <a:off x="7803472" y="5104677"/>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0" name="Rectangle 59">
                <a:extLst>
                  <a:ext uri="{FF2B5EF4-FFF2-40B4-BE49-F238E27FC236}">
                    <a16:creationId xmlns:a16="http://schemas.microsoft.com/office/drawing/2014/main" id="{9DD3DF42-307E-4923-A99B-73A0CF697F47}"/>
                  </a:ext>
                </a:extLst>
              </p:cNvPr>
              <p:cNvSpPr/>
              <p:nvPr/>
            </p:nvSpPr>
            <p:spPr>
              <a:xfrm>
                <a:off x="7803472" y="5495295"/>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1" name="Rectangle 60">
                <a:extLst>
                  <a:ext uri="{FF2B5EF4-FFF2-40B4-BE49-F238E27FC236}">
                    <a16:creationId xmlns:a16="http://schemas.microsoft.com/office/drawing/2014/main" id="{4AFFF8CA-2319-4307-8D0D-07B4806ACBED}"/>
                  </a:ext>
                </a:extLst>
              </p:cNvPr>
              <p:cNvSpPr/>
              <p:nvPr/>
            </p:nvSpPr>
            <p:spPr>
              <a:xfrm>
                <a:off x="7803472" y="5885913"/>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2" name="Rectangle 61">
                <a:extLst>
                  <a:ext uri="{FF2B5EF4-FFF2-40B4-BE49-F238E27FC236}">
                    <a16:creationId xmlns:a16="http://schemas.microsoft.com/office/drawing/2014/main" id="{B9298855-4A02-4154-B4F5-6C639FB7B58D}"/>
                  </a:ext>
                </a:extLst>
              </p:cNvPr>
              <p:cNvSpPr/>
              <p:nvPr/>
            </p:nvSpPr>
            <p:spPr>
              <a:xfrm>
                <a:off x="7803472" y="6276531"/>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64" name="TextBox 63">
              <a:extLst>
                <a:ext uri="{FF2B5EF4-FFF2-40B4-BE49-F238E27FC236}">
                  <a16:creationId xmlns:a16="http://schemas.microsoft.com/office/drawing/2014/main" id="{07E96613-6761-45D9-AB27-C5B23FDC2FA1}"/>
                </a:ext>
              </a:extLst>
            </p:cNvPr>
            <p:cNvSpPr txBox="1"/>
            <p:nvPr/>
          </p:nvSpPr>
          <p:spPr>
            <a:xfrm>
              <a:off x="7741327" y="53267"/>
              <a:ext cx="467885" cy="369332"/>
            </a:xfrm>
            <a:prstGeom prst="rect">
              <a:avLst/>
            </a:prstGeom>
            <a:noFill/>
          </p:spPr>
          <p:txBody>
            <a:bodyPr wrap="none" rtlCol="0">
              <a:spAutoFit/>
            </a:bodyPr>
            <a:lstStyle/>
            <a:p>
              <a:r>
                <a:rPr lang="en-ZA" dirty="0"/>
                <a:t>Lat</a:t>
              </a:r>
            </a:p>
          </p:txBody>
        </p:sp>
        <p:sp>
          <p:nvSpPr>
            <p:cNvPr id="65" name="TextBox 64">
              <a:extLst>
                <a:ext uri="{FF2B5EF4-FFF2-40B4-BE49-F238E27FC236}">
                  <a16:creationId xmlns:a16="http://schemas.microsoft.com/office/drawing/2014/main" id="{7205D9BC-8465-41EA-AD72-776CDB87920B}"/>
                </a:ext>
              </a:extLst>
            </p:cNvPr>
            <p:cNvSpPr txBox="1"/>
            <p:nvPr/>
          </p:nvSpPr>
          <p:spPr>
            <a:xfrm>
              <a:off x="8857688" y="47929"/>
              <a:ext cx="526106" cy="369332"/>
            </a:xfrm>
            <a:prstGeom prst="rect">
              <a:avLst/>
            </a:prstGeom>
            <a:noFill/>
          </p:spPr>
          <p:txBody>
            <a:bodyPr wrap="none" rtlCol="0">
              <a:spAutoFit/>
            </a:bodyPr>
            <a:lstStyle/>
            <a:p>
              <a:r>
                <a:rPr lang="en-ZA" dirty="0"/>
                <a:t>Lon</a:t>
              </a:r>
            </a:p>
          </p:txBody>
        </p:sp>
        <p:grpSp>
          <p:nvGrpSpPr>
            <p:cNvPr id="67" name="Group 66">
              <a:extLst>
                <a:ext uri="{FF2B5EF4-FFF2-40B4-BE49-F238E27FC236}">
                  <a16:creationId xmlns:a16="http://schemas.microsoft.com/office/drawing/2014/main" id="{4167815A-50AE-474E-84A9-38306B152846}"/>
                </a:ext>
              </a:extLst>
            </p:cNvPr>
            <p:cNvGrpSpPr/>
            <p:nvPr/>
          </p:nvGrpSpPr>
          <p:grpSpPr>
            <a:xfrm>
              <a:off x="11016638" y="408369"/>
              <a:ext cx="390618" cy="6249888"/>
              <a:chOff x="7803472" y="417261"/>
              <a:chExt cx="390618" cy="6249888"/>
            </a:xfrm>
          </p:grpSpPr>
          <p:sp>
            <p:nvSpPr>
              <p:cNvPr id="68" name="Rectangle 67">
                <a:extLst>
                  <a:ext uri="{FF2B5EF4-FFF2-40B4-BE49-F238E27FC236}">
                    <a16:creationId xmlns:a16="http://schemas.microsoft.com/office/drawing/2014/main" id="{8EAC2606-C301-487C-896A-42037F181C9D}"/>
                  </a:ext>
                </a:extLst>
              </p:cNvPr>
              <p:cNvSpPr/>
              <p:nvPr/>
            </p:nvSpPr>
            <p:spPr>
              <a:xfrm>
                <a:off x="7803472" y="417261"/>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9" name="Rectangle 68">
                <a:extLst>
                  <a:ext uri="{FF2B5EF4-FFF2-40B4-BE49-F238E27FC236}">
                    <a16:creationId xmlns:a16="http://schemas.microsoft.com/office/drawing/2014/main" id="{976990F6-8EE6-403D-B4B1-63415641629C}"/>
                  </a:ext>
                </a:extLst>
              </p:cNvPr>
              <p:cNvSpPr/>
              <p:nvPr/>
            </p:nvSpPr>
            <p:spPr>
              <a:xfrm>
                <a:off x="7803472" y="807879"/>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0" name="Rectangle 69">
                <a:extLst>
                  <a:ext uri="{FF2B5EF4-FFF2-40B4-BE49-F238E27FC236}">
                    <a16:creationId xmlns:a16="http://schemas.microsoft.com/office/drawing/2014/main" id="{5EF3C5D7-FB84-4DE0-8883-864751781DCE}"/>
                  </a:ext>
                </a:extLst>
              </p:cNvPr>
              <p:cNvSpPr/>
              <p:nvPr/>
            </p:nvSpPr>
            <p:spPr>
              <a:xfrm>
                <a:off x="7803472" y="1198497"/>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1" name="Rectangle 70">
                <a:extLst>
                  <a:ext uri="{FF2B5EF4-FFF2-40B4-BE49-F238E27FC236}">
                    <a16:creationId xmlns:a16="http://schemas.microsoft.com/office/drawing/2014/main" id="{E550D374-B5A5-4453-A5B7-ACBFC4B68E43}"/>
                  </a:ext>
                </a:extLst>
              </p:cNvPr>
              <p:cNvSpPr/>
              <p:nvPr/>
            </p:nvSpPr>
            <p:spPr>
              <a:xfrm>
                <a:off x="7803472" y="1589115"/>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2" name="Rectangle 71">
                <a:extLst>
                  <a:ext uri="{FF2B5EF4-FFF2-40B4-BE49-F238E27FC236}">
                    <a16:creationId xmlns:a16="http://schemas.microsoft.com/office/drawing/2014/main" id="{2E8BA1BB-274B-4248-8FA2-991C74BA6B81}"/>
                  </a:ext>
                </a:extLst>
              </p:cNvPr>
              <p:cNvSpPr/>
              <p:nvPr/>
            </p:nvSpPr>
            <p:spPr>
              <a:xfrm>
                <a:off x="7803472" y="1979733"/>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3" name="Rectangle 72">
                <a:extLst>
                  <a:ext uri="{FF2B5EF4-FFF2-40B4-BE49-F238E27FC236}">
                    <a16:creationId xmlns:a16="http://schemas.microsoft.com/office/drawing/2014/main" id="{3260D4BE-29F6-4E19-9782-1C18275894FD}"/>
                  </a:ext>
                </a:extLst>
              </p:cNvPr>
              <p:cNvSpPr/>
              <p:nvPr/>
            </p:nvSpPr>
            <p:spPr>
              <a:xfrm>
                <a:off x="7803472" y="2370351"/>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4" name="Rectangle 73">
                <a:extLst>
                  <a:ext uri="{FF2B5EF4-FFF2-40B4-BE49-F238E27FC236}">
                    <a16:creationId xmlns:a16="http://schemas.microsoft.com/office/drawing/2014/main" id="{5A4409D1-8324-4A3B-A9EC-2C330D4C6E87}"/>
                  </a:ext>
                </a:extLst>
              </p:cNvPr>
              <p:cNvSpPr/>
              <p:nvPr/>
            </p:nvSpPr>
            <p:spPr>
              <a:xfrm>
                <a:off x="7803472" y="2760969"/>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5" name="Rectangle 74">
                <a:extLst>
                  <a:ext uri="{FF2B5EF4-FFF2-40B4-BE49-F238E27FC236}">
                    <a16:creationId xmlns:a16="http://schemas.microsoft.com/office/drawing/2014/main" id="{DFD6A99A-E0CA-44C0-9A12-5B5BB59CCDCF}"/>
                  </a:ext>
                </a:extLst>
              </p:cNvPr>
              <p:cNvSpPr/>
              <p:nvPr/>
            </p:nvSpPr>
            <p:spPr>
              <a:xfrm>
                <a:off x="7803472" y="3151587"/>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6" name="Rectangle 75">
                <a:extLst>
                  <a:ext uri="{FF2B5EF4-FFF2-40B4-BE49-F238E27FC236}">
                    <a16:creationId xmlns:a16="http://schemas.microsoft.com/office/drawing/2014/main" id="{EA0D38F4-6BDA-4259-8C50-8061C239240D}"/>
                  </a:ext>
                </a:extLst>
              </p:cNvPr>
              <p:cNvSpPr/>
              <p:nvPr/>
            </p:nvSpPr>
            <p:spPr>
              <a:xfrm>
                <a:off x="7803472" y="3542205"/>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7" name="Rectangle 76">
                <a:extLst>
                  <a:ext uri="{FF2B5EF4-FFF2-40B4-BE49-F238E27FC236}">
                    <a16:creationId xmlns:a16="http://schemas.microsoft.com/office/drawing/2014/main" id="{AA562E8C-28B0-4D65-8F9A-EEE6B55B7966}"/>
                  </a:ext>
                </a:extLst>
              </p:cNvPr>
              <p:cNvSpPr/>
              <p:nvPr/>
            </p:nvSpPr>
            <p:spPr>
              <a:xfrm>
                <a:off x="7803472" y="3932823"/>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8" name="Rectangle 77">
                <a:extLst>
                  <a:ext uri="{FF2B5EF4-FFF2-40B4-BE49-F238E27FC236}">
                    <a16:creationId xmlns:a16="http://schemas.microsoft.com/office/drawing/2014/main" id="{1E07B7E0-B581-4731-9784-B6EAB7C09452}"/>
                  </a:ext>
                </a:extLst>
              </p:cNvPr>
              <p:cNvSpPr/>
              <p:nvPr/>
            </p:nvSpPr>
            <p:spPr>
              <a:xfrm>
                <a:off x="7803472" y="4323441"/>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9" name="Rectangle 78">
                <a:extLst>
                  <a:ext uri="{FF2B5EF4-FFF2-40B4-BE49-F238E27FC236}">
                    <a16:creationId xmlns:a16="http://schemas.microsoft.com/office/drawing/2014/main" id="{214DC412-D101-4D4C-9408-52FF68A3CC31}"/>
                  </a:ext>
                </a:extLst>
              </p:cNvPr>
              <p:cNvSpPr/>
              <p:nvPr/>
            </p:nvSpPr>
            <p:spPr>
              <a:xfrm>
                <a:off x="7803472" y="4714059"/>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0" name="Rectangle 79">
                <a:extLst>
                  <a:ext uri="{FF2B5EF4-FFF2-40B4-BE49-F238E27FC236}">
                    <a16:creationId xmlns:a16="http://schemas.microsoft.com/office/drawing/2014/main" id="{7E65702F-839C-498F-8024-36769E771071}"/>
                  </a:ext>
                </a:extLst>
              </p:cNvPr>
              <p:cNvSpPr/>
              <p:nvPr/>
            </p:nvSpPr>
            <p:spPr>
              <a:xfrm>
                <a:off x="7803472" y="5104677"/>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1" name="Rectangle 80">
                <a:extLst>
                  <a:ext uri="{FF2B5EF4-FFF2-40B4-BE49-F238E27FC236}">
                    <a16:creationId xmlns:a16="http://schemas.microsoft.com/office/drawing/2014/main" id="{DC531BE9-802C-4FE2-9BE6-6838A2D39F14}"/>
                  </a:ext>
                </a:extLst>
              </p:cNvPr>
              <p:cNvSpPr/>
              <p:nvPr/>
            </p:nvSpPr>
            <p:spPr>
              <a:xfrm>
                <a:off x="7803472" y="5495295"/>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2" name="Rectangle 81">
                <a:extLst>
                  <a:ext uri="{FF2B5EF4-FFF2-40B4-BE49-F238E27FC236}">
                    <a16:creationId xmlns:a16="http://schemas.microsoft.com/office/drawing/2014/main" id="{03A27DEF-A0EB-4194-87D5-79910610DCB8}"/>
                  </a:ext>
                </a:extLst>
              </p:cNvPr>
              <p:cNvSpPr/>
              <p:nvPr/>
            </p:nvSpPr>
            <p:spPr>
              <a:xfrm>
                <a:off x="7803472" y="5885913"/>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3" name="Rectangle 82">
                <a:extLst>
                  <a:ext uri="{FF2B5EF4-FFF2-40B4-BE49-F238E27FC236}">
                    <a16:creationId xmlns:a16="http://schemas.microsoft.com/office/drawing/2014/main" id="{0431C656-559B-418F-A723-F7D53F6A3E6F}"/>
                  </a:ext>
                </a:extLst>
              </p:cNvPr>
              <p:cNvSpPr/>
              <p:nvPr/>
            </p:nvSpPr>
            <p:spPr>
              <a:xfrm>
                <a:off x="7803472" y="6276531"/>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84" name="TextBox 83">
              <a:extLst>
                <a:ext uri="{FF2B5EF4-FFF2-40B4-BE49-F238E27FC236}">
                  <a16:creationId xmlns:a16="http://schemas.microsoft.com/office/drawing/2014/main" id="{ABE3934E-F2ED-41FF-8FD3-2732AD720CAA}"/>
                </a:ext>
              </a:extLst>
            </p:cNvPr>
            <p:cNvSpPr txBox="1"/>
            <p:nvPr/>
          </p:nvSpPr>
          <p:spPr>
            <a:xfrm>
              <a:off x="11052150" y="19531"/>
              <a:ext cx="343364" cy="369332"/>
            </a:xfrm>
            <a:prstGeom prst="rect">
              <a:avLst/>
            </a:prstGeom>
            <a:noFill/>
          </p:spPr>
          <p:txBody>
            <a:bodyPr wrap="none" rtlCol="0">
              <a:spAutoFit/>
            </a:bodyPr>
            <a:lstStyle/>
            <a:p>
              <a:r>
                <a:rPr lang="en-ZA" dirty="0"/>
                <a:t>…</a:t>
              </a:r>
            </a:p>
          </p:txBody>
        </p:sp>
      </p:grpSp>
      <p:sp>
        <p:nvSpPr>
          <p:cNvPr id="85" name="TextBox 84">
            <a:extLst>
              <a:ext uri="{FF2B5EF4-FFF2-40B4-BE49-F238E27FC236}">
                <a16:creationId xmlns:a16="http://schemas.microsoft.com/office/drawing/2014/main" id="{EF8C91A6-88E3-42B3-AE80-B67D65C7F7C9}"/>
              </a:ext>
            </a:extLst>
          </p:cNvPr>
          <p:cNvSpPr txBox="1"/>
          <p:nvPr/>
        </p:nvSpPr>
        <p:spPr>
          <a:xfrm>
            <a:off x="404289" y="278747"/>
            <a:ext cx="3034420" cy="646331"/>
          </a:xfrm>
          <a:prstGeom prst="rect">
            <a:avLst/>
          </a:prstGeom>
          <a:solidFill>
            <a:schemeClr val="bg1"/>
          </a:solidFill>
        </p:spPr>
        <p:txBody>
          <a:bodyPr wrap="none" rtlCol="0">
            <a:spAutoFit/>
          </a:bodyPr>
          <a:lstStyle/>
          <a:p>
            <a:r>
              <a:rPr lang="en-ZA" dirty="0"/>
              <a:t>Integrated Ecosystem Program</a:t>
            </a:r>
          </a:p>
          <a:p>
            <a:r>
              <a:rPr lang="en-ZA" dirty="0"/>
              <a:t>DFFE, South Africa</a:t>
            </a:r>
          </a:p>
        </p:txBody>
      </p:sp>
      <p:grpSp>
        <p:nvGrpSpPr>
          <p:cNvPr id="104" name="Group 103">
            <a:extLst>
              <a:ext uri="{FF2B5EF4-FFF2-40B4-BE49-F238E27FC236}">
                <a16:creationId xmlns:a16="http://schemas.microsoft.com/office/drawing/2014/main" id="{807ADD9A-52F4-48B0-8891-81A6BC270AFD}"/>
              </a:ext>
            </a:extLst>
          </p:cNvPr>
          <p:cNvGrpSpPr/>
          <p:nvPr/>
        </p:nvGrpSpPr>
        <p:grpSpPr>
          <a:xfrm>
            <a:off x="2065953" y="731908"/>
            <a:ext cx="3843360" cy="3873960"/>
            <a:chOff x="2065953" y="731908"/>
            <a:chExt cx="3843360" cy="3873960"/>
          </a:xfrm>
        </p:grpSpPr>
        <p:grpSp>
          <p:nvGrpSpPr>
            <p:cNvPr id="100" name="Group 99">
              <a:extLst>
                <a:ext uri="{FF2B5EF4-FFF2-40B4-BE49-F238E27FC236}">
                  <a16:creationId xmlns:a16="http://schemas.microsoft.com/office/drawing/2014/main" id="{13EFBDE2-00F5-40EC-8D1B-4DC6FA75295A}"/>
                </a:ext>
              </a:extLst>
            </p:cNvPr>
            <p:cNvGrpSpPr/>
            <p:nvPr/>
          </p:nvGrpSpPr>
          <p:grpSpPr>
            <a:xfrm>
              <a:off x="3811233" y="2895508"/>
              <a:ext cx="2098080" cy="1710360"/>
              <a:chOff x="3811233" y="2895508"/>
              <a:chExt cx="2098080" cy="1710360"/>
            </a:xfrm>
          </p:grpSpPr>
          <mc:AlternateContent xmlns:mc="http://schemas.openxmlformats.org/markup-compatibility/2006" xmlns:p14="http://schemas.microsoft.com/office/powerpoint/2010/main">
            <mc:Choice Requires="p14">
              <p:contentPart p14:bwMode="auto" r:id="rId3">
                <p14:nvContentPartPr>
                  <p14:cNvPr id="96" name="Ink 95">
                    <a:extLst>
                      <a:ext uri="{FF2B5EF4-FFF2-40B4-BE49-F238E27FC236}">
                        <a16:creationId xmlns:a16="http://schemas.microsoft.com/office/drawing/2014/main" id="{B024F568-44BB-499A-95F0-11D53BDFDB53}"/>
                      </a:ext>
                    </a:extLst>
                  </p14:cNvPr>
                  <p14:cNvContentPartPr/>
                  <p14:nvPr/>
                </p14:nvContentPartPr>
                <p14:xfrm>
                  <a:off x="5416833" y="3828628"/>
                  <a:ext cx="423720" cy="254160"/>
                </p14:xfrm>
              </p:contentPart>
            </mc:Choice>
            <mc:Fallback xmlns="">
              <p:pic>
                <p:nvPicPr>
                  <p:cNvPr id="96" name="Ink 95">
                    <a:extLst>
                      <a:ext uri="{FF2B5EF4-FFF2-40B4-BE49-F238E27FC236}">
                        <a16:creationId xmlns:a16="http://schemas.microsoft.com/office/drawing/2014/main" id="{B024F568-44BB-499A-95F0-11D53BDFDB53}"/>
                      </a:ext>
                    </a:extLst>
                  </p:cNvPr>
                  <p:cNvPicPr/>
                  <p:nvPr/>
                </p:nvPicPr>
                <p:blipFill>
                  <a:blip r:embed="rId4"/>
                  <a:stretch>
                    <a:fillRect/>
                  </a:stretch>
                </p:blipFill>
                <p:spPr>
                  <a:xfrm>
                    <a:off x="5408193" y="3819988"/>
                    <a:ext cx="44136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7" name="Ink 96">
                    <a:extLst>
                      <a:ext uri="{FF2B5EF4-FFF2-40B4-BE49-F238E27FC236}">
                        <a16:creationId xmlns:a16="http://schemas.microsoft.com/office/drawing/2014/main" id="{5800E998-2BCF-4176-820A-7CC6EF1DCD41}"/>
                      </a:ext>
                    </a:extLst>
                  </p14:cNvPr>
                  <p14:cNvContentPartPr/>
                  <p14:nvPr/>
                </p14:nvContentPartPr>
                <p14:xfrm>
                  <a:off x="5355273" y="3995308"/>
                  <a:ext cx="195480" cy="129960"/>
                </p14:xfrm>
              </p:contentPart>
            </mc:Choice>
            <mc:Fallback xmlns="">
              <p:pic>
                <p:nvPicPr>
                  <p:cNvPr id="97" name="Ink 96">
                    <a:extLst>
                      <a:ext uri="{FF2B5EF4-FFF2-40B4-BE49-F238E27FC236}">
                        <a16:creationId xmlns:a16="http://schemas.microsoft.com/office/drawing/2014/main" id="{5800E998-2BCF-4176-820A-7CC6EF1DCD41}"/>
                      </a:ext>
                    </a:extLst>
                  </p:cNvPr>
                  <p:cNvPicPr/>
                  <p:nvPr/>
                </p:nvPicPr>
                <p:blipFill>
                  <a:blip r:embed="rId6"/>
                  <a:stretch>
                    <a:fillRect/>
                  </a:stretch>
                </p:blipFill>
                <p:spPr>
                  <a:xfrm>
                    <a:off x="5346273" y="3986668"/>
                    <a:ext cx="21312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9" name="Ink 98">
                    <a:extLst>
                      <a:ext uri="{FF2B5EF4-FFF2-40B4-BE49-F238E27FC236}">
                        <a16:creationId xmlns:a16="http://schemas.microsoft.com/office/drawing/2014/main" id="{B752897E-54F2-4841-9C10-EF1947FF0216}"/>
                      </a:ext>
                    </a:extLst>
                  </p14:cNvPr>
                  <p14:cNvContentPartPr/>
                  <p14:nvPr/>
                </p14:nvContentPartPr>
                <p14:xfrm>
                  <a:off x="3811233" y="2895508"/>
                  <a:ext cx="2098080" cy="1710360"/>
                </p14:xfrm>
              </p:contentPart>
            </mc:Choice>
            <mc:Fallback xmlns="">
              <p:pic>
                <p:nvPicPr>
                  <p:cNvPr id="99" name="Ink 98">
                    <a:extLst>
                      <a:ext uri="{FF2B5EF4-FFF2-40B4-BE49-F238E27FC236}">
                        <a16:creationId xmlns:a16="http://schemas.microsoft.com/office/drawing/2014/main" id="{B752897E-54F2-4841-9C10-EF1947FF0216}"/>
                      </a:ext>
                    </a:extLst>
                  </p:cNvPr>
                  <p:cNvPicPr/>
                  <p:nvPr/>
                </p:nvPicPr>
                <p:blipFill>
                  <a:blip r:embed="rId8"/>
                  <a:stretch>
                    <a:fillRect/>
                  </a:stretch>
                </p:blipFill>
                <p:spPr>
                  <a:xfrm>
                    <a:off x="3802593" y="2886868"/>
                    <a:ext cx="2115720" cy="172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01" name="Ink 100">
                  <a:extLst>
                    <a:ext uri="{FF2B5EF4-FFF2-40B4-BE49-F238E27FC236}">
                      <a16:creationId xmlns:a16="http://schemas.microsoft.com/office/drawing/2014/main" id="{0F1C69E3-AE93-46FB-B66C-9007300A7AFF}"/>
                    </a:ext>
                  </a:extLst>
                </p14:cNvPr>
                <p14:cNvContentPartPr/>
                <p14:nvPr/>
              </p14:nvContentPartPr>
              <p14:xfrm>
                <a:off x="3037593" y="1629748"/>
                <a:ext cx="2483280" cy="1760400"/>
              </p14:xfrm>
            </p:contentPart>
          </mc:Choice>
          <mc:Fallback xmlns="">
            <p:pic>
              <p:nvPicPr>
                <p:cNvPr id="101" name="Ink 100">
                  <a:extLst>
                    <a:ext uri="{FF2B5EF4-FFF2-40B4-BE49-F238E27FC236}">
                      <a16:creationId xmlns:a16="http://schemas.microsoft.com/office/drawing/2014/main" id="{0F1C69E3-AE93-46FB-B66C-9007300A7AFF}"/>
                    </a:ext>
                  </a:extLst>
                </p:cNvPr>
                <p:cNvPicPr/>
                <p:nvPr/>
              </p:nvPicPr>
              <p:blipFill>
                <a:blip r:embed="rId10"/>
                <a:stretch>
                  <a:fillRect/>
                </a:stretch>
              </p:blipFill>
              <p:spPr>
                <a:xfrm>
                  <a:off x="3028593" y="1620748"/>
                  <a:ext cx="2500920" cy="1778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2" name="Ink 101">
                  <a:extLst>
                    <a:ext uri="{FF2B5EF4-FFF2-40B4-BE49-F238E27FC236}">
                      <a16:creationId xmlns:a16="http://schemas.microsoft.com/office/drawing/2014/main" id="{B72DC19C-BEE3-445E-9D50-F496537120C2}"/>
                    </a:ext>
                  </a:extLst>
                </p14:cNvPr>
                <p14:cNvContentPartPr/>
                <p14:nvPr/>
              </p14:nvContentPartPr>
              <p14:xfrm>
                <a:off x="2065953" y="731908"/>
                <a:ext cx="2573640" cy="1451880"/>
              </p14:xfrm>
            </p:contentPart>
          </mc:Choice>
          <mc:Fallback xmlns="">
            <p:pic>
              <p:nvPicPr>
                <p:cNvPr id="102" name="Ink 101">
                  <a:extLst>
                    <a:ext uri="{FF2B5EF4-FFF2-40B4-BE49-F238E27FC236}">
                      <a16:creationId xmlns:a16="http://schemas.microsoft.com/office/drawing/2014/main" id="{B72DC19C-BEE3-445E-9D50-F496537120C2}"/>
                    </a:ext>
                  </a:extLst>
                </p:cNvPr>
                <p:cNvPicPr/>
                <p:nvPr/>
              </p:nvPicPr>
              <p:blipFill>
                <a:blip r:embed="rId12"/>
                <a:stretch>
                  <a:fillRect/>
                </a:stretch>
              </p:blipFill>
              <p:spPr>
                <a:xfrm>
                  <a:off x="2056953" y="722908"/>
                  <a:ext cx="2591280" cy="1469520"/>
                </a:xfrm>
                <a:prstGeom prst="rect">
                  <a:avLst/>
                </a:prstGeom>
              </p:spPr>
            </p:pic>
          </mc:Fallback>
        </mc:AlternateContent>
      </p:grpSp>
    </p:spTree>
    <p:extLst>
      <p:ext uri="{BB962C8B-B14F-4D97-AF65-F5344CB8AC3E}">
        <p14:creationId xmlns:p14="http://schemas.microsoft.com/office/powerpoint/2010/main" val="366635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9" name="Group 928">
            <a:extLst>
              <a:ext uri="{FF2B5EF4-FFF2-40B4-BE49-F238E27FC236}">
                <a16:creationId xmlns:a16="http://schemas.microsoft.com/office/drawing/2014/main" id="{72CB4DF3-C46C-4615-9FF7-75A07167776C}"/>
              </a:ext>
            </a:extLst>
          </p:cNvPr>
          <p:cNvGrpSpPr/>
          <p:nvPr/>
        </p:nvGrpSpPr>
        <p:grpSpPr>
          <a:xfrm>
            <a:off x="8329621" y="-16983"/>
            <a:ext cx="3565768" cy="6863737"/>
            <a:chOff x="8329621" y="-16983"/>
            <a:chExt cx="3565768" cy="6863737"/>
          </a:xfrm>
        </p:grpSpPr>
        <p:grpSp>
          <p:nvGrpSpPr>
            <p:cNvPr id="147" name="Group 146">
              <a:extLst>
                <a:ext uri="{FF2B5EF4-FFF2-40B4-BE49-F238E27FC236}">
                  <a16:creationId xmlns:a16="http://schemas.microsoft.com/office/drawing/2014/main" id="{EB49AE2D-E77F-4B92-A249-822944A006C6}"/>
                </a:ext>
              </a:extLst>
            </p:cNvPr>
            <p:cNvGrpSpPr/>
            <p:nvPr/>
          </p:nvGrpSpPr>
          <p:grpSpPr>
            <a:xfrm>
              <a:off x="8690855" y="290204"/>
              <a:ext cx="3143416" cy="3143416"/>
              <a:chOff x="1764779" y="1135621"/>
              <a:chExt cx="5165253" cy="5165253"/>
            </a:xfrm>
          </p:grpSpPr>
          <p:grpSp>
            <p:nvGrpSpPr>
              <p:cNvPr id="148" name="Group 147">
                <a:extLst>
                  <a:ext uri="{FF2B5EF4-FFF2-40B4-BE49-F238E27FC236}">
                    <a16:creationId xmlns:a16="http://schemas.microsoft.com/office/drawing/2014/main" id="{1FAA1146-7FBC-477D-9338-A1E1DD1B446C}"/>
                  </a:ext>
                </a:extLst>
              </p:cNvPr>
              <p:cNvGrpSpPr/>
              <p:nvPr/>
            </p:nvGrpSpPr>
            <p:grpSpPr>
              <a:xfrm>
                <a:off x="1764779" y="1135621"/>
                <a:ext cx="1721751" cy="1721751"/>
                <a:chOff x="2625655" y="1440896"/>
                <a:chExt cx="1721751" cy="1721751"/>
              </a:xfrm>
            </p:grpSpPr>
            <p:sp>
              <p:nvSpPr>
                <p:cNvPr id="189" name="Rectangle 188">
                  <a:extLst>
                    <a:ext uri="{FF2B5EF4-FFF2-40B4-BE49-F238E27FC236}">
                      <a16:creationId xmlns:a16="http://schemas.microsoft.com/office/drawing/2014/main" id="{367E8166-FBBF-45C7-BF8C-20604078AFE9}"/>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0" name="Straight Connector 189">
                  <a:extLst>
                    <a:ext uri="{FF2B5EF4-FFF2-40B4-BE49-F238E27FC236}">
                      <a16:creationId xmlns:a16="http://schemas.microsoft.com/office/drawing/2014/main" id="{2E3D4AE7-6EAD-4062-B3AC-E90928534A41}"/>
                    </a:ext>
                  </a:extLst>
                </p:cNvPr>
                <p:cNvCxnSpPr>
                  <a:stCxn id="189" idx="0"/>
                  <a:endCxn id="189"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a:extLst>
                    <a:ext uri="{FF2B5EF4-FFF2-40B4-BE49-F238E27FC236}">
                      <a16:creationId xmlns:a16="http://schemas.microsoft.com/office/drawing/2014/main" id="{2E2DDB39-13C8-4955-A5EB-6874F660FA4F}"/>
                    </a:ext>
                  </a:extLst>
                </p:cNvPr>
                <p:cNvCxnSpPr>
                  <a:endCxn id="189"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92" name="Oval 191">
                  <a:extLst>
                    <a:ext uri="{FF2B5EF4-FFF2-40B4-BE49-F238E27FC236}">
                      <a16:creationId xmlns:a16="http://schemas.microsoft.com/office/drawing/2014/main" id="{2FFA0D6D-8FCE-48C4-A635-16B14CC1D341}"/>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49" name="Group 148">
                <a:extLst>
                  <a:ext uri="{FF2B5EF4-FFF2-40B4-BE49-F238E27FC236}">
                    <a16:creationId xmlns:a16="http://schemas.microsoft.com/office/drawing/2014/main" id="{E1AF18D1-B989-4D5E-AAAB-C4666AEEE2D3}"/>
                  </a:ext>
                </a:extLst>
              </p:cNvPr>
              <p:cNvGrpSpPr/>
              <p:nvPr/>
            </p:nvGrpSpPr>
            <p:grpSpPr>
              <a:xfrm>
                <a:off x="3486530" y="1135621"/>
                <a:ext cx="1721751" cy="1721751"/>
                <a:chOff x="2625655" y="1440896"/>
                <a:chExt cx="1721751" cy="1721751"/>
              </a:xfrm>
            </p:grpSpPr>
            <p:sp>
              <p:nvSpPr>
                <p:cNvPr id="185" name="Rectangle 184">
                  <a:extLst>
                    <a:ext uri="{FF2B5EF4-FFF2-40B4-BE49-F238E27FC236}">
                      <a16:creationId xmlns:a16="http://schemas.microsoft.com/office/drawing/2014/main" id="{90E5445D-E9CC-41B6-A60D-410E4B75F115}"/>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6" name="Straight Connector 185">
                  <a:extLst>
                    <a:ext uri="{FF2B5EF4-FFF2-40B4-BE49-F238E27FC236}">
                      <a16:creationId xmlns:a16="http://schemas.microsoft.com/office/drawing/2014/main" id="{865FC5D6-B306-4ACE-836C-6F226E399F38}"/>
                    </a:ext>
                  </a:extLst>
                </p:cNvPr>
                <p:cNvCxnSpPr>
                  <a:stCxn id="185" idx="0"/>
                  <a:endCxn id="185"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a:extLst>
                    <a:ext uri="{FF2B5EF4-FFF2-40B4-BE49-F238E27FC236}">
                      <a16:creationId xmlns:a16="http://schemas.microsoft.com/office/drawing/2014/main" id="{5EC670DA-5044-48EB-BA6E-474FFE286BF0}"/>
                    </a:ext>
                  </a:extLst>
                </p:cNvPr>
                <p:cNvCxnSpPr>
                  <a:endCxn id="185"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88" name="Oval 187">
                  <a:extLst>
                    <a:ext uri="{FF2B5EF4-FFF2-40B4-BE49-F238E27FC236}">
                      <a16:creationId xmlns:a16="http://schemas.microsoft.com/office/drawing/2014/main" id="{2FF31FDE-3E8D-408E-A8A8-32E9A4D6CF7E}"/>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50" name="Group 149">
                <a:extLst>
                  <a:ext uri="{FF2B5EF4-FFF2-40B4-BE49-F238E27FC236}">
                    <a16:creationId xmlns:a16="http://schemas.microsoft.com/office/drawing/2014/main" id="{AA4F7C29-27C0-480E-8B7A-E14ABC2D72C1}"/>
                  </a:ext>
                </a:extLst>
              </p:cNvPr>
              <p:cNvGrpSpPr/>
              <p:nvPr/>
            </p:nvGrpSpPr>
            <p:grpSpPr>
              <a:xfrm>
                <a:off x="1764779" y="2857372"/>
                <a:ext cx="1721751" cy="1721751"/>
                <a:chOff x="2625655" y="1440896"/>
                <a:chExt cx="1721751" cy="1721751"/>
              </a:xfrm>
            </p:grpSpPr>
            <p:sp>
              <p:nvSpPr>
                <p:cNvPr id="181" name="Rectangle 180">
                  <a:extLst>
                    <a:ext uri="{FF2B5EF4-FFF2-40B4-BE49-F238E27FC236}">
                      <a16:creationId xmlns:a16="http://schemas.microsoft.com/office/drawing/2014/main" id="{645C3CE5-C24F-4EDD-B449-9B37B125CCBC}"/>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2" name="Straight Connector 181">
                  <a:extLst>
                    <a:ext uri="{FF2B5EF4-FFF2-40B4-BE49-F238E27FC236}">
                      <a16:creationId xmlns:a16="http://schemas.microsoft.com/office/drawing/2014/main" id="{2810F6E9-FE4C-4C93-B64E-F01CED46D930}"/>
                    </a:ext>
                  </a:extLst>
                </p:cNvPr>
                <p:cNvCxnSpPr>
                  <a:stCxn id="181" idx="0"/>
                  <a:endCxn id="181"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a:extLst>
                    <a:ext uri="{FF2B5EF4-FFF2-40B4-BE49-F238E27FC236}">
                      <a16:creationId xmlns:a16="http://schemas.microsoft.com/office/drawing/2014/main" id="{BF58DD98-1A52-4915-91D5-4C0228F42798}"/>
                    </a:ext>
                  </a:extLst>
                </p:cNvPr>
                <p:cNvCxnSpPr>
                  <a:endCxn id="181"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84" name="Oval 183">
                  <a:extLst>
                    <a:ext uri="{FF2B5EF4-FFF2-40B4-BE49-F238E27FC236}">
                      <a16:creationId xmlns:a16="http://schemas.microsoft.com/office/drawing/2014/main" id="{48148453-00E1-483A-8BEC-C08E528548FF}"/>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51" name="Group 150">
                <a:extLst>
                  <a:ext uri="{FF2B5EF4-FFF2-40B4-BE49-F238E27FC236}">
                    <a16:creationId xmlns:a16="http://schemas.microsoft.com/office/drawing/2014/main" id="{15DF9F75-ED23-498B-B4F6-B6C1F4FD3C42}"/>
                  </a:ext>
                </a:extLst>
              </p:cNvPr>
              <p:cNvGrpSpPr/>
              <p:nvPr/>
            </p:nvGrpSpPr>
            <p:grpSpPr>
              <a:xfrm>
                <a:off x="3486530" y="2857372"/>
                <a:ext cx="1721751" cy="1721751"/>
                <a:chOff x="2625655" y="1440896"/>
                <a:chExt cx="1721751" cy="1721751"/>
              </a:xfrm>
            </p:grpSpPr>
            <p:sp>
              <p:nvSpPr>
                <p:cNvPr id="177" name="Rectangle 176">
                  <a:extLst>
                    <a:ext uri="{FF2B5EF4-FFF2-40B4-BE49-F238E27FC236}">
                      <a16:creationId xmlns:a16="http://schemas.microsoft.com/office/drawing/2014/main" id="{B6B82B5C-DC6D-4D67-8CDF-9938E7B5726C}"/>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8" name="Straight Connector 177">
                  <a:extLst>
                    <a:ext uri="{FF2B5EF4-FFF2-40B4-BE49-F238E27FC236}">
                      <a16:creationId xmlns:a16="http://schemas.microsoft.com/office/drawing/2014/main" id="{120B9721-743C-47DB-B732-C01294431151}"/>
                    </a:ext>
                  </a:extLst>
                </p:cNvPr>
                <p:cNvCxnSpPr>
                  <a:stCxn id="177" idx="0"/>
                  <a:endCxn id="177"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015FBFF3-9E38-4E55-9349-C6E09AB948D8}"/>
                    </a:ext>
                  </a:extLst>
                </p:cNvPr>
                <p:cNvCxnSpPr>
                  <a:endCxn id="177"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80" name="Oval 179">
                  <a:extLst>
                    <a:ext uri="{FF2B5EF4-FFF2-40B4-BE49-F238E27FC236}">
                      <a16:creationId xmlns:a16="http://schemas.microsoft.com/office/drawing/2014/main" id="{E7DD4BF1-2ED5-44D9-AE4D-99B91B7C71F6}"/>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52" name="Group 151">
                <a:extLst>
                  <a:ext uri="{FF2B5EF4-FFF2-40B4-BE49-F238E27FC236}">
                    <a16:creationId xmlns:a16="http://schemas.microsoft.com/office/drawing/2014/main" id="{CFEB3CC8-66B3-44D8-AD29-D586AF5DC510}"/>
                  </a:ext>
                </a:extLst>
              </p:cNvPr>
              <p:cNvGrpSpPr/>
              <p:nvPr/>
            </p:nvGrpSpPr>
            <p:grpSpPr>
              <a:xfrm>
                <a:off x="5208281" y="1135621"/>
                <a:ext cx="1721751" cy="1721751"/>
                <a:chOff x="2625655" y="1440896"/>
                <a:chExt cx="1721751" cy="1721751"/>
              </a:xfrm>
            </p:grpSpPr>
            <p:sp>
              <p:nvSpPr>
                <p:cNvPr id="173" name="Rectangle 172">
                  <a:extLst>
                    <a:ext uri="{FF2B5EF4-FFF2-40B4-BE49-F238E27FC236}">
                      <a16:creationId xmlns:a16="http://schemas.microsoft.com/office/drawing/2014/main" id="{5A87F9B8-9EF9-490A-BB9D-B3132FEAF7CD}"/>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4" name="Straight Connector 173">
                  <a:extLst>
                    <a:ext uri="{FF2B5EF4-FFF2-40B4-BE49-F238E27FC236}">
                      <a16:creationId xmlns:a16="http://schemas.microsoft.com/office/drawing/2014/main" id="{9A7DD151-1903-411D-90EE-F49F2EB0922D}"/>
                    </a:ext>
                  </a:extLst>
                </p:cNvPr>
                <p:cNvCxnSpPr>
                  <a:stCxn id="173" idx="0"/>
                  <a:endCxn id="173"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37B6B2E5-65CF-4112-BEC2-3E77A292ABC5}"/>
                    </a:ext>
                  </a:extLst>
                </p:cNvPr>
                <p:cNvCxnSpPr>
                  <a:endCxn id="173"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76" name="Oval 175">
                  <a:extLst>
                    <a:ext uri="{FF2B5EF4-FFF2-40B4-BE49-F238E27FC236}">
                      <a16:creationId xmlns:a16="http://schemas.microsoft.com/office/drawing/2014/main" id="{37193E46-024C-4916-9CE6-5E885868D57E}"/>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53" name="Group 152">
                <a:extLst>
                  <a:ext uri="{FF2B5EF4-FFF2-40B4-BE49-F238E27FC236}">
                    <a16:creationId xmlns:a16="http://schemas.microsoft.com/office/drawing/2014/main" id="{3511DFF9-8157-4295-BC74-E1962B06134B}"/>
                  </a:ext>
                </a:extLst>
              </p:cNvPr>
              <p:cNvGrpSpPr/>
              <p:nvPr/>
            </p:nvGrpSpPr>
            <p:grpSpPr>
              <a:xfrm>
                <a:off x="5208281" y="2857372"/>
                <a:ext cx="1721751" cy="1721751"/>
                <a:chOff x="2625655" y="1440896"/>
                <a:chExt cx="1721751" cy="1721751"/>
              </a:xfrm>
            </p:grpSpPr>
            <p:sp>
              <p:nvSpPr>
                <p:cNvPr id="169" name="Rectangle 168">
                  <a:extLst>
                    <a:ext uri="{FF2B5EF4-FFF2-40B4-BE49-F238E27FC236}">
                      <a16:creationId xmlns:a16="http://schemas.microsoft.com/office/drawing/2014/main" id="{DDB9932C-3A6F-44A8-8E34-48B1E19FC827}"/>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0" name="Straight Connector 169">
                  <a:extLst>
                    <a:ext uri="{FF2B5EF4-FFF2-40B4-BE49-F238E27FC236}">
                      <a16:creationId xmlns:a16="http://schemas.microsoft.com/office/drawing/2014/main" id="{EE3C7859-D2BA-4D7F-960F-7878EA56AC19}"/>
                    </a:ext>
                  </a:extLst>
                </p:cNvPr>
                <p:cNvCxnSpPr>
                  <a:stCxn id="169" idx="0"/>
                  <a:endCxn id="169"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a:extLst>
                    <a:ext uri="{FF2B5EF4-FFF2-40B4-BE49-F238E27FC236}">
                      <a16:creationId xmlns:a16="http://schemas.microsoft.com/office/drawing/2014/main" id="{2E780684-DA59-4A99-B873-742D71613E78}"/>
                    </a:ext>
                  </a:extLst>
                </p:cNvPr>
                <p:cNvCxnSpPr>
                  <a:endCxn id="169"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72" name="Oval 171">
                  <a:extLst>
                    <a:ext uri="{FF2B5EF4-FFF2-40B4-BE49-F238E27FC236}">
                      <a16:creationId xmlns:a16="http://schemas.microsoft.com/office/drawing/2014/main" id="{0128031C-3F0D-48F5-A40B-97B1FCEB4463}"/>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54" name="Group 153">
                <a:extLst>
                  <a:ext uri="{FF2B5EF4-FFF2-40B4-BE49-F238E27FC236}">
                    <a16:creationId xmlns:a16="http://schemas.microsoft.com/office/drawing/2014/main" id="{B3210053-9380-43CB-883D-200E01AA285D}"/>
                  </a:ext>
                </a:extLst>
              </p:cNvPr>
              <p:cNvGrpSpPr/>
              <p:nvPr/>
            </p:nvGrpSpPr>
            <p:grpSpPr>
              <a:xfrm>
                <a:off x="1764779" y="4579123"/>
                <a:ext cx="1721751" cy="1721751"/>
                <a:chOff x="2625655" y="1440896"/>
                <a:chExt cx="1721751" cy="1721751"/>
              </a:xfrm>
            </p:grpSpPr>
            <p:sp>
              <p:nvSpPr>
                <p:cNvPr id="165" name="Rectangle 164">
                  <a:extLst>
                    <a:ext uri="{FF2B5EF4-FFF2-40B4-BE49-F238E27FC236}">
                      <a16:creationId xmlns:a16="http://schemas.microsoft.com/office/drawing/2014/main" id="{29037E8C-8453-4708-BA8C-6F163B702269}"/>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66" name="Straight Connector 165">
                  <a:extLst>
                    <a:ext uri="{FF2B5EF4-FFF2-40B4-BE49-F238E27FC236}">
                      <a16:creationId xmlns:a16="http://schemas.microsoft.com/office/drawing/2014/main" id="{670E9E8A-DA94-48EB-910F-CB5ED1F818C5}"/>
                    </a:ext>
                  </a:extLst>
                </p:cNvPr>
                <p:cNvCxnSpPr>
                  <a:stCxn id="165" idx="0"/>
                  <a:endCxn id="165"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259BBC16-C69F-4F6D-BF26-1BA30673D51F}"/>
                    </a:ext>
                  </a:extLst>
                </p:cNvPr>
                <p:cNvCxnSpPr>
                  <a:endCxn id="165"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68" name="Oval 167">
                  <a:extLst>
                    <a:ext uri="{FF2B5EF4-FFF2-40B4-BE49-F238E27FC236}">
                      <a16:creationId xmlns:a16="http://schemas.microsoft.com/office/drawing/2014/main" id="{B9CB5C16-833F-4368-AE5B-884611DFC0DB}"/>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55" name="Group 154">
                <a:extLst>
                  <a:ext uri="{FF2B5EF4-FFF2-40B4-BE49-F238E27FC236}">
                    <a16:creationId xmlns:a16="http://schemas.microsoft.com/office/drawing/2014/main" id="{6A929054-5430-4837-88E1-62F1437F6703}"/>
                  </a:ext>
                </a:extLst>
              </p:cNvPr>
              <p:cNvGrpSpPr/>
              <p:nvPr/>
            </p:nvGrpSpPr>
            <p:grpSpPr>
              <a:xfrm>
                <a:off x="3486530" y="4579123"/>
                <a:ext cx="1721751" cy="1721751"/>
                <a:chOff x="2625655" y="1440896"/>
                <a:chExt cx="1721751" cy="1721751"/>
              </a:xfrm>
            </p:grpSpPr>
            <p:sp>
              <p:nvSpPr>
                <p:cNvPr id="161" name="Rectangle 160">
                  <a:extLst>
                    <a:ext uri="{FF2B5EF4-FFF2-40B4-BE49-F238E27FC236}">
                      <a16:creationId xmlns:a16="http://schemas.microsoft.com/office/drawing/2014/main" id="{594B573A-A226-47ED-93A2-F9BF6612CE99}"/>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62" name="Straight Connector 161">
                  <a:extLst>
                    <a:ext uri="{FF2B5EF4-FFF2-40B4-BE49-F238E27FC236}">
                      <a16:creationId xmlns:a16="http://schemas.microsoft.com/office/drawing/2014/main" id="{D1EF2756-C58E-4CD2-BDE5-1505DB0F3CAB}"/>
                    </a:ext>
                  </a:extLst>
                </p:cNvPr>
                <p:cNvCxnSpPr>
                  <a:stCxn id="161" idx="0"/>
                  <a:endCxn id="161"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F79052A7-362A-44D6-B616-35488F6F8404}"/>
                    </a:ext>
                  </a:extLst>
                </p:cNvPr>
                <p:cNvCxnSpPr>
                  <a:endCxn id="161"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64" name="Oval 163">
                  <a:extLst>
                    <a:ext uri="{FF2B5EF4-FFF2-40B4-BE49-F238E27FC236}">
                      <a16:creationId xmlns:a16="http://schemas.microsoft.com/office/drawing/2014/main" id="{5D794436-91DE-422E-9A4F-3D116E5384B3}"/>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56" name="Group 155">
                <a:extLst>
                  <a:ext uri="{FF2B5EF4-FFF2-40B4-BE49-F238E27FC236}">
                    <a16:creationId xmlns:a16="http://schemas.microsoft.com/office/drawing/2014/main" id="{ADF8A8C5-664A-488B-BA17-0B86417435F0}"/>
                  </a:ext>
                </a:extLst>
              </p:cNvPr>
              <p:cNvGrpSpPr/>
              <p:nvPr/>
            </p:nvGrpSpPr>
            <p:grpSpPr>
              <a:xfrm>
                <a:off x="5208281" y="4579123"/>
                <a:ext cx="1721751" cy="1721751"/>
                <a:chOff x="2625655" y="1440896"/>
                <a:chExt cx="1721751" cy="1721751"/>
              </a:xfrm>
            </p:grpSpPr>
            <p:sp>
              <p:nvSpPr>
                <p:cNvPr id="157" name="Rectangle 156">
                  <a:extLst>
                    <a:ext uri="{FF2B5EF4-FFF2-40B4-BE49-F238E27FC236}">
                      <a16:creationId xmlns:a16="http://schemas.microsoft.com/office/drawing/2014/main" id="{C83079FE-C602-447B-BB29-414A871218C2}"/>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58" name="Straight Connector 157">
                  <a:extLst>
                    <a:ext uri="{FF2B5EF4-FFF2-40B4-BE49-F238E27FC236}">
                      <a16:creationId xmlns:a16="http://schemas.microsoft.com/office/drawing/2014/main" id="{3809A205-C330-4116-BBC6-7D4AD1462E48}"/>
                    </a:ext>
                  </a:extLst>
                </p:cNvPr>
                <p:cNvCxnSpPr>
                  <a:stCxn id="157" idx="0"/>
                  <a:endCxn id="157"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82B54106-5DBE-4C3F-B906-AF8EDC455217}"/>
                    </a:ext>
                  </a:extLst>
                </p:cNvPr>
                <p:cNvCxnSpPr>
                  <a:endCxn id="157"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60" name="Oval 159">
                  <a:extLst>
                    <a:ext uri="{FF2B5EF4-FFF2-40B4-BE49-F238E27FC236}">
                      <a16:creationId xmlns:a16="http://schemas.microsoft.com/office/drawing/2014/main" id="{3A0C0C36-9F04-489B-8816-3FD66F2B819B}"/>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sp>
          <p:nvSpPr>
            <p:cNvPr id="193" name="TextBox 192">
              <a:extLst>
                <a:ext uri="{FF2B5EF4-FFF2-40B4-BE49-F238E27FC236}">
                  <a16:creationId xmlns:a16="http://schemas.microsoft.com/office/drawing/2014/main" id="{695B1833-1A5B-41EA-95CB-617F307E9159}"/>
                </a:ext>
              </a:extLst>
            </p:cNvPr>
            <p:cNvSpPr txBox="1"/>
            <p:nvPr/>
          </p:nvSpPr>
          <p:spPr>
            <a:xfrm>
              <a:off x="8853525" y="-16983"/>
              <a:ext cx="2892395" cy="369332"/>
            </a:xfrm>
            <a:prstGeom prst="rect">
              <a:avLst/>
            </a:prstGeom>
            <a:noFill/>
          </p:spPr>
          <p:txBody>
            <a:bodyPr wrap="none" rtlCol="0">
              <a:spAutoFit/>
            </a:bodyPr>
            <a:lstStyle/>
            <a:p>
              <a:r>
                <a:rPr lang="en-ZA" dirty="0"/>
                <a:t>Latitude (or location along Y)</a:t>
              </a:r>
            </a:p>
          </p:txBody>
        </p:sp>
        <p:grpSp>
          <p:nvGrpSpPr>
            <p:cNvPr id="194" name="Group 193">
              <a:extLst>
                <a:ext uri="{FF2B5EF4-FFF2-40B4-BE49-F238E27FC236}">
                  <a16:creationId xmlns:a16="http://schemas.microsoft.com/office/drawing/2014/main" id="{233EF2AA-5EC7-4BD8-9175-652D9100779E}"/>
                </a:ext>
              </a:extLst>
            </p:cNvPr>
            <p:cNvGrpSpPr/>
            <p:nvPr/>
          </p:nvGrpSpPr>
          <p:grpSpPr>
            <a:xfrm>
              <a:off x="8690855" y="3703338"/>
              <a:ext cx="3143416" cy="3143416"/>
              <a:chOff x="1764779" y="1135621"/>
              <a:chExt cx="5165253" cy="5165253"/>
            </a:xfrm>
          </p:grpSpPr>
          <p:grpSp>
            <p:nvGrpSpPr>
              <p:cNvPr id="195" name="Group 194">
                <a:extLst>
                  <a:ext uri="{FF2B5EF4-FFF2-40B4-BE49-F238E27FC236}">
                    <a16:creationId xmlns:a16="http://schemas.microsoft.com/office/drawing/2014/main" id="{6703553C-0688-44C9-9D82-80BD948ED4C7}"/>
                  </a:ext>
                </a:extLst>
              </p:cNvPr>
              <p:cNvGrpSpPr/>
              <p:nvPr/>
            </p:nvGrpSpPr>
            <p:grpSpPr>
              <a:xfrm>
                <a:off x="1764779" y="1135621"/>
                <a:ext cx="1721751" cy="1721751"/>
                <a:chOff x="2625655" y="1440896"/>
                <a:chExt cx="1721751" cy="1721751"/>
              </a:xfrm>
            </p:grpSpPr>
            <p:sp>
              <p:nvSpPr>
                <p:cNvPr id="236" name="Rectangle 235">
                  <a:extLst>
                    <a:ext uri="{FF2B5EF4-FFF2-40B4-BE49-F238E27FC236}">
                      <a16:creationId xmlns:a16="http://schemas.microsoft.com/office/drawing/2014/main" id="{E49CE5E6-13EF-4462-A1F4-8F818194AEF6}"/>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37" name="Straight Connector 236">
                  <a:extLst>
                    <a:ext uri="{FF2B5EF4-FFF2-40B4-BE49-F238E27FC236}">
                      <a16:creationId xmlns:a16="http://schemas.microsoft.com/office/drawing/2014/main" id="{28AD4E6E-7556-4A42-A3FD-EBF30C7EBFEF}"/>
                    </a:ext>
                  </a:extLst>
                </p:cNvPr>
                <p:cNvCxnSpPr>
                  <a:stCxn id="236" idx="0"/>
                  <a:endCxn id="236"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38" name="Straight Connector 237">
                  <a:extLst>
                    <a:ext uri="{FF2B5EF4-FFF2-40B4-BE49-F238E27FC236}">
                      <a16:creationId xmlns:a16="http://schemas.microsoft.com/office/drawing/2014/main" id="{D7FE2844-FAB0-4356-A28B-2801646822D7}"/>
                    </a:ext>
                  </a:extLst>
                </p:cNvPr>
                <p:cNvCxnSpPr>
                  <a:endCxn id="236"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39" name="Oval 238">
                  <a:extLst>
                    <a:ext uri="{FF2B5EF4-FFF2-40B4-BE49-F238E27FC236}">
                      <a16:creationId xmlns:a16="http://schemas.microsoft.com/office/drawing/2014/main" id="{433895D0-2B2B-4E8B-974F-188983E6A4C4}"/>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96" name="Group 195">
                <a:extLst>
                  <a:ext uri="{FF2B5EF4-FFF2-40B4-BE49-F238E27FC236}">
                    <a16:creationId xmlns:a16="http://schemas.microsoft.com/office/drawing/2014/main" id="{1325ABC8-5353-4405-8B85-594C4B682DF3}"/>
                  </a:ext>
                </a:extLst>
              </p:cNvPr>
              <p:cNvGrpSpPr/>
              <p:nvPr/>
            </p:nvGrpSpPr>
            <p:grpSpPr>
              <a:xfrm>
                <a:off x="3486530" y="1135621"/>
                <a:ext cx="1721751" cy="1721751"/>
                <a:chOff x="2625655" y="1440896"/>
                <a:chExt cx="1721751" cy="1721751"/>
              </a:xfrm>
            </p:grpSpPr>
            <p:sp>
              <p:nvSpPr>
                <p:cNvPr id="232" name="Rectangle 231">
                  <a:extLst>
                    <a:ext uri="{FF2B5EF4-FFF2-40B4-BE49-F238E27FC236}">
                      <a16:creationId xmlns:a16="http://schemas.microsoft.com/office/drawing/2014/main" id="{60462CCD-BC74-4808-84D0-9883142B42EB}"/>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33" name="Straight Connector 232">
                  <a:extLst>
                    <a:ext uri="{FF2B5EF4-FFF2-40B4-BE49-F238E27FC236}">
                      <a16:creationId xmlns:a16="http://schemas.microsoft.com/office/drawing/2014/main" id="{A87E4D89-2AA8-402B-89EC-44095996A585}"/>
                    </a:ext>
                  </a:extLst>
                </p:cNvPr>
                <p:cNvCxnSpPr>
                  <a:stCxn id="232" idx="0"/>
                  <a:endCxn id="232"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34" name="Straight Connector 233">
                  <a:extLst>
                    <a:ext uri="{FF2B5EF4-FFF2-40B4-BE49-F238E27FC236}">
                      <a16:creationId xmlns:a16="http://schemas.microsoft.com/office/drawing/2014/main" id="{B5396E78-69C2-4CF4-9A19-2AFD990B974D}"/>
                    </a:ext>
                  </a:extLst>
                </p:cNvPr>
                <p:cNvCxnSpPr>
                  <a:endCxn id="232"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35" name="Oval 234">
                  <a:extLst>
                    <a:ext uri="{FF2B5EF4-FFF2-40B4-BE49-F238E27FC236}">
                      <a16:creationId xmlns:a16="http://schemas.microsoft.com/office/drawing/2014/main" id="{D81B67E1-67F6-45EA-A9A2-E0811F518EBC}"/>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6DFC62CE-8EA1-4D98-BB98-C28EB250340C}"/>
                  </a:ext>
                </a:extLst>
              </p:cNvPr>
              <p:cNvGrpSpPr/>
              <p:nvPr/>
            </p:nvGrpSpPr>
            <p:grpSpPr>
              <a:xfrm>
                <a:off x="1764779" y="2857372"/>
                <a:ext cx="1721751" cy="1721751"/>
                <a:chOff x="2625655" y="1440896"/>
                <a:chExt cx="1721751" cy="1721751"/>
              </a:xfrm>
            </p:grpSpPr>
            <p:sp>
              <p:nvSpPr>
                <p:cNvPr id="228" name="Rectangle 227">
                  <a:extLst>
                    <a:ext uri="{FF2B5EF4-FFF2-40B4-BE49-F238E27FC236}">
                      <a16:creationId xmlns:a16="http://schemas.microsoft.com/office/drawing/2014/main" id="{9E150E2F-822C-4EF5-A9C8-850A19AECAB5}"/>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29" name="Straight Connector 228">
                  <a:extLst>
                    <a:ext uri="{FF2B5EF4-FFF2-40B4-BE49-F238E27FC236}">
                      <a16:creationId xmlns:a16="http://schemas.microsoft.com/office/drawing/2014/main" id="{D2E673B6-EE91-4911-A795-26539A911EAA}"/>
                    </a:ext>
                  </a:extLst>
                </p:cNvPr>
                <p:cNvCxnSpPr>
                  <a:stCxn id="228" idx="0"/>
                  <a:endCxn id="228"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30" name="Straight Connector 229">
                  <a:extLst>
                    <a:ext uri="{FF2B5EF4-FFF2-40B4-BE49-F238E27FC236}">
                      <a16:creationId xmlns:a16="http://schemas.microsoft.com/office/drawing/2014/main" id="{73755320-06CA-4C83-BF03-29E4BE1D429D}"/>
                    </a:ext>
                  </a:extLst>
                </p:cNvPr>
                <p:cNvCxnSpPr>
                  <a:endCxn id="228"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31" name="Oval 230">
                  <a:extLst>
                    <a:ext uri="{FF2B5EF4-FFF2-40B4-BE49-F238E27FC236}">
                      <a16:creationId xmlns:a16="http://schemas.microsoft.com/office/drawing/2014/main" id="{87B07514-1B06-4099-9B1D-5BD9EFC1F867}"/>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98" name="Group 197">
                <a:extLst>
                  <a:ext uri="{FF2B5EF4-FFF2-40B4-BE49-F238E27FC236}">
                    <a16:creationId xmlns:a16="http://schemas.microsoft.com/office/drawing/2014/main" id="{797F2B52-4FB8-4296-BCDF-7EC065A833A0}"/>
                  </a:ext>
                </a:extLst>
              </p:cNvPr>
              <p:cNvGrpSpPr/>
              <p:nvPr/>
            </p:nvGrpSpPr>
            <p:grpSpPr>
              <a:xfrm>
                <a:off x="3486530" y="2857372"/>
                <a:ext cx="1721751" cy="1721751"/>
                <a:chOff x="2625655" y="1440896"/>
                <a:chExt cx="1721751" cy="1721751"/>
              </a:xfrm>
            </p:grpSpPr>
            <p:sp>
              <p:nvSpPr>
                <p:cNvPr id="224" name="Rectangle 223">
                  <a:extLst>
                    <a:ext uri="{FF2B5EF4-FFF2-40B4-BE49-F238E27FC236}">
                      <a16:creationId xmlns:a16="http://schemas.microsoft.com/office/drawing/2014/main" id="{3727AA90-7F80-45BB-9166-4B87576EE408}"/>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25" name="Straight Connector 224">
                  <a:extLst>
                    <a:ext uri="{FF2B5EF4-FFF2-40B4-BE49-F238E27FC236}">
                      <a16:creationId xmlns:a16="http://schemas.microsoft.com/office/drawing/2014/main" id="{A7FE5939-934C-4829-8628-CA324C4149C5}"/>
                    </a:ext>
                  </a:extLst>
                </p:cNvPr>
                <p:cNvCxnSpPr>
                  <a:stCxn id="224" idx="0"/>
                  <a:endCxn id="224"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26" name="Straight Connector 225">
                  <a:extLst>
                    <a:ext uri="{FF2B5EF4-FFF2-40B4-BE49-F238E27FC236}">
                      <a16:creationId xmlns:a16="http://schemas.microsoft.com/office/drawing/2014/main" id="{C8011FD7-08AC-4789-A8BE-C04826A6F5F6}"/>
                    </a:ext>
                  </a:extLst>
                </p:cNvPr>
                <p:cNvCxnSpPr>
                  <a:endCxn id="224"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27" name="Oval 226">
                  <a:extLst>
                    <a:ext uri="{FF2B5EF4-FFF2-40B4-BE49-F238E27FC236}">
                      <a16:creationId xmlns:a16="http://schemas.microsoft.com/office/drawing/2014/main" id="{CE4C2E86-BE34-4AD6-8A1B-B2FE7DF7B522}"/>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99" name="Group 198">
                <a:extLst>
                  <a:ext uri="{FF2B5EF4-FFF2-40B4-BE49-F238E27FC236}">
                    <a16:creationId xmlns:a16="http://schemas.microsoft.com/office/drawing/2014/main" id="{85337C8B-A04E-424A-A5EC-B3A1C0D583EC}"/>
                  </a:ext>
                </a:extLst>
              </p:cNvPr>
              <p:cNvGrpSpPr/>
              <p:nvPr/>
            </p:nvGrpSpPr>
            <p:grpSpPr>
              <a:xfrm>
                <a:off x="5208281" y="1135621"/>
                <a:ext cx="1721751" cy="1721751"/>
                <a:chOff x="2625655" y="1440896"/>
                <a:chExt cx="1721751" cy="1721751"/>
              </a:xfrm>
            </p:grpSpPr>
            <p:sp>
              <p:nvSpPr>
                <p:cNvPr id="220" name="Rectangle 219">
                  <a:extLst>
                    <a:ext uri="{FF2B5EF4-FFF2-40B4-BE49-F238E27FC236}">
                      <a16:creationId xmlns:a16="http://schemas.microsoft.com/office/drawing/2014/main" id="{81B66480-6C0E-4AC7-B1FD-ED9137EAB5DD}"/>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21" name="Straight Connector 220">
                  <a:extLst>
                    <a:ext uri="{FF2B5EF4-FFF2-40B4-BE49-F238E27FC236}">
                      <a16:creationId xmlns:a16="http://schemas.microsoft.com/office/drawing/2014/main" id="{D4554350-ED96-490C-B19E-019DFC071BB9}"/>
                    </a:ext>
                  </a:extLst>
                </p:cNvPr>
                <p:cNvCxnSpPr>
                  <a:stCxn id="220" idx="0"/>
                  <a:endCxn id="220"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22" name="Straight Connector 221">
                  <a:extLst>
                    <a:ext uri="{FF2B5EF4-FFF2-40B4-BE49-F238E27FC236}">
                      <a16:creationId xmlns:a16="http://schemas.microsoft.com/office/drawing/2014/main" id="{6C04C93F-E160-4DAF-A769-40F624C6C56B}"/>
                    </a:ext>
                  </a:extLst>
                </p:cNvPr>
                <p:cNvCxnSpPr>
                  <a:endCxn id="220"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23" name="Oval 222">
                  <a:extLst>
                    <a:ext uri="{FF2B5EF4-FFF2-40B4-BE49-F238E27FC236}">
                      <a16:creationId xmlns:a16="http://schemas.microsoft.com/office/drawing/2014/main" id="{EE15AFDB-78E0-48F7-93E0-8D8B0B4BBCAA}"/>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00" name="Group 199">
                <a:extLst>
                  <a:ext uri="{FF2B5EF4-FFF2-40B4-BE49-F238E27FC236}">
                    <a16:creationId xmlns:a16="http://schemas.microsoft.com/office/drawing/2014/main" id="{9339D318-DDBB-4221-8365-7C7631BA8369}"/>
                  </a:ext>
                </a:extLst>
              </p:cNvPr>
              <p:cNvGrpSpPr/>
              <p:nvPr/>
            </p:nvGrpSpPr>
            <p:grpSpPr>
              <a:xfrm>
                <a:off x="5208281" y="2857372"/>
                <a:ext cx="1721751" cy="1721751"/>
                <a:chOff x="2625655" y="1440896"/>
                <a:chExt cx="1721751" cy="1721751"/>
              </a:xfrm>
            </p:grpSpPr>
            <p:sp>
              <p:nvSpPr>
                <p:cNvPr id="216" name="Rectangle 215">
                  <a:extLst>
                    <a:ext uri="{FF2B5EF4-FFF2-40B4-BE49-F238E27FC236}">
                      <a16:creationId xmlns:a16="http://schemas.microsoft.com/office/drawing/2014/main" id="{6E5A2FBE-4425-47B4-AD26-3208FA200405}"/>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17" name="Straight Connector 216">
                  <a:extLst>
                    <a:ext uri="{FF2B5EF4-FFF2-40B4-BE49-F238E27FC236}">
                      <a16:creationId xmlns:a16="http://schemas.microsoft.com/office/drawing/2014/main" id="{F306FFC8-3CFC-4517-A911-544F460BF56F}"/>
                    </a:ext>
                  </a:extLst>
                </p:cNvPr>
                <p:cNvCxnSpPr>
                  <a:stCxn id="216" idx="0"/>
                  <a:endCxn id="216"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18" name="Straight Connector 217">
                  <a:extLst>
                    <a:ext uri="{FF2B5EF4-FFF2-40B4-BE49-F238E27FC236}">
                      <a16:creationId xmlns:a16="http://schemas.microsoft.com/office/drawing/2014/main" id="{1652C850-746E-4AC4-B7EA-E90CA1047B8F}"/>
                    </a:ext>
                  </a:extLst>
                </p:cNvPr>
                <p:cNvCxnSpPr>
                  <a:endCxn id="216"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19" name="Oval 218">
                  <a:extLst>
                    <a:ext uri="{FF2B5EF4-FFF2-40B4-BE49-F238E27FC236}">
                      <a16:creationId xmlns:a16="http://schemas.microsoft.com/office/drawing/2014/main" id="{D7B0666D-918B-4E87-B02A-F6257B3E84D8}"/>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01" name="Group 200">
                <a:extLst>
                  <a:ext uri="{FF2B5EF4-FFF2-40B4-BE49-F238E27FC236}">
                    <a16:creationId xmlns:a16="http://schemas.microsoft.com/office/drawing/2014/main" id="{95CB9161-A37B-49C3-A78B-C3E1659A0C6C}"/>
                  </a:ext>
                </a:extLst>
              </p:cNvPr>
              <p:cNvGrpSpPr/>
              <p:nvPr/>
            </p:nvGrpSpPr>
            <p:grpSpPr>
              <a:xfrm>
                <a:off x="1764779" y="4579123"/>
                <a:ext cx="1721751" cy="1721751"/>
                <a:chOff x="2625655" y="1440896"/>
                <a:chExt cx="1721751" cy="1721751"/>
              </a:xfrm>
            </p:grpSpPr>
            <p:sp>
              <p:nvSpPr>
                <p:cNvPr id="212" name="Rectangle 211">
                  <a:extLst>
                    <a:ext uri="{FF2B5EF4-FFF2-40B4-BE49-F238E27FC236}">
                      <a16:creationId xmlns:a16="http://schemas.microsoft.com/office/drawing/2014/main" id="{8E4E80D3-F5A9-4481-86FF-4F668DF94EA8}"/>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13" name="Straight Connector 212">
                  <a:extLst>
                    <a:ext uri="{FF2B5EF4-FFF2-40B4-BE49-F238E27FC236}">
                      <a16:creationId xmlns:a16="http://schemas.microsoft.com/office/drawing/2014/main" id="{734EB5A4-6024-4A60-9A99-868AA0656764}"/>
                    </a:ext>
                  </a:extLst>
                </p:cNvPr>
                <p:cNvCxnSpPr>
                  <a:stCxn id="212" idx="0"/>
                  <a:endCxn id="212"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14" name="Straight Connector 213">
                  <a:extLst>
                    <a:ext uri="{FF2B5EF4-FFF2-40B4-BE49-F238E27FC236}">
                      <a16:creationId xmlns:a16="http://schemas.microsoft.com/office/drawing/2014/main" id="{CD28D3E4-7A57-4B31-8FE0-12101A791835}"/>
                    </a:ext>
                  </a:extLst>
                </p:cNvPr>
                <p:cNvCxnSpPr>
                  <a:endCxn id="212"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15" name="Oval 214">
                  <a:extLst>
                    <a:ext uri="{FF2B5EF4-FFF2-40B4-BE49-F238E27FC236}">
                      <a16:creationId xmlns:a16="http://schemas.microsoft.com/office/drawing/2014/main" id="{0902A386-8D12-4DB1-9A71-0D6C2CD6F809}"/>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02" name="Group 201">
                <a:extLst>
                  <a:ext uri="{FF2B5EF4-FFF2-40B4-BE49-F238E27FC236}">
                    <a16:creationId xmlns:a16="http://schemas.microsoft.com/office/drawing/2014/main" id="{27E8CABA-BF22-4253-B400-C42A7BBA83D2}"/>
                  </a:ext>
                </a:extLst>
              </p:cNvPr>
              <p:cNvGrpSpPr/>
              <p:nvPr/>
            </p:nvGrpSpPr>
            <p:grpSpPr>
              <a:xfrm>
                <a:off x="3486530" y="4579123"/>
                <a:ext cx="1721751" cy="1721751"/>
                <a:chOff x="2625655" y="1440896"/>
                <a:chExt cx="1721751" cy="1721751"/>
              </a:xfrm>
            </p:grpSpPr>
            <p:sp>
              <p:nvSpPr>
                <p:cNvPr id="208" name="Rectangle 207">
                  <a:extLst>
                    <a:ext uri="{FF2B5EF4-FFF2-40B4-BE49-F238E27FC236}">
                      <a16:creationId xmlns:a16="http://schemas.microsoft.com/office/drawing/2014/main" id="{C329C62F-0752-44B8-8293-D600BAFFD5A5}"/>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09" name="Straight Connector 208">
                  <a:extLst>
                    <a:ext uri="{FF2B5EF4-FFF2-40B4-BE49-F238E27FC236}">
                      <a16:creationId xmlns:a16="http://schemas.microsoft.com/office/drawing/2014/main" id="{A26C15BD-45C3-4A60-9428-59E8CDAE8CEA}"/>
                    </a:ext>
                  </a:extLst>
                </p:cNvPr>
                <p:cNvCxnSpPr>
                  <a:stCxn id="208" idx="0"/>
                  <a:endCxn id="208"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10" name="Straight Connector 209">
                  <a:extLst>
                    <a:ext uri="{FF2B5EF4-FFF2-40B4-BE49-F238E27FC236}">
                      <a16:creationId xmlns:a16="http://schemas.microsoft.com/office/drawing/2014/main" id="{1D998519-2E3D-4241-972C-A51446BC6765}"/>
                    </a:ext>
                  </a:extLst>
                </p:cNvPr>
                <p:cNvCxnSpPr>
                  <a:endCxn id="208"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11" name="Oval 210">
                  <a:extLst>
                    <a:ext uri="{FF2B5EF4-FFF2-40B4-BE49-F238E27FC236}">
                      <a16:creationId xmlns:a16="http://schemas.microsoft.com/office/drawing/2014/main" id="{18CDAF08-1F58-480D-A91A-4CA7D059F53D}"/>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03" name="Group 202">
                <a:extLst>
                  <a:ext uri="{FF2B5EF4-FFF2-40B4-BE49-F238E27FC236}">
                    <a16:creationId xmlns:a16="http://schemas.microsoft.com/office/drawing/2014/main" id="{86B12F93-E36D-495B-8682-5565762B47CE}"/>
                  </a:ext>
                </a:extLst>
              </p:cNvPr>
              <p:cNvGrpSpPr/>
              <p:nvPr/>
            </p:nvGrpSpPr>
            <p:grpSpPr>
              <a:xfrm>
                <a:off x="5208281" y="4579123"/>
                <a:ext cx="1721751" cy="1721751"/>
                <a:chOff x="2625655" y="1440896"/>
                <a:chExt cx="1721751" cy="1721751"/>
              </a:xfrm>
            </p:grpSpPr>
            <p:sp>
              <p:nvSpPr>
                <p:cNvPr id="204" name="Rectangle 203">
                  <a:extLst>
                    <a:ext uri="{FF2B5EF4-FFF2-40B4-BE49-F238E27FC236}">
                      <a16:creationId xmlns:a16="http://schemas.microsoft.com/office/drawing/2014/main" id="{749CD4D7-98A8-4D61-83AF-7F2F184187E8}"/>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05" name="Straight Connector 204">
                  <a:extLst>
                    <a:ext uri="{FF2B5EF4-FFF2-40B4-BE49-F238E27FC236}">
                      <a16:creationId xmlns:a16="http://schemas.microsoft.com/office/drawing/2014/main" id="{6E8BC2C4-296B-49E0-AF45-94EFCB777EAD}"/>
                    </a:ext>
                  </a:extLst>
                </p:cNvPr>
                <p:cNvCxnSpPr>
                  <a:stCxn id="204" idx="0"/>
                  <a:endCxn id="204"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06" name="Straight Connector 205">
                  <a:extLst>
                    <a:ext uri="{FF2B5EF4-FFF2-40B4-BE49-F238E27FC236}">
                      <a16:creationId xmlns:a16="http://schemas.microsoft.com/office/drawing/2014/main" id="{AC85FF17-7771-4A4A-8D52-C78CDD71AECE}"/>
                    </a:ext>
                  </a:extLst>
                </p:cNvPr>
                <p:cNvCxnSpPr>
                  <a:endCxn id="204"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07" name="Oval 206">
                  <a:extLst>
                    <a:ext uri="{FF2B5EF4-FFF2-40B4-BE49-F238E27FC236}">
                      <a16:creationId xmlns:a16="http://schemas.microsoft.com/office/drawing/2014/main" id="{E463EF00-2E70-4103-888E-D1301B695D17}"/>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sp>
          <p:nvSpPr>
            <p:cNvPr id="240" name="TextBox 239">
              <a:extLst>
                <a:ext uri="{FF2B5EF4-FFF2-40B4-BE49-F238E27FC236}">
                  <a16:creationId xmlns:a16="http://schemas.microsoft.com/office/drawing/2014/main" id="{D08B1E45-0165-4F7C-8DAD-ABA84BDF5114}"/>
                </a:ext>
              </a:extLst>
            </p:cNvPr>
            <p:cNvSpPr txBox="1"/>
            <p:nvPr/>
          </p:nvSpPr>
          <p:spPr>
            <a:xfrm>
              <a:off x="8835769" y="3396151"/>
              <a:ext cx="3059620" cy="369332"/>
            </a:xfrm>
            <a:prstGeom prst="rect">
              <a:avLst/>
            </a:prstGeom>
            <a:noFill/>
          </p:spPr>
          <p:txBody>
            <a:bodyPr wrap="none" rtlCol="0">
              <a:spAutoFit/>
            </a:bodyPr>
            <a:lstStyle/>
            <a:p>
              <a:r>
                <a:rPr lang="en-ZA" dirty="0"/>
                <a:t>Longitude (or location along X)</a:t>
              </a:r>
            </a:p>
          </p:txBody>
        </p:sp>
        <p:sp>
          <p:nvSpPr>
            <p:cNvPr id="241" name="Left Brace 240">
              <a:extLst>
                <a:ext uri="{FF2B5EF4-FFF2-40B4-BE49-F238E27FC236}">
                  <a16:creationId xmlns:a16="http://schemas.microsoft.com/office/drawing/2014/main" id="{C13DE5A7-B2FA-45AD-9760-7751C2C97130}"/>
                </a:ext>
              </a:extLst>
            </p:cNvPr>
            <p:cNvSpPr/>
            <p:nvPr/>
          </p:nvSpPr>
          <p:spPr>
            <a:xfrm>
              <a:off x="8329621" y="79899"/>
              <a:ext cx="281731" cy="676685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p>
          </p:txBody>
        </p:sp>
      </p:grpSp>
      <p:pic>
        <p:nvPicPr>
          <p:cNvPr id="243" name="Picture 242" descr="Map&#10;&#10;Description automatically generated">
            <a:extLst>
              <a:ext uri="{FF2B5EF4-FFF2-40B4-BE49-F238E27FC236}">
                <a16:creationId xmlns:a16="http://schemas.microsoft.com/office/drawing/2014/main" id="{43205EFE-EA00-46FD-9030-47B00DBDA28D}"/>
              </a:ext>
            </a:extLst>
          </p:cNvPr>
          <p:cNvPicPr>
            <a:picLocks noChangeAspect="1"/>
          </p:cNvPicPr>
          <p:nvPr/>
        </p:nvPicPr>
        <p:blipFill rotWithShape="1">
          <a:blip r:embed="rId2">
            <a:extLst>
              <a:ext uri="{28A0092B-C50C-407E-A947-70E740481C1C}">
                <a14:useLocalDpi xmlns:a14="http://schemas.microsoft.com/office/drawing/2010/main" val="0"/>
              </a:ext>
            </a:extLst>
          </a:blip>
          <a:srcRect l="20084" r="16116"/>
          <a:stretch/>
        </p:blipFill>
        <p:spPr>
          <a:xfrm>
            <a:off x="290865" y="1143884"/>
            <a:ext cx="4247903" cy="4711765"/>
          </a:xfrm>
          <a:prstGeom prst="rect">
            <a:avLst/>
          </a:prstGeom>
        </p:spPr>
      </p:pic>
      <p:grpSp>
        <p:nvGrpSpPr>
          <p:cNvPr id="614" name="Group 613">
            <a:extLst>
              <a:ext uri="{FF2B5EF4-FFF2-40B4-BE49-F238E27FC236}">
                <a16:creationId xmlns:a16="http://schemas.microsoft.com/office/drawing/2014/main" id="{660FA372-451F-4CB5-98F1-9F4F910DD893}"/>
              </a:ext>
            </a:extLst>
          </p:cNvPr>
          <p:cNvGrpSpPr/>
          <p:nvPr/>
        </p:nvGrpSpPr>
        <p:grpSpPr>
          <a:xfrm>
            <a:off x="716466" y="1594259"/>
            <a:ext cx="3183301" cy="2120334"/>
            <a:chOff x="716466" y="1594259"/>
            <a:chExt cx="3183301" cy="2120334"/>
          </a:xfrm>
        </p:grpSpPr>
        <p:grpSp>
          <p:nvGrpSpPr>
            <p:cNvPr id="244" name="Group 243">
              <a:extLst>
                <a:ext uri="{FF2B5EF4-FFF2-40B4-BE49-F238E27FC236}">
                  <a16:creationId xmlns:a16="http://schemas.microsoft.com/office/drawing/2014/main" id="{5A02C72B-BD55-4AC0-86E9-4E2386F768E5}"/>
                </a:ext>
              </a:extLst>
            </p:cNvPr>
            <p:cNvGrpSpPr/>
            <p:nvPr/>
          </p:nvGrpSpPr>
          <p:grpSpPr>
            <a:xfrm>
              <a:off x="716466" y="1594259"/>
              <a:ext cx="1060167" cy="1060167"/>
              <a:chOff x="1764779" y="1135621"/>
              <a:chExt cx="5165253" cy="5165253"/>
            </a:xfrm>
            <a:noFill/>
          </p:grpSpPr>
          <p:grpSp>
            <p:nvGrpSpPr>
              <p:cNvPr id="245" name="Group 244">
                <a:extLst>
                  <a:ext uri="{FF2B5EF4-FFF2-40B4-BE49-F238E27FC236}">
                    <a16:creationId xmlns:a16="http://schemas.microsoft.com/office/drawing/2014/main" id="{126F1E9F-6598-4565-945A-14C8D668C55E}"/>
                  </a:ext>
                </a:extLst>
              </p:cNvPr>
              <p:cNvGrpSpPr/>
              <p:nvPr/>
            </p:nvGrpSpPr>
            <p:grpSpPr>
              <a:xfrm>
                <a:off x="1764779" y="1135621"/>
                <a:ext cx="1721751" cy="1721751"/>
                <a:chOff x="2625655" y="1440896"/>
                <a:chExt cx="1721751" cy="1721751"/>
              </a:xfrm>
              <a:grpFill/>
            </p:grpSpPr>
            <p:sp>
              <p:nvSpPr>
                <p:cNvPr id="286" name="Rectangle 285">
                  <a:extLst>
                    <a:ext uri="{FF2B5EF4-FFF2-40B4-BE49-F238E27FC236}">
                      <a16:creationId xmlns:a16="http://schemas.microsoft.com/office/drawing/2014/main" id="{C943AEF1-0398-48A6-A84B-10A6D132A278}"/>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7" name="Straight Connector 286">
                  <a:extLst>
                    <a:ext uri="{FF2B5EF4-FFF2-40B4-BE49-F238E27FC236}">
                      <a16:creationId xmlns:a16="http://schemas.microsoft.com/office/drawing/2014/main" id="{89FA3A85-0AD1-419B-892B-027729DEC371}"/>
                    </a:ext>
                  </a:extLst>
                </p:cNvPr>
                <p:cNvCxnSpPr>
                  <a:stCxn id="286" idx="0"/>
                  <a:endCxn id="286"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88" name="Straight Connector 287">
                  <a:extLst>
                    <a:ext uri="{FF2B5EF4-FFF2-40B4-BE49-F238E27FC236}">
                      <a16:creationId xmlns:a16="http://schemas.microsoft.com/office/drawing/2014/main" id="{07CA008B-80CC-49A7-931A-861A87F6594C}"/>
                    </a:ext>
                  </a:extLst>
                </p:cNvPr>
                <p:cNvCxnSpPr>
                  <a:endCxn id="286"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89" name="Oval 288">
                  <a:extLst>
                    <a:ext uri="{FF2B5EF4-FFF2-40B4-BE49-F238E27FC236}">
                      <a16:creationId xmlns:a16="http://schemas.microsoft.com/office/drawing/2014/main" id="{C30A3E69-CF33-4890-B43F-3410BFD7BDAA}"/>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46" name="Group 245">
                <a:extLst>
                  <a:ext uri="{FF2B5EF4-FFF2-40B4-BE49-F238E27FC236}">
                    <a16:creationId xmlns:a16="http://schemas.microsoft.com/office/drawing/2014/main" id="{67D2E216-FBF0-4EC5-8E0C-437A1F60ABAE}"/>
                  </a:ext>
                </a:extLst>
              </p:cNvPr>
              <p:cNvGrpSpPr/>
              <p:nvPr/>
            </p:nvGrpSpPr>
            <p:grpSpPr>
              <a:xfrm>
                <a:off x="3486530" y="1135621"/>
                <a:ext cx="1721751" cy="1721751"/>
                <a:chOff x="2625655" y="1440896"/>
                <a:chExt cx="1721751" cy="1721751"/>
              </a:xfrm>
              <a:grpFill/>
            </p:grpSpPr>
            <p:sp>
              <p:nvSpPr>
                <p:cNvPr id="282" name="Rectangle 281">
                  <a:extLst>
                    <a:ext uri="{FF2B5EF4-FFF2-40B4-BE49-F238E27FC236}">
                      <a16:creationId xmlns:a16="http://schemas.microsoft.com/office/drawing/2014/main" id="{F221BC7A-91A5-416B-AADD-CCE5D6DB878A}"/>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3" name="Straight Connector 282">
                  <a:extLst>
                    <a:ext uri="{FF2B5EF4-FFF2-40B4-BE49-F238E27FC236}">
                      <a16:creationId xmlns:a16="http://schemas.microsoft.com/office/drawing/2014/main" id="{1074BCE1-0B2F-4B92-BB1C-E2D6276C083D}"/>
                    </a:ext>
                  </a:extLst>
                </p:cNvPr>
                <p:cNvCxnSpPr>
                  <a:stCxn id="282" idx="0"/>
                  <a:endCxn id="282"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84" name="Straight Connector 283">
                  <a:extLst>
                    <a:ext uri="{FF2B5EF4-FFF2-40B4-BE49-F238E27FC236}">
                      <a16:creationId xmlns:a16="http://schemas.microsoft.com/office/drawing/2014/main" id="{E65984E6-170C-4C08-8FE0-F64D33898A3F}"/>
                    </a:ext>
                  </a:extLst>
                </p:cNvPr>
                <p:cNvCxnSpPr>
                  <a:endCxn id="282"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85" name="Oval 284">
                  <a:extLst>
                    <a:ext uri="{FF2B5EF4-FFF2-40B4-BE49-F238E27FC236}">
                      <a16:creationId xmlns:a16="http://schemas.microsoft.com/office/drawing/2014/main" id="{8C2638F9-B3C2-41CD-8D60-2B729D7F6B00}"/>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47" name="Group 246">
                <a:extLst>
                  <a:ext uri="{FF2B5EF4-FFF2-40B4-BE49-F238E27FC236}">
                    <a16:creationId xmlns:a16="http://schemas.microsoft.com/office/drawing/2014/main" id="{621B5708-F902-4D1E-A270-7ADBF60E878C}"/>
                  </a:ext>
                </a:extLst>
              </p:cNvPr>
              <p:cNvGrpSpPr/>
              <p:nvPr/>
            </p:nvGrpSpPr>
            <p:grpSpPr>
              <a:xfrm>
                <a:off x="1764779" y="2857372"/>
                <a:ext cx="1721751" cy="1721751"/>
                <a:chOff x="2625655" y="1440896"/>
                <a:chExt cx="1721751" cy="1721751"/>
              </a:xfrm>
              <a:grpFill/>
            </p:grpSpPr>
            <p:sp>
              <p:nvSpPr>
                <p:cNvPr id="278" name="Rectangle 277">
                  <a:extLst>
                    <a:ext uri="{FF2B5EF4-FFF2-40B4-BE49-F238E27FC236}">
                      <a16:creationId xmlns:a16="http://schemas.microsoft.com/office/drawing/2014/main" id="{A95C2B29-330D-4804-BFAB-669D2C842EA7}"/>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9" name="Straight Connector 278">
                  <a:extLst>
                    <a:ext uri="{FF2B5EF4-FFF2-40B4-BE49-F238E27FC236}">
                      <a16:creationId xmlns:a16="http://schemas.microsoft.com/office/drawing/2014/main" id="{9FF5A83A-E1DB-4B8B-9B4C-81F4A88224B1}"/>
                    </a:ext>
                  </a:extLst>
                </p:cNvPr>
                <p:cNvCxnSpPr>
                  <a:stCxn id="278" idx="0"/>
                  <a:endCxn id="278"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80" name="Straight Connector 279">
                  <a:extLst>
                    <a:ext uri="{FF2B5EF4-FFF2-40B4-BE49-F238E27FC236}">
                      <a16:creationId xmlns:a16="http://schemas.microsoft.com/office/drawing/2014/main" id="{5CF2704D-54B8-4D4A-A41C-D47FC29D9AF9}"/>
                    </a:ext>
                  </a:extLst>
                </p:cNvPr>
                <p:cNvCxnSpPr>
                  <a:endCxn id="278"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81" name="Oval 280">
                  <a:extLst>
                    <a:ext uri="{FF2B5EF4-FFF2-40B4-BE49-F238E27FC236}">
                      <a16:creationId xmlns:a16="http://schemas.microsoft.com/office/drawing/2014/main" id="{80AC52EE-A938-4824-AE60-566DA8747407}"/>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48" name="Group 247">
                <a:extLst>
                  <a:ext uri="{FF2B5EF4-FFF2-40B4-BE49-F238E27FC236}">
                    <a16:creationId xmlns:a16="http://schemas.microsoft.com/office/drawing/2014/main" id="{53AFFC47-8102-4398-A82B-8AF13A588F9E}"/>
                  </a:ext>
                </a:extLst>
              </p:cNvPr>
              <p:cNvGrpSpPr/>
              <p:nvPr/>
            </p:nvGrpSpPr>
            <p:grpSpPr>
              <a:xfrm>
                <a:off x="3486530" y="2857372"/>
                <a:ext cx="1721751" cy="1721751"/>
                <a:chOff x="2625655" y="1440896"/>
                <a:chExt cx="1721751" cy="1721751"/>
              </a:xfrm>
              <a:grpFill/>
            </p:grpSpPr>
            <p:sp>
              <p:nvSpPr>
                <p:cNvPr id="274" name="Rectangle 273">
                  <a:extLst>
                    <a:ext uri="{FF2B5EF4-FFF2-40B4-BE49-F238E27FC236}">
                      <a16:creationId xmlns:a16="http://schemas.microsoft.com/office/drawing/2014/main" id="{F9E5AE65-B4DF-4131-9946-D26D08F804D4}"/>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5" name="Straight Connector 274">
                  <a:extLst>
                    <a:ext uri="{FF2B5EF4-FFF2-40B4-BE49-F238E27FC236}">
                      <a16:creationId xmlns:a16="http://schemas.microsoft.com/office/drawing/2014/main" id="{A03539F5-6E03-41CE-8A64-F61F89CD66D0}"/>
                    </a:ext>
                  </a:extLst>
                </p:cNvPr>
                <p:cNvCxnSpPr>
                  <a:stCxn id="274" idx="0"/>
                  <a:endCxn id="274"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76" name="Straight Connector 275">
                  <a:extLst>
                    <a:ext uri="{FF2B5EF4-FFF2-40B4-BE49-F238E27FC236}">
                      <a16:creationId xmlns:a16="http://schemas.microsoft.com/office/drawing/2014/main" id="{40EE5714-9D76-4588-BE73-31C158D28A61}"/>
                    </a:ext>
                  </a:extLst>
                </p:cNvPr>
                <p:cNvCxnSpPr>
                  <a:endCxn id="274"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77" name="Oval 276">
                  <a:extLst>
                    <a:ext uri="{FF2B5EF4-FFF2-40B4-BE49-F238E27FC236}">
                      <a16:creationId xmlns:a16="http://schemas.microsoft.com/office/drawing/2014/main" id="{6564B574-113F-4273-9E52-E38F0D7C1CD4}"/>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49" name="Group 248">
                <a:extLst>
                  <a:ext uri="{FF2B5EF4-FFF2-40B4-BE49-F238E27FC236}">
                    <a16:creationId xmlns:a16="http://schemas.microsoft.com/office/drawing/2014/main" id="{727CC6A4-74D2-4F88-9FB3-05C0C431EE37}"/>
                  </a:ext>
                </a:extLst>
              </p:cNvPr>
              <p:cNvGrpSpPr/>
              <p:nvPr/>
            </p:nvGrpSpPr>
            <p:grpSpPr>
              <a:xfrm>
                <a:off x="5208281" y="1135621"/>
                <a:ext cx="1721751" cy="1721751"/>
                <a:chOff x="2625655" y="1440896"/>
                <a:chExt cx="1721751" cy="1721751"/>
              </a:xfrm>
              <a:grpFill/>
            </p:grpSpPr>
            <p:sp>
              <p:nvSpPr>
                <p:cNvPr id="270" name="Rectangle 269">
                  <a:extLst>
                    <a:ext uri="{FF2B5EF4-FFF2-40B4-BE49-F238E27FC236}">
                      <a16:creationId xmlns:a16="http://schemas.microsoft.com/office/drawing/2014/main" id="{7CA5F51D-764D-4E2F-8818-1CD7835D01D3}"/>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1" name="Straight Connector 270">
                  <a:extLst>
                    <a:ext uri="{FF2B5EF4-FFF2-40B4-BE49-F238E27FC236}">
                      <a16:creationId xmlns:a16="http://schemas.microsoft.com/office/drawing/2014/main" id="{40D12C8F-34C5-454D-A495-7748C0A985A3}"/>
                    </a:ext>
                  </a:extLst>
                </p:cNvPr>
                <p:cNvCxnSpPr>
                  <a:stCxn id="270" idx="0"/>
                  <a:endCxn id="270"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72" name="Straight Connector 271">
                  <a:extLst>
                    <a:ext uri="{FF2B5EF4-FFF2-40B4-BE49-F238E27FC236}">
                      <a16:creationId xmlns:a16="http://schemas.microsoft.com/office/drawing/2014/main" id="{8F217E49-BD42-438B-AFC4-76E8F3514BB3}"/>
                    </a:ext>
                  </a:extLst>
                </p:cNvPr>
                <p:cNvCxnSpPr>
                  <a:endCxn id="270"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73" name="Oval 272">
                  <a:extLst>
                    <a:ext uri="{FF2B5EF4-FFF2-40B4-BE49-F238E27FC236}">
                      <a16:creationId xmlns:a16="http://schemas.microsoft.com/office/drawing/2014/main" id="{BBBFD52D-62C6-4942-A88B-9CAC9280FCA3}"/>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50" name="Group 249">
                <a:extLst>
                  <a:ext uri="{FF2B5EF4-FFF2-40B4-BE49-F238E27FC236}">
                    <a16:creationId xmlns:a16="http://schemas.microsoft.com/office/drawing/2014/main" id="{8C3F2621-27A5-4355-B0C4-EE722B22DF40}"/>
                  </a:ext>
                </a:extLst>
              </p:cNvPr>
              <p:cNvGrpSpPr/>
              <p:nvPr/>
            </p:nvGrpSpPr>
            <p:grpSpPr>
              <a:xfrm>
                <a:off x="5208281" y="2857372"/>
                <a:ext cx="1721751" cy="1721751"/>
                <a:chOff x="2625655" y="1440896"/>
                <a:chExt cx="1721751" cy="1721751"/>
              </a:xfrm>
              <a:grpFill/>
            </p:grpSpPr>
            <p:sp>
              <p:nvSpPr>
                <p:cNvPr id="266" name="Rectangle 265">
                  <a:extLst>
                    <a:ext uri="{FF2B5EF4-FFF2-40B4-BE49-F238E27FC236}">
                      <a16:creationId xmlns:a16="http://schemas.microsoft.com/office/drawing/2014/main" id="{FEA46D27-A343-4389-8B82-5E5033813D56}"/>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67" name="Straight Connector 266">
                  <a:extLst>
                    <a:ext uri="{FF2B5EF4-FFF2-40B4-BE49-F238E27FC236}">
                      <a16:creationId xmlns:a16="http://schemas.microsoft.com/office/drawing/2014/main" id="{7209DC4E-D338-4E6A-B201-14E847729010}"/>
                    </a:ext>
                  </a:extLst>
                </p:cNvPr>
                <p:cNvCxnSpPr>
                  <a:stCxn id="266" idx="0"/>
                  <a:endCxn id="266"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68" name="Straight Connector 267">
                  <a:extLst>
                    <a:ext uri="{FF2B5EF4-FFF2-40B4-BE49-F238E27FC236}">
                      <a16:creationId xmlns:a16="http://schemas.microsoft.com/office/drawing/2014/main" id="{D6D49773-04AE-4622-9F97-971F4C91A1BE}"/>
                    </a:ext>
                  </a:extLst>
                </p:cNvPr>
                <p:cNvCxnSpPr>
                  <a:endCxn id="266"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69" name="Oval 268">
                  <a:extLst>
                    <a:ext uri="{FF2B5EF4-FFF2-40B4-BE49-F238E27FC236}">
                      <a16:creationId xmlns:a16="http://schemas.microsoft.com/office/drawing/2014/main" id="{65AFE9A8-D32C-4EFC-8C0F-03C2087D9C93}"/>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51" name="Group 250">
                <a:extLst>
                  <a:ext uri="{FF2B5EF4-FFF2-40B4-BE49-F238E27FC236}">
                    <a16:creationId xmlns:a16="http://schemas.microsoft.com/office/drawing/2014/main" id="{B4B0278C-4EA0-4A8C-BAAE-2D9C9C1C17EF}"/>
                  </a:ext>
                </a:extLst>
              </p:cNvPr>
              <p:cNvGrpSpPr/>
              <p:nvPr/>
            </p:nvGrpSpPr>
            <p:grpSpPr>
              <a:xfrm>
                <a:off x="1764779" y="4579123"/>
                <a:ext cx="1721751" cy="1721751"/>
                <a:chOff x="2625655" y="1440896"/>
                <a:chExt cx="1721751" cy="1721751"/>
              </a:xfrm>
              <a:grpFill/>
            </p:grpSpPr>
            <p:sp>
              <p:nvSpPr>
                <p:cNvPr id="262" name="Rectangle 261">
                  <a:extLst>
                    <a:ext uri="{FF2B5EF4-FFF2-40B4-BE49-F238E27FC236}">
                      <a16:creationId xmlns:a16="http://schemas.microsoft.com/office/drawing/2014/main" id="{A9D67870-0CBA-42FB-8F19-D3C1409C7634}"/>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63" name="Straight Connector 262">
                  <a:extLst>
                    <a:ext uri="{FF2B5EF4-FFF2-40B4-BE49-F238E27FC236}">
                      <a16:creationId xmlns:a16="http://schemas.microsoft.com/office/drawing/2014/main" id="{9E2D97FE-52F0-4116-A356-5BF3F3B1C247}"/>
                    </a:ext>
                  </a:extLst>
                </p:cNvPr>
                <p:cNvCxnSpPr>
                  <a:stCxn id="262" idx="0"/>
                  <a:endCxn id="262"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D10130FF-692A-4310-AE91-06D51C88D4BB}"/>
                    </a:ext>
                  </a:extLst>
                </p:cNvPr>
                <p:cNvCxnSpPr>
                  <a:endCxn id="262"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65" name="Oval 264">
                  <a:extLst>
                    <a:ext uri="{FF2B5EF4-FFF2-40B4-BE49-F238E27FC236}">
                      <a16:creationId xmlns:a16="http://schemas.microsoft.com/office/drawing/2014/main" id="{F0424DC9-7A87-4568-AD71-C8C09747B1D1}"/>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52" name="Group 251">
                <a:extLst>
                  <a:ext uri="{FF2B5EF4-FFF2-40B4-BE49-F238E27FC236}">
                    <a16:creationId xmlns:a16="http://schemas.microsoft.com/office/drawing/2014/main" id="{4AE3E14F-B215-47DF-A980-435E985C7357}"/>
                  </a:ext>
                </a:extLst>
              </p:cNvPr>
              <p:cNvGrpSpPr/>
              <p:nvPr/>
            </p:nvGrpSpPr>
            <p:grpSpPr>
              <a:xfrm>
                <a:off x="3486530" y="4579123"/>
                <a:ext cx="1721751" cy="1721751"/>
                <a:chOff x="2625655" y="1440896"/>
                <a:chExt cx="1721751" cy="1721751"/>
              </a:xfrm>
              <a:grpFill/>
            </p:grpSpPr>
            <p:sp>
              <p:nvSpPr>
                <p:cNvPr id="258" name="Rectangle 257">
                  <a:extLst>
                    <a:ext uri="{FF2B5EF4-FFF2-40B4-BE49-F238E27FC236}">
                      <a16:creationId xmlns:a16="http://schemas.microsoft.com/office/drawing/2014/main" id="{27E0DD64-A9DD-49D6-96AC-4AD6B6AB75C6}"/>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59" name="Straight Connector 258">
                  <a:extLst>
                    <a:ext uri="{FF2B5EF4-FFF2-40B4-BE49-F238E27FC236}">
                      <a16:creationId xmlns:a16="http://schemas.microsoft.com/office/drawing/2014/main" id="{F3E9CDA7-8ED1-4309-BB81-AD0BAB6B24EF}"/>
                    </a:ext>
                  </a:extLst>
                </p:cNvPr>
                <p:cNvCxnSpPr>
                  <a:stCxn id="258" idx="0"/>
                  <a:endCxn id="258"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53D62150-01DC-4084-A32E-400F31490096}"/>
                    </a:ext>
                  </a:extLst>
                </p:cNvPr>
                <p:cNvCxnSpPr>
                  <a:endCxn id="258"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61" name="Oval 260">
                  <a:extLst>
                    <a:ext uri="{FF2B5EF4-FFF2-40B4-BE49-F238E27FC236}">
                      <a16:creationId xmlns:a16="http://schemas.microsoft.com/office/drawing/2014/main" id="{D49C89C8-4871-4BC5-9289-FC625124770A}"/>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53" name="Group 252">
                <a:extLst>
                  <a:ext uri="{FF2B5EF4-FFF2-40B4-BE49-F238E27FC236}">
                    <a16:creationId xmlns:a16="http://schemas.microsoft.com/office/drawing/2014/main" id="{003B46BB-9EE8-4ECC-87F4-D3EB941EEDC6}"/>
                  </a:ext>
                </a:extLst>
              </p:cNvPr>
              <p:cNvGrpSpPr/>
              <p:nvPr/>
            </p:nvGrpSpPr>
            <p:grpSpPr>
              <a:xfrm>
                <a:off x="5208281" y="4579123"/>
                <a:ext cx="1721751" cy="1721751"/>
                <a:chOff x="2625655" y="1440896"/>
                <a:chExt cx="1721751" cy="1721751"/>
              </a:xfrm>
              <a:grpFill/>
            </p:grpSpPr>
            <p:sp>
              <p:nvSpPr>
                <p:cNvPr id="254" name="Rectangle 253">
                  <a:extLst>
                    <a:ext uri="{FF2B5EF4-FFF2-40B4-BE49-F238E27FC236}">
                      <a16:creationId xmlns:a16="http://schemas.microsoft.com/office/drawing/2014/main" id="{20E66C0D-454E-4B9B-82D2-6B4E4EDBF69B}"/>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55" name="Straight Connector 254">
                  <a:extLst>
                    <a:ext uri="{FF2B5EF4-FFF2-40B4-BE49-F238E27FC236}">
                      <a16:creationId xmlns:a16="http://schemas.microsoft.com/office/drawing/2014/main" id="{261F6E4F-73F5-4887-8ACC-71A87C184F87}"/>
                    </a:ext>
                  </a:extLst>
                </p:cNvPr>
                <p:cNvCxnSpPr>
                  <a:stCxn id="254" idx="0"/>
                  <a:endCxn id="254"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D76ABB53-C081-4B00-9BB4-3552EF9D00A7}"/>
                    </a:ext>
                  </a:extLst>
                </p:cNvPr>
                <p:cNvCxnSpPr>
                  <a:endCxn id="254"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57" name="Oval 256">
                  <a:extLst>
                    <a:ext uri="{FF2B5EF4-FFF2-40B4-BE49-F238E27FC236}">
                      <a16:creationId xmlns:a16="http://schemas.microsoft.com/office/drawing/2014/main" id="{53A90433-4E6D-4F7E-A416-63BDB9DAF456}"/>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290" name="Group 289">
              <a:extLst>
                <a:ext uri="{FF2B5EF4-FFF2-40B4-BE49-F238E27FC236}">
                  <a16:creationId xmlns:a16="http://schemas.microsoft.com/office/drawing/2014/main" id="{8FB93DDB-47B4-4ED2-8DF7-52CF25981FAD}"/>
                </a:ext>
              </a:extLst>
            </p:cNvPr>
            <p:cNvGrpSpPr/>
            <p:nvPr/>
          </p:nvGrpSpPr>
          <p:grpSpPr>
            <a:xfrm>
              <a:off x="1774126" y="1594259"/>
              <a:ext cx="1060167" cy="1060167"/>
              <a:chOff x="1764779" y="1135621"/>
              <a:chExt cx="5165253" cy="5165253"/>
            </a:xfrm>
            <a:noFill/>
          </p:grpSpPr>
          <p:grpSp>
            <p:nvGrpSpPr>
              <p:cNvPr id="291" name="Group 290">
                <a:extLst>
                  <a:ext uri="{FF2B5EF4-FFF2-40B4-BE49-F238E27FC236}">
                    <a16:creationId xmlns:a16="http://schemas.microsoft.com/office/drawing/2014/main" id="{AF8C6280-6E1A-4278-82BC-2EDBC9D8F43F}"/>
                  </a:ext>
                </a:extLst>
              </p:cNvPr>
              <p:cNvGrpSpPr/>
              <p:nvPr/>
            </p:nvGrpSpPr>
            <p:grpSpPr>
              <a:xfrm>
                <a:off x="1764779" y="1135621"/>
                <a:ext cx="1721751" cy="1721751"/>
                <a:chOff x="2625655" y="1440896"/>
                <a:chExt cx="1721751" cy="1721751"/>
              </a:xfrm>
              <a:grpFill/>
            </p:grpSpPr>
            <p:sp>
              <p:nvSpPr>
                <p:cNvPr id="332" name="Rectangle 331">
                  <a:extLst>
                    <a:ext uri="{FF2B5EF4-FFF2-40B4-BE49-F238E27FC236}">
                      <a16:creationId xmlns:a16="http://schemas.microsoft.com/office/drawing/2014/main" id="{F2663636-2B9B-4DE3-AFFA-D92A2ECA0CBA}"/>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33" name="Straight Connector 332">
                  <a:extLst>
                    <a:ext uri="{FF2B5EF4-FFF2-40B4-BE49-F238E27FC236}">
                      <a16:creationId xmlns:a16="http://schemas.microsoft.com/office/drawing/2014/main" id="{314E0E9B-C4AE-4F63-98A7-243412D3B2F8}"/>
                    </a:ext>
                  </a:extLst>
                </p:cNvPr>
                <p:cNvCxnSpPr>
                  <a:stCxn id="332" idx="0"/>
                  <a:endCxn id="332"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34" name="Straight Connector 333">
                  <a:extLst>
                    <a:ext uri="{FF2B5EF4-FFF2-40B4-BE49-F238E27FC236}">
                      <a16:creationId xmlns:a16="http://schemas.microsoft.com/office/drawing/2014/main" id="{0D182E14-5027-4FE3-A7F3-152633B9EBC5}"/>
                    </a:ext>
                  </a:extLst>
                </p:cNvPr>
                <p:cNvCxnSpPr>
                  <a:endCxn id="332"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35" name="Oval 334">
                  <a:extLst>
                    <a:ext uri="{FF2B5EF4-FFF2-40B4-BE49-F238E27FC236}">
                      <a16:creationId xmlns:a16="http://schemas.microsoft.com/office/drawing/2014/main" id="{8DE567F6-39B2-4EF4-87ED-A8C7518995E7}"/>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92" name="Group 291">
                <a:extLst>
                  <a:ext uri="{FF2B5EF4-FFF2-40B4-BE49-F238E27FC236}">
                    <a16:creationId xmlns:a16="http://schemas.microsoft.com/office/drawing/2014/main" id="{CEC51CDC-7299-4945-973C-3D420E70AC23}"/>
                  </a:ext>
                </a:extLst>
              </p:cNvPr>
              <p:cNvGrpSpPr/>
              <p:nvPr/>
            </p:nvGrpSpPr>
            <p:grpSpPr>
              <a:xfrm>
                <a:off x="3486530" y="1135621"/>
                <a:ext cx="1721751" cy="1721751"/>
                <a:chOff x="2625655" y="1440896"/>
                <a:chExt cx="1721751" cy="1721751"/>
              </a:xfrm>
              <a:grpFill/>
            </p:grpSpPr>
            <p:sp>
              <p:nvSpPr>
                <p:cNvPr id="328" name="Rectangle 327">
                  <a:extLst>
                    <a:ext uri="{FF2B5EF4-FFF2-40B4-BE49-F238E27FC236}">
                      <a16:creationId xmlns:a16="http://schemas.microsoft.com/office/drawing/2014/main" id="{7C289134-E9A6-41D0-AA3A-21F91FB4D57C}"/>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29" name="Straight Connector 328">
                  <a:extLst>
                    <a:ext uri="{FF2B5EF4-FFF2-40B4-BE49-F238E27FC236}">
                      <a16:creationId xmlns:a16="http://schemas.microsoft.com/office/drawing/2014/main" id="{976009E7-E1A7-455A-9C52-F48FF1842B7D}"/>
                    </a:ext>
                  </a:extLst>
                </p:cNvPr>
                <p:cNvCxnSpPr>
                  <a:stCxn id="328" idx="0"/>
                  <a:endCxn id="328"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30" name="Straight Connector 329">
                  <a:extLst>
                    <a:ext uri="{FF2B5EF4-FFF2-40B4-BE49-F238E27FC236}">
                      <a16:creationId xmlns:a16="http://schemas.microsoft.com/office/drawing/2014/main" id="{12BB3677-ECFE-46D2-BEC6-195340F1FA43}"/>
                    </a:ext>
                  </a:extLst>
                </p:cNvPr>
                <p:cNvCxnSpPr>
                  <a:endCxn id="328"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31" name="Oval 330">
                  <a:extLst>
                    <a:ext uri="{FF2B5EF4-FFF2-40B4-BE49-F238E27FC236}">
                      <a16:creationId xmlns:a16="http://schemas.microsoft.com/office/drawing/2014/main" id="{67A48E32-1741-4F4D-B4E5-3D191EC80C50}"/>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93" name="Group 292">
                <a:extLst>
                  <a:ext uri="{FF2B5EF4-FFF2-40B4-BE49-F238E27FC236}">
                    <a16:creationId xmlns:a16="http://schemas.microsoft.com/office/drawing/2014/main" id="{CBA5FC42-2E5A-4A82-A87D-61D9B9620E2B}"/>
                  </a:ext>
                </a:extLst>
              </p:cNvPr>
              <p:cNvGrpSpPr/>
              <p:nvPr/>
            </p:nvGrpSpPr>
            <p:grpSpPr>
              <a:xfrm>
                <a:off x="1764779" y="2857372"/>
                <a:ext cx="1721751" cy="1721751"/>
                <a:chOff x="2625655" y="1440896"/>
                <a:chExt cx="1721751" cy="1721751"/>
              </a:xfrm>
              <a:grpFill/>
            </p:grpSpPr>
            <p:sp>
              <p:nvSpPr>
                <p:cNvPr id="324" name="Rectangle 323">
                  <a:extLst>
                    <a:ext uri="{FF2B5EF4-FFF2-40B4-BE49-F238E27FC236}">
                      <a16:creationId xmlns:a16="http://schemas.microsoft.com/office/drawing/2014/main" id="{47D5669F-4255-46A5-A1D3-F5B7E339BEA1}"/>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25" name="Straight Connector 324">
                  <a:extLst>
                    <a:ext uri="{FF2B5EF4-FFF2-40B4-BE49-F238E27FC236}">
                      <a16:creationId xmlns:a16="http://schemas.microsoft.com/office/drawing/2014/main" id="{29FECB44-A503-44C9-8992-CE17B7BE65CF}"/>
                    </a:ext>
                  </a:extLst>
                </p:cNvPr>
                <p:cNvCxnSpPr>
                  <a:stCxn id="324" idx="0"/>
                  <a:endCxn id="324"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26" name="Straight Connector 325">
                  <a:extLst>
                    <a:ext uri="{FF2B5EF4-FFF2-40B4-BE49-F238E27FC236}">
                      <a16:creationId xmlns:a16="http://schemas.microsoft.com/office/drawing/2014/main" id="{24720F44-CBB9-4F98-9CEB-6AA68A2587E6}"/>
                    </a:ext>
                  </a:extLst>
                </p:cNvPr>
                <p:cNvCxnSpPr>
                  <a:endCxn id="324"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27" name="Oval 326">
                  <a:extLst>
                    <a:ext uri="{FF2B5EF4-FFF2-40B4-BE49-F238E27FC236}">
                      <a16:creationId xmlns:a16="http://schemas.microsoft.com/office/drawing/2014/main" id="{CBC74D74-A578-454C-A60A-0672A6812FC7}"/>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94" name="Group 293">
                <a:extLst>
                  <a:ext uri="{FF2B5EF4-FFF2-40B4-BE49-F238E27FC236}">
                    <a16:creationId xmlns:a16="http://schemas.microsoft.com/office/drawing/2014/main" id="{596CADFC-F92F-4049-9AD3-EDFBF57E9143}"/>
                  </a:ext>
                </a:extLst>
              </p:cNvPr>
              <p:cNvGrpSpPr/>
              <p:nvPr/>
            </p:nvGrpSpPr>
            <p:grpSpPr>
              <a:xfrm>
                <a:off x="3486530" y="2857372"/>
                <a:ext cx="1721751" cy="1721751"/>
                <a:chOff x="2625655" y="1440896"/>
                <a:chExt cx="1721751" cy="1721751"/>
              </a:xfrm>
              <a:grpFill/>
            </p:grpSpPr>
            <p:sp>
              <p:nvSpPr>
                <p:cNvPr id="320" name="Rectangle 319">
                  <a:extLst>
                    <a:ext uri="{FF2B5EF4-FFF2-40B4-BE49-F238E27FC236}">
                      <a16:creationId xmlns:a16="http://schemas.microsoft.com/office/drawing/2014/main" id="{FA2A9511-8AC9-4EAF-ACDB-E397D6E1173A}"/>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21" name="Straight Connector 320">
                  <a:extLst>
                    <a:ext uri="{FF2B5EF4-FFF2-40B4-BE49-F238E27FC236}">
                      <a16:creationId xmlns:a16="http://schemas.microsoft.com/office/drawing/2014/main" id="{BAA9E858-6869-4D52-9937-8DF58C82613B}"/>
                    </a:ext>
                  </a:extLst>
                </p:cNvPr>
                <p:cNvCxnSpPr>
                  <a:stCxn id="320" idx="0"/>
                  <a:endCxn id="320"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22" name="Straight Connector 321">
                  <a:extLst>
                    <a:ext uri="{FF2B5EF4-FFF2-40B4-BE49-F238E27FC236}">
                      <a16:creationId xmlns:a16="http://schemas.microsoft.com/office/drawing/2014/main" id="{654027B9-D796-4A23-8BA1-DC7214D531D4}"/>
                    </a:ext>
                  </a:extLst>
                </p:cNvPr>
                <p:cNvCxnSpPr>
                  <a:endCxn id="320"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23" name="Oval 322">
                  <a:extLst>
                    <a:ext uri="{FF2B5EF4-FFF2-40B4-BE49-F238E27FC236}">
                      <a16:creationId xmlns:a16="http://schemas.microsoft.com/office/drawing/2014/main" id="{9E714A92-7C36-44CB-A26A-8133B8D05D15}"/>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95" name="Group 294">
                <a:extLst>
                  <a:ext uri="{FF2B5EF4-FFF2-40B4-BE49-F238E27FC236}">
                    <a16:creationId xmlns:a16="http://schemas.microsoft.com/office/drawing/2014/main" id="{EE5A96C5-0318-45D6-933C-2E2D79D630EE}"/>
                  </a:ext>
                </a:extLst>
              </p:cNvPr>
              <p:cNvGrpSpPr/>
              <p:nvPr/>
            </p:nvGrpSpPr>
            <p:grpSpPr>
              <a:xfrm>
                <a:off x="5208281" y="1135621"/>
                <a:ext cx="1721751" cy="1721751"/>
                <a:chOff x="2625655" y="1440896"/>
                <a:chExt cx="1721751" cy="1721751"/>
              </a:xfrm>
              <a:grpFill/>
            </p:grpSpPr>
            <p:sp>
              <p:nvSpPr>
                <p:cNvPr id="316" name="Rectangle 315">
                  <a:extLst>
                    <a:ext uri="{FF2B5EF4-FFF2-40B4-BE49-F238E27FC236}">
                      <a16:creationId xmlns:a16="http://schemas.microsoft.com/office/drawing/2014/main" id="{A9E759A6-F1DE-4302-89BC-F37037841C34}"/>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17" name="Straight Connector 316">
                  <a:extLst>
                    <a:ext uri="{FF2B5EF4-FFF2-40B4-BE49-F238E27FC236}">
                      <a16:creationId xmlns:a16="http://schemas.microsoft.com/office/drawing/2014/main" id="{4E9A3EBA-D5D6-46E3-864D-5D8A4EC46C5B}"/>
                    </a:ext>
                  </a:extLst>
                </p:cNvPr>
                <p:cNvCxnSpPr>
                  <a:stCxn id="316" idx="0"/>
                  <a:endCxn id="316"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8" name="Straight Connector 317">
                  <a:extLst>
                    <a:ext uri="{FF2B5EF4-FFF2-40B4-BE49-F238E27FC236}">
                      <a16:creationId xmlns:a16="http://schemas.microsoft.com/office/drawing/2014/main" id="{5169A9B9-96BC-4784-952F-766CD02A350D}"/>
                    </a:ext>
                  </a:extLst>
                </p:cNvPr>
                <p:cNvCxnSpPr>
                  <a:endCxn id="316"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19" name="Oval 318">
                  <a:extLst>
                    <a:ext uri="{FF2B5EF4-FFF2-40B4-BE49-F238E27FC236}">
                      <a16:creationId xmlns:a16="http://schemas.microsoft.com/office/drawing/2014/main" id="{66A717D3-C868-408D-86D3-AB182B60E269}"/>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96" name="Group 295">
                <a:extLst>
                  <a:ext uri="{FF2B5EF4-FFF2-40B4-BE49-F238E27FC236}">
                    <a16:creationId xmlns:a16="http://schemas.microsoft.com/office/drawing/2014/main" id="{6DF18B2B-F2A3-479F-AFD0-80FEA29E7266}"/>
                  </a:ext>
                </a:extLst>
              </p:cNvPr>
              <p:cNvGrpSpPr/>
              <p:nvPr/>
            </p:nvGrpSpPr>
            <p:grpSpPr>
              <a:xfrm>
                <a:off x="5208281" y="2857372"/>
                <a:ext cx="1721751" cy="1721751"/>
                <a:chOff x="2625655" y="1440896"/>
                <a:chExt cx="1721751" cy="1721751"/>
              </a:xfrm>
              <a:grpFill/>
            </p:grpSpPr>
            <p:sp>
              <p:nvSpPr>
                <p:cNvPr id="312" name="Rectangle 311">
                  <a:extLst>
                    <a:ext uri="{FF2B5EF4-FFF2-40B4-BE49-F238E27FC236}">
                      <a16:creationId xmlns:a16="http://schemas.microsoft.com/office/drawing/2014/main" id="{E42FDF4B-8C99-4B26-8B06-A18E1E6EF81E}"/>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13" name="Straight Connector 312">
                  <a:extLst>
                    <a:ext uri="{FF2B5EF4-FFF2-40B4-BE49-F238E27FC236}">
                      <a16:creationId xmlns:a16="http://schemas.microsoft.com/office/drawing/2014/main" id="{86FA98D6-A151-43C0-B339-EEB4E4FB15ED}"/>
                    </a:ext>
                  </a:extLst>
                </p:cNvPr>
                <p:cNvCxnSpPr>
                  <a:stCxn id="312" idx="0"/>
                  <a:endCxn id="312"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4" name="Straight Connector 313">
                  <a:extLst>
                    <a:ext uri="{FF2B5EF4-FFF2-40B4-BE49-F238E27FC236}">
                      <a16:creationId xmlns:a16="http://schemas.microsoft.com/office/drawing/2014/main" id="{3DC3CBAC-B34C-4054-B481-8B8D46B246DA}"/>
                    </a:ext>
                  </a:extLst>
                </p:cNvPr>
                <p:cNvCxnSpPr>
                  <a:endCxn id="312"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15" name="Oval 314">
                  <a:extLst>
                    <a:ext uri="{FF2B5EF4-FFF2-40B4-BE49-F238E27FC236}">
                      <a16:creationId xmlns:a16="http://schemas.microsoft.com/office/drawing/2014/main" id="{C81902DF-AB7F-45EC-81E6-2C9EBA4EE36F}"/>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97" name="Group 296">
                <a:extLst>
                  <a:ext uri="{FF2B5EF4-FFF2-40B4-BE49-F238E27FC236}">
                    <a16:creationId xmlns:a16="http://schemas.microsoft.com/office/drawing/2014/main" id="{2B73D587-5FE8-48E8-A2F7-B88D683DCAD5}"/>
                  </a:ext>
                </a:extLst>
              </p:cNvPr>
              <p:cNvGrpSpPr/>
              <p:nvPr/>
            </p:nvGrpSpPr>
            <p:grpSpPr>
              <a:xfrm>
                <a:off x="1764779" y="4579123"/>
                <a:ext cx="1721751" cy="1721751"/>
                <a:chOff x="2625655" y="1440896"/>
                <a:chExt cx="1721751" cy="1721751"/>
              </a:xfrm>
              <a:grpFill/>
            </p:grpSpPr>
            <p:sp>
              <p:nvSpPr>
                <p:cNvPr id="308" name="Rectangle 307">
                  <a:extLst>
                    <a:ext uri="{FF2B5EF4-FFF2-40B4-BE49-F238E27FC236}">
                      <a16:creationId xmlns:a16="http://schemas.microsoft.com/office/drawing/2014/main" id="{FEEC90F5-2433-49FB-AFF5-47E1042955AC}"/>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09" name="Straight Connector 308">
                  <a:extLst>
                    <a:ext uri="{FF2B5EF4-FFF2-40B4-BE49-F238E27FC236}">
                      <a16:creationId xmlns:a16="http://schemas.microsoft.com/office/drawing/2014/main" id="{66EB9C29-6AFE-49B6-AF4D-CEFE6816E4C8}"/>
                    </a:ext>
                  </a:extLst>
                </p:cNvPr>
                <p:cNvCxnSpPr>
                  <a:stCxn id="308" idx="0"/>
                  <a:endCxn id="308"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0" name="Straight Connector 309">
                  <a:extLst>
                    <a:ext uri="{FF2B5EF4-FFF2-40B4-BE49-F238E27FC236}">
                      <a16:creationId xmlns:a16="http://schemas.microsoft.com/office/drawing/2014/main" id="{87A10A6D-D4DA-490C-8608-7FAE6FBC2485}"/>
                    </a:ext>
                  </a:extLst>
                </p:cNvPr>
                <p:cNvCxnSpPr>
                  <a:endCxn id="308"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11" name="Oval 310">
                  <a:extLst>
                    <a:ext uri="{FF2B5EF4-FFF2-40B4-BE49-F238E27FC236}">
                      <a16:creationId xmlns:a16="http://schemas.microsoft.com/office/drawing/2014/main" id="{7A12CC17-3010-452E-A193-A030DB708C87}"/>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98" name="Group 297">
                <a:extLst>
                  <a:ext uri="{FF2B5EF4-FFF2-40B4-BE49-F238E27FC236}">
                    <a16:creationId xmlns:a16="http://schemas.microsoft.com/office/drawing/2014/main" id="{BFA066A1-3323-4780-ABC8-99060DF9BE1C}"/>
                  </a:ext>
                </a:extLst>
              </p:cNvPr>
              <p:cNvGrpSpPr/>
              <p:nvPr/>
            </p:nvGrpSpPr>
            <p:grpSpPr>
              <a:xfrm>
                <a:off x="3486530" y="4579123"/>
                <a:ext cx="1721751" cy="1721751"/>
                <a:chOff x="2625655" y="1440896"/>
                <a:chExt cx="1721751" cy="1721751"/>
              </a:xfrm>
              <a:grpFill/>
            </p:grpSpPr>
            <p:sp>
              <p:nvSpPr>
                <p:cNvPr id="304" name="Rectangle 303">
                  <a:extLst>
                    <a:ext uri="{FF2B5EF4-FFF2-40B4-BE49-F238E27FC236}">
                      <a16:creationId xmlns:a16="http://schemas.microsoft.com/office/drawing/2014/main" id="{6A5E0CD0-F11C-4E3E-AA2D-28C3BB4C98FF}"/>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05" name="Straight Connector 304">
                  <a:extLst>
                    <a:ext uri="{FF2B5EF4-FFF2-40B4-BE49-F238E27FC236}">
                      <a16:creationId xmlns:a16="http://schemas.microsoft.com/office/drawing/2014/main" id="{AEB4C3BF-FFDB-4FFD-BCB7-7C7A591A4A2C}"/>
                    </a:ext>
                  </a:extLst>
                </p:cNvPr>
                <p:cNvCxnSpPr>
                  <a:stCxn id="304" idx="0"/>
                  <a:endCxn id="304"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6" name="Straight Connector 305">
                  <a:extLst>
                    <a:ext uri="{FF2B5EF4-FFF2-40B4-BE49-F238E27FC236}">
                      <a16:creationId xmlns:a16="http://schemas.microsoft.com/office/drawing/2014/main" id="{90D9393C-CCAA-419A-875A-8A1B78DD2E9C}"/>
                    </a:ext>
                  </a:extLst>
                </p:cNvPr>
                <p:cNvCxnSpPr>
                  <a:endCxn id="304"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07" name="Oval 306">
                  <a:extLst>
                    <a:ext uri="{FF2B5EF4-FFF2-40B4-BE49-F238E27FC236}">
                      <a16:creationId xmlns:a16="http://schemas.microsoft.com/office/drawing/2014/main" id="{7CE95F3C-488C-4CB8-B098-576706F3F54A}"/>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99" name="Group 298">
                <a:extLst>
                  <a:ext uri="{FF2B5EF4-FFF2-40B4-BE49-F238E27FC236}">
                    <a16:creationId xmlns:a16="http://schemas.microsoft.com/office/drawing/2014/main" id="{3A4E61A2-C7E9-4F69-BA4F-1721D39FEFC5}"/>
                  </a:ext>
                </a:extLst>
              </p:cNvPr>
              <p:cNvGrpSpPr/>
              <p:nvPr/>
            </p:nvGrpSpPr>
            <p:grpSpPr>
              <a:xfrm>
                <a:off x="5208281" y="4579123"/>
                <a:ext cx="1721751" cy="1721751"/>
                <a:chOff x="2625655" y="1440896"/>
                <a:chExt cx="1721751" cy="1721751"/>
              </a:xfrm>
              <a:grpFill/>
            </p:grpSpPr>
            <p:sp>
              <p:nvSpPr>
                <p:cNvPr id="300" name="Rectangle 299">
                  <a:extLst>
                    <a:ext uri="{FF2B5EF4-FFF2-40B4-BE49-F238E27FC236}">
                      <a16:creationId xmlns:a16="http://schemas.microsoft.com/office/drawing/2014/main" id="{C3B0E9F3-8E04-4627-8B69-3BD11F9725F3}"/>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01" name="Straight Connector 300">
                  <a:extLst>
                    <a:ext uri="{FF2B5EF4-FFF2-40B4-BE49-F238E27FC236}">
                      <a16:creationId xmlns:a16="http://schemas.microsoft.com/office/drawing/2014/main" id="{8EA36655-346A-44BD-85AB-48D848B52CCF}"/>
                    </a:ext>
                  </a:extLst>
                </p:cNvPr>
                <p:cNvCxnSpPr>
                  <a:stCxn id="300" idx="0"/>
                  <a:endCxn id="300"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2" name="Straight Connector 301">
                  <a:extLst>
                    <a:ext uri="{FF2B5EF4-FFF2-40B4-BE49-F238E27FC236}">
                      <a16:creationId xmlns:a16="http://schemas.microsoft.com/office/drawing/2014/main" id="{C396725D-313E-4054-B6CB-F0287CDB0ABC}"/>
                    </a:ext>
                  </a:extLst>
                </p:cNvPr>
                <p:cNvCxnSpPr>
                  <a:endCxn id="300"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03" name="Oval 302">
                  <a:extLst>
                    <a:ext uri="{FF2B5EF4-FFF2-40B4-BE49-F238E27FC236}">
                      <a16:creationId xmlns:a16="http://schemas.microsoft.com/office/drawing/2014/main" id="{D1574099-AEE8-42C7-A427-32977B43E756}"/>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521" name="Group 520">
              <a:extLst>
                <a:ext uri="{FF2B5EF4-FFF2-40B4-BE49-F238E27FC236}">
                  <a16:creationId xmlns:a16="http://schemas.microsoft.com/office/drawing/2014/main" id="{9A8988F0-0F2A-47E9-BC90-BF70AA072612}"/>
                </a:ext>
              </a:extLst>
            </p:cNvPr>
            <p:cNvGrpSpPr/>
            <p:nvPr/>
          </p:nvGrpSpPr>
          <p:grpSpPr>
            <a:xfrm>
              <a:off x="2831786" y="1594259"/>
              <a:ext cx="1060167" cy="1060167"/>
              <a:chOff x="1764779" y="1135621"/>
              <a:chExt cx="5165253" cy="5165253"/>
            </a:xfrm>
            <a:noFill/>
          </p:grpSpPr>
          <p:grpSp>
            <p:nvGrpSpPr>
              <p:cNvPr id="522" name="Group 521">
                <a:extLst>
                  <a:ext uri="{FF2B5EF4-FFF2-40B4-BE49-F238E27FC236}">
                    <a16:creationId xmlns:a16="http://schemas.microsoft.com/office/drawing/2014/main" id="{4C4DAC21-E61F-414B-A2DE-264023C501B5}"/>
                  </a:ext>
                </a:extLst>
              </p:cNvPr>
              <p:cNvGrpSpPr/>
              <p:nvPr/>
            </p:nvGrpSpPr>
            <p:grpSpPr>
              <a:xfrm>
                <a:off x="1764779" y="1135621"/>
                <a:ext cx="1721751" cy="1721751"/>
                <a:chOff x="2625655" y="1440896"/>
                <a:chExt cx="1721751" cy="1721751"/>
              </a:xfrm>
              <a:grpFill/>
            </p:grpSpPr>
            <p:sp>
              <p:nvSpPr>
                <p:cNvPr id="563" name="Rectangle 562">
                  <a:extLst>
                    <a:ext uri="{FF2B5EF4-FFF2-40B4-BE49-F238E27FC236}">
                      <a16:creationId xmlns:a16="http://schemas.microsoft.com/office/drawing/2014/main" id="{647AF7BE-4204-4E1E-B9B7-83EE0A5A05F0}"/>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64" name="Straight Connector 563">
                  <a:extLst>
                    <a:ext uri="{FF2B5EF4-FFF2-40B4-BE49-F238E27FC236}">
                      <a16:creationId xmlns:a16="http://schemas.microsoft.com/office/drawing/2014/main" id="{DF510076-A2A5-48D9-AFFB-FBA8FEFD7650}"/>
                    </a:ext>
                  </a:extLst>
                </p:cNvPr>
                <p:cNvCxnSpPr>
                  <a:stCxn id="563" idx="0"/>
                  <a:endCxn id="563"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65" name="Straight Connector 564">
                  <a:extLst>
                    <a:ext uri="{FF2B5EF4-FFF2-40B4-BE49-F238E27FC236}">
                      <a16:creationId xmlns:a16="http://schemas.microsoft.com/office/drawing/2014/main" id="{B74D15BC-993C-4639-B0B3-13C117BBAC16}"/>
                    </a:ext>
                  </a:extLst>
                </p:cNvPr>
                <p:cNvCxnSpPr>
                  <a:endCxn id="563"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66" name="Oval 565">
                  <a:extLst>
                    <a:ext uri="{FF2B5EF4-FFF2-40B4-BE49-F238E27FC236}">
                      <a16:creationId xmlns:a16="http://schemas.microsoft.com/office/drawing/2014/main" id="{E83E307D-30EB-45D9-AC24-57B7C645AB95}"/>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23" name="Group 522">
                <a:extLst>
                  <a:ext uri="{FF2B5EF4-FFF2-40B4-BE49-F238E27FC236}">
                    <a16:creationId xmlns:a16="http://schemas.microsoft.com/office/drawing/2014/main" id="{B751F25A-2DEA-4EC4-935C-AE63B4E79C55}"/>
                  </a:ext>
                </a:extLst>
              </p:cNvPr>
              <p:cNvGrpSpPr/>
              <p:nvPr/>
            </p:nvGrpSpPr>
            <p:grpSpPr>
              <a:xfrm>
                <a:off x="3486530" y="1135621"/>
                <a:ext cx="1721751" cy="1721751"/>
                <a:chOff x="2625655" y="1440896"/>
                <a:chExt cx="1721751" cy="1721751"/>
              </a:xfrm>
              <a:grpFill/>
            </p:grpSpPr>
            <p:sp>
              <p:nvSpPr>
                <p:cNvPr id="559" name="Rectangle 558">
                  <a:extLst>
                    <a:ext uri="{FF2B5EF4-FFF2-40B4-BE49-F238E27FC236}">
                      <a16:creationId xmlns:a16="http://schemas.microsoft.com/office/drawing/2014/main" id="{DC5FD014-BCA2-4686-8902-E1C65D2202A9}"/>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60" name="Straight Connector 559">
                  <a:extLst>
                    <a:ext uri="{FF2B5EF4-FFF2-40B4-BE49-F238E27FC236}">
                      <a16:creationId xmlns:a16="http://schemas.microsoft.com/office/drawing/2014/main" id="{C52D83B6-8C34-436A-8C74-6F818D6119DF}"/>
                    </a:ext>
                  </a:extLst>
                </p:cNvPr>
                <p:cNvCxnSpPr>
                  <a:stCxn id="559" idx="0"/>
                  <a:endCxn id="559"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61" name="Straight Connector 560">
                  <a:extLst>
                    <a:ext uri="{FF2B5EF4-FFF2-40B4-BE49-F238E27FC236}">
                      <a16:creationId xmlns:a16="http://schemas.microsoft.com/office/drawing/2014/main" id="{ADA6DA7F-7B07-44F3-8516-AADED896633C}"/>
                    </a:ext>
                  </a:extLst>
                </p:cNvPr>
                <p:cNvCxnSpPr>
                  <a:endCxn id="559"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62" name="Oval 561">
                  <a:extLst>
                    <a:ext uri="{FF2B5EF4-FFF2-40B4-BE49-F238E27FC236}">
                      <a16:creationId xmlns:a16="http://schemas.microsoft.com/office/drawing/2014/main" id="{9482915E-E1FE-4749-A639-FE2AF934FB69}"/>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24" name="Group 523">
                <a:extLst>
                  <a:ext uri="{FF2B5EF4-FFF2-40B4-BE49-F238E27FC236}">
                    <a16:creationId xmlns:a16="http://schemas.microsoft.com/office/drawing/2014/main" id="{6F9F180D-FE4D-4CE8-BCDD-4B030264476F}"/>
                  </a:ext>
                </a:extLst>
              </p:cNvPr>
              <p:cNvGrpSpPr/>
              <p:nvPr/>
            </p:nvGrpSpPr>
            <p:grpSpPr>
              <a:xfrm>
                <a:off x="1764779" y="2857372"/>
                <a:ext cx="1721751" cy="1721751"/>
                <a:chOff x="2625655" y="1440896"/>
                <a:chExt cx="1721751" cy="1721751"/>
              </a:xfrm>
              <a:grpFill/>
            </p:grpSpPr>
            <p:sp>
              <p:nvSpPr>
                <p:cNvPr id="555" name="Rectangle 554">
                  <a:extLst>
                    <a:ext uri="{FF2B5EF4-FFF2-40B4-BE49-F238E27FC236}">
                      <a16:creationId xmlns:a16="http://schemas.microsoft.com/office/drawing/2014/main" id="{F5377DAA-0B47-4C25-B89E-CAFED15E1426}"/>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56" name="Straight Connector 555">
                  <a:extLst>
                    <a:ext uri="{FF2B5EF4-FFF2-40B4-BE49-F238E27FC236}">
                      <a16:creationId xmlns:a16="http://schemas.microsoft.com/office/drawing/2014/main" id="{DCB35419-49F6-442D-87F8-4CA25F0AC90D}"/>
                    </a:ext>
                  </a:extLst>
                </p:cNvPr>
                <p:cNvCxnSpPr>
                  <a:stCxn id="555" idx="0"/>
                  <a:endCxn id="555"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57" name="Straight Connector 556">
                  <a:extLst>
                    <a:ext uri="{FF2B5EF4-FFF2-40B4-BE49-F238E27FC236}">
                      <a16:creationId xmlns:a16="http://schemas.microsoft.com/office/drawing/2014/main" id="{167DD27A-0438-4806-9BF6-5682F39C815C}"/>
                    </a:ext>
                  </a:extLst>
                </p:cNvPr>
                <p:cNvCxnSpPr>
                  <a:endCxn id="555"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58" name="Oval 557">
                  <a:extLst>
                    <a:ext uri="{FF2B5EF4-FFF2-40B4-BE49-F238E27FC236}">
                      <a16:creationId xmlns:a16="http://schemas.microsoft.com/office/drawing/2014/main" id="{CA0B2A67-381E-4FBB-BC1B-D48C137AA1D1}"/>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25" name="Group 524">
                <a:extLst>
                  <a:ext uri="{FF2B5EF4-FFF2-40B4-BE49-F238E27FC236}">
                    <a16:creationId xmlns:a16="http://schemas.microsoft.com/office/drawing/2014/main" id="{AD24A6E6-8F16-4535-A06C-A446966D0C4C}"/>
                  </a:ext>
                </a:extLst>
              </p:cNvPr>
              <p:cNvGrpSpPr/>
              <p:nvPr/>
            </p:nvGrpSpPr>
            <p:grpSpPr>
              <a:xfrm>
                <a:off x="3486530" y="2857372"/>
                <a:ext cx="1721751" cy="1721751"/>
                <a:chOff x="2625655" y="1440896"/>
                <a:chExt cx="1721751" cy="1721751"/>
              </a:xfrm>
              <a:grpFill/>
            </p:grpSpPr>
            <p:sp>
              <p:nvSpPr>
                <p:cNvPr id="551" name="Rectangle 550">
                  <a:extLst>
                    <a:ext uri="{FF2B5EF4-FFF2-40B4-BE49-F238E27FC236}">
                      <a16:creationId xmlns:a16="http://schemas.microsoft.com/office/drawing/2014/main" id="{83805029-C42B-4427-9C88-0378906BBB24}"/>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52" name="Straight Connector 551">
                  <a:extLst>
                    <a:ext uri="{FF2B5EF4-FFF2-40B4-BE49-F238E27FC236}">
                      <a16:creationId xmlns:a16="http://schemas.microsoft.com/office/drawing/2014/main" id="{C8BFCEBC-7E17-45B5-9116-714E4AFD9ADA}"/>
                    </a:ext>
                  </a:extLst>
                </p:cNvPr>
                <p:cNvCxnSpPr>
                  <a:stCxn id="551" idx="0"/>
                  <a:endCxn id="551"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53" name="Straight Connector 552">
                  <a:extLst>
                    <a:ext uri="{FF2B5EF4-FFF2-40B4-BE49-F238E27FC236}">
                      <a16:creationId xmlns:a16="http://schemas.microsoft.com/office/drawing/2014/main" id="{A32ECB15-568F-4780-8D76-F99C171C3140}"/>
                    </a:ext>
                  </a:extLst>
                </p:cNvPr>
                <p:cNvCxnSpPr>
                  <a:endCxn id="551"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54" name="Oval 553">
                  <a:extLst>
                    <a:ext uri="{FF2B5EF4-FFF2-40B4-BE49-F238E27FC236}">
                      <a16:creationId xmlns:a16="http://schemas.microsoft.com/office/drawing/2014/main" id="{E528EA50-14DA-4EB3-AE8A-327BECA1571A}"/>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26" name="Group 525">
                <a:extLst>
                  <a:ext uri="{FF2B5EF4-FFF2-40B4-BE49-F238E27FC236}">
                    <a16:creationId xmlns:a16="http://schemas.microsoft.com/office/drawing/2014/main" id="{16CBDEDE-FFB6-41B7-96D2-6570B389E6DA}"/>
                  </a:ext>
                </a:extLst>
              </p:cNvPr>
              <p:cNvGrpSpPr/>
              <p:nvPr/>
            </p:nvGrpSpPr>
            <p:grpSpPr>
              <a:xfrm>
                <a:off x="5208281" y="1135621"/>
                <a:ext cx="1721751" cy="1721751"/>
                <a:chOff x="2625655" y="1440896"/>
                <a:chExt cx="1721751" cy="1721751"/>
              </a:xfrm>
              <a:grpFill/>
            </p:grpSpPr>
            <p:sp>
              <p:nvSpPr>
                <p:cNvPr id="547" name="Rectangle 546">
                  <a:extLst>
                    <a:ext uri="{FF2B5EF4-FFF2-40B4-BE49-F238E27FC236}">
                      <a16:creationId xmlns:a16="http://schemas.microsoft.com/office/drawing/2014/main" id="{C2E156F2-C701-4945-AED9-5D6680692CF4}"/>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48" name="Straight Connector 547">
                  <a:extLst>
                    <a:ext uri="{FF2B5EF4-FFF2-40B4-BE49-F238E27FC236}">
                      <a16:creationId xmlns:a16="http://schemas.microsoft.com/office/drawing/2014/main" id="{E42F7435-3A25-4427-8E8A-4417BFE650FE}"/>
                    </a:ext>
                  </a:extLst>
                </p:cNvPr>
                <p:cNvCxnSpPr>
                  <a:stCxn id="547" idx="0"/>
                  <a:endCxn id="547"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49" name="Straight Connector 548">
                  <a:extLst>
                    <a:ext uri="{FF2B5EF4-FFF2-40B4-BE49-F238E27FC236}">
                      <a16:creationId xmlns:a16="http://schemas.microsoft.com/office/drawing/2014/main" id="{6E2C411D-CE64-456E-8832-2ECC63F53522}"/>
                    </a:ext>
                  </a:extLst>
                </p:cNvPr>
                <p:cNvCxnSpPr>
                  <a:endCxn id="547"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50" name="Oval 549">
                  <a:extLst>
                    <a:ext uri="{FF2B5EF4-FFF2-40B4-BE49-F238E27FC236}">
                      <a16:creationId xmlns:a16="http://schemas.microsoft.com/office/drawing/2014/main" id="{160D5C1F-4355-4EB8-98E2-B00942CDF5EC}"/>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27" name="Group 526">
                <a:extLst>
                  <a:ext uri="{FF2B5EF4-FFF2-40B4-BE49-F238E27FC236}">
                    <a16:creationId xmlns:a16="http://schemas.microsoft.com/office/drawing/2014/main" id="{860873A6-56CE-4014-A705-C05C28269228}"/>
                  </a:ext>
                </a:extLst>
              </p:cNvPr>
              <p:cNvGrpSpPr/>
              <p:nvPr/>
            </p:nvGrpSpPr>
            <p:grpSpPr>
              <a:xfrm>
                <a:off x="5208281" y="2857372"/>
                <a:ext cx="1721751" cy="1721751"/>
                <a:chOff x="2625655" y="1440896"/>
                <a:chExt cx="1721751" cy="1721751"/>
              </a:xfrm>
              <a:grpFill/>
            </p:grpSpPr>
            <p:sp>
              <p:nvSpPr>
                <p:cNvPr id="543" name="Rectangle 542">
                  <a:extLst>
                    <a:ext uri="{FF2B5EF4-FFF2-40B4-BE49-F238E27FC236}">
                      <a16:creationId xmlns:a16="http://schemas.microsoft.com/office/drawing/2014/main" id="{88213AB6-B131-4F3C-838F-74CFE09F6071}"/>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44" name="Straight Connector 543">
                  <a:extLst>
                    <a:ext uri="{FF2B5EF4-FFF2-40B4-BE49-F238E27FC236}">
                      <a16:creationId xmlns:a16="http://schemas.microsoft.com/office/drawing/2014/main" id="{118C53A6-FD3D-4A4F-A5A0-DE538DFAF748}"/>
                    </a:ext>
                  </a:extLst>
                </p:cNvPr>
                <p:cNvCxnSpPr>
                  <a:stCxn id="543" idx="0"/>
                  <a:endCxn id="543"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45" name="Straight Connector 544">
                  <a:extLst>
                    <a:ext uri="{FF2B5EF4-FFF2-40B4-BE49-F238E27FC236}">
                      <a16:creationId xmlns:a16="http://schemas.microsoft.com/office/drawing/2014/main" id="{17A9BB34-3AA7-4BAB-80F4-85D5D37D9ECE}"/>
                    </a:ext>
                  </a:extLst>
                </p:cNvPr>
                <p:cNvCxnSpPr>
                  <a:endCxn id="543"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46" name="Oval 545">
                  <a:extLst>
                    <a:ext uri="{FF2B5EF4-FFF2-40B4-BE49-F238E27FC236}">
                      <a16:creationId xmlns:a16="http://schemas.microsoft.com/office/drawing/2014/main" id="{BE1471AA-6859-45A7-B6FB-603339320DDF}"/>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28" name="Group 527">
                <a:extLst>
                  <a:ext uri="{FF2B5EF4-FFF2-40B4-BE49-F238E27FC236}">
                    <a16:creationId xmlns:a16="http://schemas.microsoft.com/office/drawing/2014/main" id="{9E1D6B0B-308E-43FA-8F6F-ADBFB35A7B32}"/>
                  </a:ext>
                </a:extLst>
              </p:cNvPr>
              <p:cNvGrpSpPr/>
              <p:nvPr/>
            </p:nvGrpSpPr>
            <p:grpSpPr>
              <a:xfrm>
                <a:off x="1764779" y="4579123"/>
                <a:ext cx="1721751" cy="1721751"/>
                <a:chOff x="2625655" y="1440896"/>
                <a:chExt cx="1721751" cy="1721751"/>
              </a:xfrm>
              <a:grpFill/>
            </p:grpSpPr>
            <p:sp>
              <p:nvSpPr>
                <p:cNvPr id="539" name="Rectangle 538">
                  <a:extLst>
                    <a:ext uri="{FF2B5EF4-FFF2-40B4-BE49-F238E27FC236}">
                      <a16:creationId xmlns:a16="http://schemas.microsoft.com/office/drawing/2014/main" id="{0262FC3A-ED08-443D-B6FD-17C598F475E3}"/>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40" name="Straight Connector 539">
                  <a:extLst>
                    <a:ext uri="{FF2B5EF4-FFF2-40B4-BE49-F238E27FC236}">
                      <a16:creationId xmlns:a16="http://schemas.microsoft.com/office/drawing/2014/main" id="{1FD03D18-2A98-4A20-B8ED-858C9B947AF7}"/>
                    </a:ext>
                  </a:extLst>
                </p:cNvPr>
                <p:cNvCxnSpPr>
                  <a:stCxn id="539" idx="0"/>
                  <a:endCxn id="539"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41" name="Straight Connector 540">
                  <a:extLst>
                    <a:ext uri="{FF2B5EF4-FFF2-40B4-BE49-F238E27FC236}">
                      <a16:creationId xmlns:a16="http://schemas.microsoft.com/office/drawing/2014/main" id="{8D8EC02A-128D-4E05-AF16-1BCE1DF76C4A}"/>
                    </a:ext>
                  </a:extLst>
                </p:cNvPr>
                <p:cNvCxnSpPr>
                  <a:endCxn id="539"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42" name="Oval 541">
                  <a:extLst>
                    <a:ext uri="{FF2B5EF4-FFF2-40B4-BE49-F238E27FC236}">
                      <a16:creationId xmlns:a16="http://schemas.microsoft.com/office/drawing/2014/main" id="{E8D02328-E4FE-43C7-B961-9B3076A06DA4}"/>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29" name="Group 528">
                <a:extLst>
                  <a:ext uri="{FF2B5EF4-FFF2-40B4-BE49-F238E27FC236}">
                    <a16:creationId xmlns:a16="http://schemas.microsoft.com/office/drawing/2014/main" id="{D232A45E-3DF5-4D91-BD12-E13D869C361A}"/>
                  </a:ext>
                </a:extLst>
              </p:cNvPr>
              <p:cNvGrpSpPr/>
              <p:nvPr/>
            </p:nvGrpSpPr>
            <p:grpSpPr>
              <a:xfrm>
                <a:off x="3486530" y="4579123"/>
                <a:ext cx="1721751" cy="1721751"/>
                <a:chOff x="2625655" y="1440896"/>
                <a:chExt cx="1721751" cy="1721751"/>
              </a:xfrm>
              <a:grpFill/>
            </p:grpSpPr>
            <p:sp>
              <p:nvSpPr>
                <p:cNvPr id="535" name="Rectangle 534">
                  <a:extLst>
                    <a:ext uri="{FF2B5EF4-FFF2-40B4-BE49-F238E27FC236}">
                      <a16:creationId xmlns:a16="http://schemas.microsoft.com/office/drawing/2014/main" id="{04DBA865-5184-4337-8FF6-E46816D59AC7}"/>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36" name="Straight Connector 535">
                  <a:extLst>
                    <a:ext uri="{FF2B5EF4-FFF2-40B4-BE49-F238E27FC236}">
                      <a16:creationId xmlns:a16="http://schemas.microsoft.com/office/drawing/2014/main" id="{FDA3B654-A27F-4D2A-8520-02FEA9C3C4C4}"/>
                    </a:ext>
                  </a:extLst>
                </p:cNvPr>
                <p:cNvCxnSpPr>
                  <a:stCxn id="535" idx="0"/>
                  <a:endCxn id="535"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37" name="Straight Connector 536">
                  <a:extLst>
                    <a:ext uri="{FF2B5EF4-FFF2-40B4-BE49-F238E27FC236}">
                      <a16:creationId xmlns:a16="http://schemas.microsoft.com/office/drawing/2014/main" id="{40594CDE-20A5-4BCC-9143-FD1EA7045600}"/>
                    </a:ext>
                  </a:extLst>
                </p:cNvPr>
                <p:cNvCxnSpPr>
                  <a:endCxn id="535"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38" name="Oval 537">
                  <a:extLst>
                    <a:ext uri="{FF2B5EF4-FFF2-40B4-BE49-F238E27FC236}">
                      <a16:creationId xmlns:a16="http://schemas.microsoft.com/office/drawing/2014/main" id="{21F442F9-1E9F-4BBC-B5B2-1EA597959F14}"/>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30" name="Group 529">
                <a:extLst>
                  <a:ext uri="{FF2B5EF4-FFF2-40B4-BE49-F238E27FC236}">
                    <a16:creationId xmlns:a16="http://schemas.microsoft.com/office/drawing/2014/main" id="{794D8FE2-9D8F-47E3-ACE1-9751C9D38BC7}"/>
                  </a:ext>
                </a:extLst>
              </p:cNvPr>
              <p:cNvGrpSpPr/>
              <p:nvPr/>
            </p:nvGrpSpPr>
            <p:grpSpPr>
              <a:xfrm>
                <a:off x="5208281" y="4579123"/>
                <a:ext cx="1721751" cy="1721751"/>
                <a:chOff x="2625655" y="1440896"/>
                <a:chExt cx="1721751" cy="1721751"/>
              </a:xfrm>
              <a:grpFill/>
            </p:grpSpPr>
            <p:sp>
              <p:nvSpPr>
                <p:cNvPr id="531" name="Rectangle 530">
                  <a:extLst>
                    <a:ext uri="{FF2B5EF4-FFF2-40B4-BE49-F238E27FC236}">
                      <a16:creationId xmlns:a16="http://schemas.microsoft.com/office/drawing/2014/main" id="{C3795212-378A-44B8-99EA-E585505EB8EE}"/>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32" name="Straight Connector 531">
                  <a:extLst>
                    <a:ext uri="{FF2B5EF4-FFF2-40B4-BE49-F238E27FC236}">
                      <a16:creationId xmlns:a16="http://schemas.microsoft.com/office/drawing/2014/main" id="{11922E72-360D-419D-848D-B032E1712303}"/>
                    </a:ext>
                  </a:extLst>
                </p:cNvPr>
                <p:cNvCxnSpPr>
                  <a:stCxn id="531" idx="0"/>
                  <a:endCxn id="531"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33" name="Straight Connector 532">
                  <a:extLst>
                    <a:ext uri="{FF2B5EF4-FFF2-40B4-BE49-F238E27FC236}">
                      <a16:creationId xmlns:a16="http://schemas.microsoft.com/office/drawing/2014/main" id="{C752DB94-AE7F-4ADE-A0F9-88D514BA3395}"/>
                    </a:ext>
                  </a:extLst>
                </p:cNvPr>
                <p:cNvCxnSpPr>
                  <a:endCxn id="531"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34" name="Oval 533">
                  <a:extLst>
                    <a:ext uri="{FF2B5EF4-FFF2-40B4-BE49-F238E27FC236}">
                      <a16:creationId xmlns:a16="http://schemas.microsoft.com/office/drawing/2014/main" id="{66A8E374-5F0A-404F-A0A4-0900F7D3719D}"/>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613" name="Group 612">
              <a:extLst>
                <a:ext uri="{FF2B5EF4-FFF2-40B4-BE49-F238E27FC236}">
                  <a16:creationId xmlns:a16="http://schemas.microsoft.com/office/drawing/2014/main" id="{FF096BE6-1252-4DDB-AA5B-43108BF503B6}"/>
                </a:ext>
              </a:extLst>
            </p:cNvPr>
            <p:cNvGrpSpPr/>
            <p:nvPr/>
          </p:nvGrpSpPr>
          <p:grpSpPr>
            <a:xfrm>
              <a:off x="718833" y="2654425"/>
              <a:ext cx="3180934" cy="1060168"/>
              <a:chOff x="1882422" y="5532920"/>
              <a:chExt cx="3180934" cy="1060168"/>
            </a:xfrm>
          </p:grpSpPr>
          <p:grpSp>
            <p:nvGrpSpPr>
              <p:cNvPr id="428" name="Group 427">
                <a:extLst>
                  <a:ext uri="{FF2B5EF4-FFF2-40B4-BE49-F238E27FC236}">
                    <a16:creationId xmlns:a16="http://schemas.microsoft.com/office/drawing/2014/main" id="{78E21F06-89D7-43C8-9B76-062906085AEA}"/>
                  </a:ext>
                </a:extLst>
              </p:cNvPr>
              <p:cNvGrpSpPr/>
              <p:nvPr/>
            </p:nvGrpSpPr>
            <p:grpSpPr>
              <a:xfrm>
                <a:off x="1882422" y="5532921"/>
                <a:ext cx="1060167" cy="1060167"/>
                <a:chOff x="1764779" y="1135621"/>
                <a:chExt cx="5165253" cy="5165253"/>
              </a:xfrm>
              <a:noFill/>
            </p:grpSpPr>
            <p:grpSp>
              <p:nvGrpSpPr>
                <p:cNvPr id="429" name="Group 428">
                  <a:extLst>
                    <a:ext uri="{FF2B5EF4-FFF2-40B4-BE49-F238E27FC236}">
                      <a16:creationId xmlns:a16="http://schemas.microsoft.com/office/drawing/2014/main" id="{7508DA41-6758-40D4-8E10-C4BACBC5E76D}"/>
                    </a:ext>
                  </a:extLst>
                </p:cNvPr>
                <p:cNvGrpSpPr/>
                <p:nvPr/>
              </p:nvGrpSpPr>
              <p:grpSpPr>
                <a:xfrm>
                  <a:off x="1764779" y="1135621"/>
                  <a:ext cx="1721751" cy="1721751"/>
                  <a:chOff x="2625655" y="1440896"/>
                  <a:chExt cx="1721751" cy="1721751"/>
                </a:xfrm>
                <a:grpFill/>
              </p:grpSpPr>
              <p:sp>
                <p:nvSpPr>
                  <p:cNvPr id="470" name="Rectangle 469">
                    <a:extLst>
                      <a:ext uri="{FF2B5EF4-FFF2-40B4-BE49-F238E27FC236}">
                        <a16:creationId xmlns:a16="http://schemas.microsoft.com/office/drawing/2014/main" id="{5FB8601D-449D-46BE-A452-88A0DC9B82A1}"/>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71" name="Straight Connector 470">
                    <a:extLst>
                      <a:ext uri="{FF2B5EF4-FFF2-40B4-BE49-F238E27FC236}">
                        <a16:creationId xmlns:a16="http://schemas.microsoft.com/office/drawing/2014/main" id="{1FFA96A1-6E8B-406F-A922-A2A2A7B59F2B}"/>
                      </a:ext>
                    </a:extLst>
                  </p:cNvPr>
                  <p:cNvCxnSpPr>
                    <a:stCxn id="470" idx="0"/>
                    <a:endCxn id="470"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72" name="Straight Connector 471">
                    <a:extLst>
                      <a:ext uri="{FF2B5EF4-FFF2-40B4-BE49-F238E27FC236}">
                        <a16:creationId xmlns:a16="http://schemas.microsoft.com/office/drawing/2014/main" id="{095F707F-0093-4270-8B16-84237238A7CF}"/>
                      </a:ext>
                    </a:extLst>
                  </p:cNvPr>
                  <p:cNvCxnSpPr>
                    <a:endCxn id="470"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73" name="Oval 472">
                    <a:extLst>
                      <a:ext uri="{FF2B5EF4-FFF2-40B4-BE49-F238E27FC236}">
                        <a16:creationId xmlns:a16="http://schemas.microsoft.com/office/drawing/2014/main" id="{6395DC01-00EC-4D93-B3A6-1228554F2663}"/>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30" name="Group 429">
                  <a:extLst>
                    <a:ext uri="{FF2B5EF4-FFF2-40B4-BE49-F238E27FC236}">
                      <a16:creationId xmlns:a16="http://schemas.microsoft.com/office/drawing/2014/main" id="{49EB97FC-DC2A-4C4C-9EA7-4FC7ADAA706E}"/>
                    </a:ext>
                  </a:extLst>
                </p:cNvPr>
                <p:cNvGrpSpPr/>
                <p:nvPr/>
              </p:nvGrpSpPr>
              <p:grpSpPr>
                <a:xfrm>
                  <a:off x="3486530" y="1135621"/>
                  <a:ext cx="1721751" cy="1721751"/>
                  <a:chOff x="2625655" y="1440896"/>
                  <a:chExt cx="1721751" cy="1721751"/>
                </a:xfrm>
                <a:grpFill/>
              </p:grpSpPr>
              <p:sp>
                <p:nvSpPr>
                  <p:cNvPr id="466" name="Rectangle 465">
                    <a:extLst>
                      <a:ext uri="{FF2B5EF4-FFF2-40B4-BE49-F238E27FC236}">
                        <a16:creationId xmlns:a16="http://schemas.microsoft.com/office/drawing/2014/main" id="{76ECAFEC-4816-4620-82E2-EEE69769EA02}"/>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67" name="Straight Connector 466">
                    <a:extLst>
                      <a:ext uri="{FF2B5EF4-FFF2-40B4-BE49-F238E27FC236}">
                        <a16:creationId xmlns:a16="http://schemas.microsoft.com/office/drawing/2014/main" id="{09A09D9C-57A1-4050-B295-370CC0F825D8}"/>
                      </a:ext>
                    </a:extLst>
                  </p:cNvPr>
                  <p:cNvCxnSpPr>
                    <a:stCxn id="466" idx="0"/>
                    <a:endCxn id="466"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68" name="Straight Connector 467">
                    <a:extLst>
                      <a:ext uri="{FF2B5EF4-FFF2-40B4-BE49-F238E27FC236}">
                        <a16:creationId xmlns:a16="http://schemas.microsoft.com/office/drawing/2014/main" id="{914B8F38-7001-45E3-8DE3-C9EB7EE0C4CA}"/>
                      </a:ext>
                    </a:extLst>
                  </p:cNvPr>
                  <p:cNvCxnSpPr>
                    <a:endCxn id="466"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69" name="Oval 468">
                    <a:extLst>
                      <a:ext uri="{FF2B5EF4-FFF2-40B4-BE49-F238E27FC236}">
                        <a16:creationId xmlns:a16="http://schemas.microsoft.com/office/drawing/2014/main" id="{0FDE4F76-97BC-4E03-8D22-341C6E933929}"/>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31" name="Group 430">
                  <a:extLst>
                    <a:ext uri="{FF2B5EF4-FFF2-40B4-BE49-F238E27FC236}">
                      <a16:creationId xmlns:a16="http://schemas.microsoft.com/office/drawing/2014/main" id="{420AAD83-D175-4516-B736-C86917EFB4AC}"/>
                    </a:ext>
                  </a:extLst>
                </p:cNvPr>
                <p:cNvGrpSpPr/>
                <p:nvPr/>
              </p:nvGrpSpPr>
              <p:grpSpPr>
                <a:xfrm>
                  <a:off x="1764779" y="2857372"/>
                  <a:ext cx="1721751" cy="1721751"/>
                  <a:chOff x="2625655" y="1440896"/>
                  <a:chExt cx="1721751" cy="1721751"/>
                </a:xfrm>
                <a:grpFill/>
              </p:grpSpPr>
              <p:sp>
                <p:nvSpPr>
                  <p:cNvPr id="462" name="Rectangle 461">
                    <a:extLst>
                      <a:ext uri="{FF2B5EF4-FFF2-40B4-BE49-F238E27FC236}">
                        <a16:creationId xmlns:a16="http://schemas.microsoft.com/office/drawing/2014/main" id="{F74FB059-085C-4DAC-8360-1C766E2AEC6B}"/>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63" name="Straight Connector 462">
                    <a:extLst>
                      <a:ext uri="{FF2B5EF4-FFF2-40B4-BE49-F238E27FC236}">
                        <a16:creationId xmlns:a16="http://schemas.microsoft.com/office/drawing/2014/main" id="{127D08F8-722D-405F-8F32-96C8E0A3D831}"/>
                      </a:ext>
                    </a:extLst>
                  </p:cNvPr>
                  <p:cNvCxnSpPr>
                    <a:stCxn id="462" idx="0"/>
                    <a:endCxn id="462"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64" name="Straight Connector 463">
                    <a:extLst>
                      <a:ext uri="{FF2B5EF4-FFF2-40B4-BE49-F238E27FC236}">
                        <a16:creationId xmlns:a16="http://schemas.microsoft.com/office/drawing/2014/main" id="{26BFA0A1-2DA0-4BD0-AA81-684C4136FE5F}"/>
                      </a:ext>
                    </a:extLst>
                  </p:cNvPr>
                  <p:cNvCxnSpPr>
                    <a:endCxn id="462"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65" name="Oval 464">
                    <a:extLst>
                      <a:ext uri="{FF2B5EF4-FFF2-40B4-BE49-F238E27FC236}">
                        <a16:creationId xmlns:a16="http://schemas.microsoft.com/office/drawing/2014/main" id="{A47F8222-DDCC-40DF-9076-0B4C6E1B531A}"/>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32" name="Group 431">
                  <a:extLst>
                    <a:ext uri="{FF2B5EF4-FFF2-40B4-BE49-F238E27FC236}">
                      <a16:creationId xmlns:a16="http://schemas.microsoft.com/office/drawing/2014/main" id="{282FA93D-FE97-4808-ABDC-D54A290C3A5B}"/>
                    </a:ext>
                  </a:extLst>
                </p:cNvPr>
                <p:cNvGrpSpPr/>
                <p:nvPr/>
              </p:nvGrpSpPr>
              <p:grpSpPr>
                <a:xfrm>
                  <a:off x="3486530" y="2857372"/>
                  <a:ext cx="1721751" cy="1721751"/>
                  <a:chOff x="2625655" y="1440896"/>
                  <a:chExt cx="1721751" cy="1721751"/>
                </a:xfrm>
                <a:grpFill/>
              </p:grpSpPr>
              <p:sp>
                <p:nvSpPr>
                  <p:cNvPr id="458" name="Rectangle 457">
                    <a:extLst>
                      <a:ext uri="{FF2B5EF4-FFF2-40B4-BE49-F238E27FC236}">
                        <a16:creationId xmlns:a16="http://schemas.microsoft.com/office/drawing/2014/main" id="{C08B720D-A52D-4B74-8A6E-0D1B24388C5D}"/>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59" name="Straight Connector 458">
                    <a:extLst>
                      <a:ext uri="{FF2B5EF4-FFF2-40B4-BE49-F238E27FC236}">
                        <a16:creationId xmlns:a16="http://schemas.microsoft.com/office/drawing/2014/main" id="{819A7B3D-066C-4EB9-A3CC-4C9C156A2BED}"/>
                      </a:ext>
                    </a:extLst>
                  </p:cNvPr>
                  <p:cNvCxnSpPr>
                    <a:stCxn id="458" idx="0"/>
                    <a:endCxn id="458"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60" name="Straight Connector 459">
                    <a:extLst>
                      <a:ext uri="{FF2B5EF4-FFF2-40B4-BE49-F238E27FC236}">
                        <a16:creationId xmlns:a16="http://schemas.microsoft.com/office/drawing/2014/main" id="{25239C47-F610-4FCB-AC15-4C3D8BA00D8B}"/>
                      </a:ext>
                    </a:extLst>
                  </p:cNvPr>
                  <p:cNvCxnSpPr>
                    <a:endCxn id="458"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61" name="Oval 460">
                    <a:extLst>
                      <a:ext uri="{FF2B5EF4-FFF2-40B4-BE49-F238E27FC236}">
                        <a16:creationId xmlns:a16="http://schemas.microsoft.com/office/drawing/2014/main" id="{D5FD1DAA-A695-4EE5-B887-B987E9BA795B}"/>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33" name="Group 432">
                  <a:extLst>
                    <a:ext uri="{FF2B5EF4-FFF2-40B4-BE49-F238E27FC236}">
                      <a16:creationId xmlns:a16="http://schemas.microsoft.com/office/drawing/2014/main" id="{7C8DF113-A2AE-4107-9523-A3A03C8FFECD}"/>
                    </a:ext>
                  </a:extLst>
                </p:cNvPr>
                <p:cNvGrpSpPr/>
                <p:nvPr/>
              </p:nvGrpSpPr>
              <p:grpSpPr>
                <a:xfrm>
                  <a:off x="5208281" y="1135621"/>
                  <a:ext cx="1721751" cy="1721751"/>
                  <a:chOff x="2625655" y="1440896"/>
                  <a:chExt cx="1721751" cy="1721751"/>
                </a:xfrm>
                <a:grpFill/>
              </p:grpSpPr>
              <p:sp>
                <p:nvSpPr>
                  <p:cNvPr id="454" name="Rectangle 453">
                    <a:extLst>
                      <a:ext uri="{FF2B5EF4-FFF2-40B4-BE49-F238E27FC236}">
                        <a16:creationId xmlns:a16="http://schemas.microsoft.com/office/drawing/2014/main" id="{541AF339-9C64-44D2-95B4-2292AED7470F}"/>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55" name="Straight Connector 454">
                    <a:extLst>
                      <a:ext uri="{FF2B5EF4-FFF2-40B4-BE49-F238E27FC236}">
                        <a16:creationId xmlns:a16="http://schemas.microsoft.com/office/drawing/2014/main" id="{2566BA75-DF8A-4E02-AB2B-DA3C686E12A2}"/>
                      </a:ext>
                    </a:extLst>
                  </p:cNvPr>
                  <p:cNvCxnSpPr>
                    <a:stCxn id="454" idx="0"/>
                    <a:endCxn id="454"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56" name="Straight Connector 455">
                    <a:extLst>
                      <a:ext uri="{FF2B5EF4-FFF2-40B4-BE49-F238E27FC236}">
                        <a16:creationId xmlns:a16="http://schemas.microsoft.com/office/drawing/2014/main" id="{ABB2B665-F49E-44C6-8DAF-7EA87C8A61AA}"/>
                      </a:ext>
                    </a:extLst>
                  </p:cNvPr>
                  <p:cNvCxnSpPr>
                    <a:endCxn id="454"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57" name="Oval 456">
                    <a:extLst>
                      <a:ext uri="{FF2B5EF4-FFF2-40B4-BE49-F238E27FC236}">
                        <a16:creationId xmlns:a16="http://schemas.microsoft.com/office/drawing/2014/main" id="{A6A48A9D-BABE-474B-BFB1-86EDEB30B309}"/>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34" name="Group 433">
                  <a:extLst>
                    <a:ext uri="{FF2B5EF4-FFF2-40B4-BE49-F238E27FC236}">
                      <a16:creationId xmlns:a16="http://schemas.microsoft.com/office/drawing/2014/main" id="{8325D5F2-4AC9-4A68-9EF9-97B16384B1A1}"/>
                    </a:ext>
                  </a:extLst>
                </p:cNvPr>
                <p:cNvGrpSpPr/>
                <p:nvPr/>
              </p:nvGrpSpPr>
              <p:grpSpPr>
                <a:xfrm>
                  <a:off x="5208281" y="2857372"/>
                  <a:ext cx="1721751" cy="1721751"/>
                  <a:chOff x="2625655" y="1440896"/>
                  <a:chExt cx="1721751" cy="1721751"/>
                </a:xfrm>
                <a:grpFill/>
              </p:grpSpPr>
              <p:sp>
                <p:nvSpPr>
                  <p:cNvPr id="450" name="Rectangle 449">
                    <a:extLst>
                      <a:ext uri="{FF2B5EF4-FFF2-40B4-BE49-F238E27FC236}">
                        <a16:creationId xmlns:a16="http://schemas.microsoft.com/office/drawing/2014/main" id="{6190FB62-9C81-4F80-93C9-52F5BAA788ED}"/>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51" name="Straight Connector 450">
                    <a:extLst>
                      <a:ext uri="{FF2B5EF4-FFF2-40B4-BE49-F238E27FC236}">
                        <a16:creationId xmlns:a16="http://schemas.microsoft.com/office/drawing/2014/main" id="{DB6A28D1-D107-4A3D-AD60-F499EF9C2142}"/>
                      </a:ext>
                    </a:extLst>
                  </p:cNvPr>
                  <p:cNvCxnSpPr>
                    <a:stCxn id="450" idx="0"/>
                    <a:endCxn id="450"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52" name="Straight Connector 451">
                    <a:extLst>
                      <a:ext uri="{FF2B5EF4-FFF2-40B4-BE49-F238E27FC236}">
                        <a16:creationId xmlns:a16="http://schemas.microsoft.com/office/drawing/2014/main" id="{0D95112B-38A4-4C29-BEB9-D4059D423281}"/>
                      </a:ext>
                    </a:extLst>
                  </p:cNvPr>
                  <p:cNvCxnSpPr>
                    <a:endCxn id="450"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53" name="Oval 452">
                    <a:extLst>
                      <a:ext uri="{FF2B5EF4-FFF2-40B4-BE49-F238E27FC236}">
                        <a16:creationId xmlns:a16="http://schemas.microsoft.com/office/drawing/2014/main" id="{D83F181F-9967-419E-96F4-78EBA60C6A8B}"/>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35" name="Group 434">
                  <a:extLst>
                    <a:ext uri="{FF2B5EF4-FFF2-40B4-BE49-F238E27FC236}">
                      <a16:creationId xmlns:a16="http://schemas.microsoft.com/office/drawing/2014/main" id="{9F9118D5-DDFB-4ADB-83A6-2B23108B5AAC}"/>
                    </a:ext>
                  </a:extLst>
                </p:cNvPr>
                <p:cNvGrpSpPr/>
                <p:nvPr/>
              </p:nvGrpSpPr>
              <p:grpSpPr>
                <a:xfrm>
                  <a:off x="1764779" y="4579123"/>
                  <a:ext cx="1721751" cy="1721751"/>
                  <a:chOff x="2625655" y="1440896"/>
                  <a:chExt cx="1721751" cy="1721751"/>
                </a:xfrm>
                <a:grpFill/>
              </p:grpSpPr>
              <p:sp>
                <p:nvSpPr>
                  <p:cNvPr id="446" name="Rectangle 445">
                    <a:extLst>
                      <a:ext uri="{FF2B5EF4-FFF2-40B4-BE49-F238E27FC236}">
                        <a16:creationId xmlns:a16="http://schemas.microsoft.com/office/drawing/2014/main" id="{F8C7EE63-56CD-4247-A88B-5CCE62713B19}"/>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47" name="Straight Connector 446">
                    <a:extLst>
                      <a:ext uri="{FF2B5EF4-FFF2-40B4-BE49-F238E27FC236}">
                        <a16:creationId xmlns:a16="http://schemas.microsoft.com/office/drawing/2014/main" id="{C8B8415D-A132-4F1B-B102-5A7F0C5BF1E7}"/>
                      </a:ext>
                    </a:extLst>
                  </p:cNvPr>
                  <p:cNvCxnSpPr>
                    <a:stCxn id="446" idx="0"/>
                    <a:endCxn id="446"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8" name="Straight Connector 447">
                    <a:extLst>
                      <a:ext uri="{FF2B5EF4-FFF2-40B4-BE49-F238E27FC236}">
                        <a16:creationId xmlns:a16="http://schemas.microsoft.com/office/drawing/2014/main" id="{A813943C-647C-4794-83B8-0BE484AD4244}"/>
                      </a:ext>
                    </a:extLst>
                  </p:cNvPr>
                  <p:cNvCxnSpPr>
                    <a:endCxn id="446"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49" name="Oval 448">
                    <a:extLst>
                      <a:ext uri="{FF2B5EF4-FFF2-40B4-BE49-F238E27FC236}">
                        <a16:creationId xmlns:a16="http://schemas.microsoft.com/office/drawing/2014/main" id="{F2258698-0A5E-47E8-AA62-63BDDF12EF2E}"/>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36" name="Group 435">
                  <a:extLst>
                    <a:ext uri="{FF2B5EF4-FFF2-40B4-BE49-F238E27FC236}">
                      <a16:creationId xmlns:a16="http://schemas.microsoft.com/office/drawing/2014/main" id="{CCD80776-F9A3-410E-ABEE-2EE5FDBA0268}"/>
                    </a:ext>
                  </a:extLst>
                </p:cNvPr>
                <p:cNvGrpSpPr/>
                <p:nvPr/>
              </p:nvGrpSpPr>
              <p:grpSpPr>
                <a:xfrm>
                  <a:off x="3486530" y="4579123"/>
                  <a:ext cx="1721751" cy="1721751"/>
                  <a:chOff x="2625655" y="1440896"/>
                  <a:chExt cx="1721751" cy="1721751"/>
                </a:xfrm>
                <a:grpFill/>
              </p:grpSpPr>
              <p:sp>
                <p:nvSpPr>
                  <p:cNvPr id="442" name="Rectangle 441">
                    <a:extLst>
                      <a:ext uri="{FF2B5EF4-FFF2-40B4-BE49-F238E27FC236}">
                        <a16:creationId xmlns:a16="http://schemas.microsoft.com/office/drawing/2014/main" id="{4ECD9471-9B89-4E9B-9041-128EE8886C79}"/>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43" name="Straight Connector 442">
                    <a:extLst>
                      <a:ext uri="{FF2B5EF4-FFF2-40B4-BE49-F238E27FC236}">
                        <a16:creationId xmlns:a16="http://schemas.microsoft.com/office/drawing/2014/main" id="{D49A9A0F-524F-439E-98B2-E43BDDED4CD1}"/>
                      </a:ext>
                    </a:extLst>
                  </p:cNvPr>
                  <p:cNvCxnSpPr>
                    <a:stCxn id="442" idx="0"/>
                    <a:endCxn id="442"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4" name="Straight Connector 443">
                    <a:extLst>
                      <a:ext uri="{FF2B5EF4-FFF2-40B4-BE49-F238E27FC236}">
                        <a16:creationId xmlns:a16="http://schemas.microsoft.com/office/drawing/2014/main" id="{C8D1195B-CCEF-439B-AA51-4061818D7EA3}"/>
                      </a:ext>
                    </a:extLst>
                  </p:cNvPr>
                  <p:cNvCxnSpPr>
                    <a:endCxn id="442"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45" name="Oval 444">
                    <a:extLst>
                      <a:ext uri="{FF2B5EF4-FFF2-40B4-BE49-F238E27FC236}">
                        <a16:creationId xmlns:a16="http://schemas.microsoft.com/office/drawing/2014/main" id="{87DA1285-B416-4E49-B7D2-B0259637B550}"/>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37" name="Group 436">
                  <a:extLst>
                    <a:ext uri="{FF2B5EF4-FFF2-40B4-BE49-F238E27FC236}">
                      <a16:creationId xmlns:a16="http://schemas.microsoft.com/office/drawing/2014/main" id="{2EED7190-46CF-4DD3-9870-8C07F29DE107}"/>
                    </a:ext>
                  </a:extLst>
                </p:cNvPr>
                <p:cNvGrpSpPr/>
                <p:nvPr/>
              </p:nvGrpSpPr>
              <p:grpSpPr>
                <a:xfrm>
                  <a:off x="5208281" y="4579123"/>
                  <a:ext cx="1721751" cy="1721751"/>
                  <a:chOff x="2625655" y="1440896"/>
                  <a:chExt cx="1721751" cy="1721751"/>
                </a:xfrm>
                <a:grpFill/>
              </p:grpSpPr>
              <p:sp>
                <p:nvSpPr>
                  <p:cNvPr id="438" name="Rectangle 437">
                    <a:extLst>
                      <a:ext uri="{FF2B5EF4-FFF2-40B4-BE49-F238E27FC236}">
                        <a16:creationId xmlns:a16="http://schemas.microsoft.com/office/drawing/2014/main" id="{CE678F53-15E1-4420-BC34-DE913510F081}"/>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39" name="Straight Connector 438">
                    <a:extLst>
                      <a:ext uri="{FF2B5EF4-FFF2-40B4-BE49-F238E27FC236}">
                        <a16:creationId xmlns:a16="http://schemas.microsoft.com/office/drawing/2014/main" id="{26192727-D592-47F0-9DBF-A53CBAD9AC2A}"/>
                      </a:ext>
                    </a:extLst>
                  </p:cNvPr>
                  <p:cNvCxnSpPr>
                    <a:stCxn id="438" idx="0"/>
                    <a:endCxn id="438"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0" name="Straight Connector 439">
                    <a:extLst>
                      <a:ext uri="{FF2B5EF4-FFF2-40B4-BE49-F238E27FC236}">
                        <a16:creationId xmlns:a16="http://schemas.microsoft.com/office/drawing/2014/main" id="{5F280BAD-5F03-41D4-83D2-F9F8E15DB0C7}"/>
                      </a:ext>
                    </a:extLst>
                  </p:cNvPr>
                  <p:cNvCxnSpPr>
                    <a:endCxn id="438"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41" name="Oval 440">
                    <a:extLst>
                      <a:ext uri="{FF2B5EF4-FFF2-40B4-BE49-F238E27FC236}">
                        <a16:creationId xmlns:a16="http://schemas.microsoft.com/office/drawing/2014/main" id="{AD343F2C-68DE-43F7-A55D-7EA512E84247}"/>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474" name="Group 473">
                <a:extLst>
                  <a:ext uri="{FF2B5EF4-FFF2-40B4-BE49-F238E27FC236}">
                    <a16:creationId xmlns:a16="http://schemas.microsoft.com/office/drawing/2014/main" id="{82B370BD-3F21-412E-9227-99DA5E099B02}"/>
                  </a:ext>
                </a:extLst>
              </p:cNvPr>
              <p:cNvGrpSpPr/>
              <p:nvPr/>
            </p:nvGrpSpPr>
            <p:grpSpPr>
              <a:xfrm>
                <a:off x="2940082" y="5532921"/>
                <a:ext cx="1060167" cy="1060167"/>
                <a:chOff x="1764779" y="1135621"/>
                <a:chExt cx="5165253" cy="5165253"/>
              </a:xfrm>
              <a:noFill/>
            </p:grpSpPr>
            <p:grpSp>
              <p:nvGrpSpPr>
                <p:cNvPr id="475" name="Group 474">
                  <a:extLst>
                    <a:ext uri="{FF2B5EF4-FFF2-40B4-BE49-F238E27FC236}">
                      <a16:creationId xmlns:a16="http://schemas.microsoft.com/office/drawing/2014/main" id="{66A26C6C-DCA0-4834-BE61-70908E9C01FF}"/>
                    </a:ext>
                  </a:extLst>
                </p:cNvPr>
                <p:cNvGrpSpPr/>
                <p:nvPr/>
              </p:nvGrpSpPr>
              <p:grpSpPr>
                <a:xfrm>
                  <a:off x="1764779" y="1135621"/>
                  <a:ext cx="1721751" cy="1721751"/>
                  <a:chOff x="2625655" y="1440896"/>
                  <a:chExt cx="1721751" cy="1721751"/>
                </a:xfrm>
                <a:grpFill/>
              </p:grpSpPr>
              <p:sp>
                <p:nvSpPr>
                  <p:cNvPr id="516" name="Rectangle 515">
                    <a:extLst>
                      <a:ext uri="{FF2B5EF4-FFF2-40B4-BE49-F238E27FC236}">
                        <a16:creationId xmlns:a16="http://schemas.microsoft.com/office/drawing/2014/main" id="{F7BA40B0-608D-47D2-BF78-94F898E94B51}"/>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17" name="Straight Connector 516">
                    <a:extLst>
                      <a:ext uri="{FF2B5EF4-FFF2-40B4-BE49-F238E27FC236}">
                        <a16:creationId xmlns:a16="http://schemas.microsoft.com/office/drawing/2014/main" id="{3E0211E3-61F8-4CDB-B8B0-CA17AF30C28D}"/>
                      </a:ext>
                    </a:extLst>
                  </p:cNvPr>
                  <p:cNvCxnSpPr>
                    <a:stCxn id="516" idx="0"/>
                    <a:endCxn id="516"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18" name="Straight Connector 517">
                    <a:extLst>
                      <a:ext uri="{FF2B5EF4-FFF2-40B4-BE49-F238E27FC236}">
                        <a16:creationId xmlns:a16="http://schemas.microsoft.com/office/drawing/2014/main" id="{E60BA2A8-844C-45AD-9C64-936497A21B90}"/>
                      </a:ext>
                    </a:extLst>
                  </p:cNvPr>
                  <p:cNvCxnSpPr>
                    <a:endCxn id="516"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19" name="Oval 518">
                    <a:extLst>
                      <a:ext uri="{FF2B5EF4-FFF2-40B4-BE49-F238E27FC236}">
                        <a16:creationId xmlns:a16="http://schemas.microsoft.com/office/drawing/2014/main" id="{A051FDA1-95EC-49BA-92B3-E43F6A476A73}"/>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76" name="Group 475">
                  <a:extLst>
                    <a:ext uri="{FF2B5EF4-FFF2-40B4-BE49-F238E27FC236}">
                      <a16:creationId xmlns:a16="http://schemas.microsoft.com/office/drawing/2014/main" id="{96F9B904-E2CD-448D-AE95-266CF8B67945}"/>
                    </a:ext>
                  </a:extLst>
                </p:cNvPr>
                <p:cNvGrpSpPr/>
                <p:nvPr/>
              </p:nvGrpSpPr>
              <p:grpSpPr>
                <a:xfrm>
                  <a:off x="3486530" y="1135621"/>
                  <a:ext cx="1721751" cy="1721751"/>
                  <a:chOff x="2625655" y="1440896"/>
                  <a:chExt cx="1721751" cy="1721751"/>
                </a:xfrm>
                <a:grpFill/>
              </p:grpSpPr>
              <p:sp>
                <p:nvSpPr>
                  <p:cNvPr id="512" name="Rectangle 511">
                    <a:extLst>
                      <a:ext uri="{FF2B5EF4-FFF2-40B4-BE49-F238E27FC236}">
                        <a16:creationId xmlns:a16="http://schemas.microsoft.com/office/drawing/2014/main" id="{B08B0CC0-A763-4932-B492-566102E6DC27}"/>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13" name="Straight Connector 512">
                    <a:extLst>
                      <a:ext uri="{FF2B5EF4-FFF2-40B4-BE49-F238E27FC236}">
                        <a16:creationId xmlns:a16="http://schemas.microsoft.com/office/drawing/2014/main" id="{96E22B79-6736-4C6D-9215-854CA0D14694}"/>
                      </a:ext>
                    </a:extLst>
                  </p:cNvPr>
                  <p:cNvCxnSpPr>
                    <a:stCxn id="512" idx="0"/>
                    <a:endCxn id="512"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14" name="Straight Connector 513">
                    <a:extLst>
                      <a:ext uri="{FF2B5EF4-FFF2-40B4-BE49-F238E27FC236}">
                        <a16:creationId xmlns:a16="http://schemas.microsoft.com/office/drawing/2014/main" id="{390371CF-4893-4E36-96B8-A8B9ACF66693}"/>
                      </a:ext>
                    </a:extLst>
                  </p:cNvPr>
                  <p:cNvCxnSpPr>
                    <a:endCxn id="512"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15" name="Oval 514">
                    <a:extLst>
                      <a:ext uri="{FF2B5EF4-FFF2-40B4-BE49-F238E27FC236}">
                        <a16:creationId xmlns:a16="http://schemas.microsoft.com/office/drawing/2014/main" id="{14C7A5F0-9FEC-4A64-AB26-0B5C2A04BD50}"/>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77" name="Group 476">
                  <a:extLst>
                    <a:ext uri="{FF2B5EF4-FFF2-40B4-BE49-F238E27FC236}">
                      <a16:creationId xmlns:a16="http://schemas.microsoft.com/office/drawing/2014/main" id="{4680CC85-E882-486C-A5BB-D36AF0D85640}"/>
                    </a:ext>
                  </a:extLst>
                </p:cNvPr>
                <p:cNvGrpSpPr/>
                <p:nvPr/>
              </p:nvGrpSpPr>
              <p:grpSpPr>
                <a:xfrm>
                  <a:off x="1764779" y="2857372"/>
                  <a:ext cx="1721751" cy="1721751"/>
                  <a:chOff x="2625655" y="1440896"/>
                  <a:chExt cx="1721751" cy="1721751"/>
                </a:xfrm>
                <a:grpFill/>
              </p:grpSpPr>
              <p:sp>
                <p:nvSpPr>
                  <p:cNvPr id="508" name="Rectangle 507">
                    <a:extLst>
                      <a:ext uri="{FF2B5EF4-FFF2-40B4-BE49-F238E27FC236}">
                        <a16:creationId xmlns:a16="http://schemas.microsoft.com/office/drawing/2014/main" id="{23A8ED65-D9D4-45C6-A118-21C72E0F5050}"/>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09" name="Straight Connector 508">
                    <a:extLst>
                      <a:ext uri="{FF2B5EF4-FFF2-40B4-BE49-F238E27FC236}">
                        <a16:creationId xmlns:a16="http://schemas.microsoft.com/office/drawing/2014/main" id="{B0A6C7F3-FDB7-40C7-BB0F-37F50CF25BD0}"/>
                      </a:ext>
                    </a:extLst>
                  </p:cNvPr>
                  <p:cNvCxnSpPr>
                    <a:stCxn id="508" idx="0"/>
                    <a:endCxn id="508"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10" name="Straight Connector 509">
                    <a:extLst>
                      <a:ext uri="{FF2B5EF4-FFF2-40B4-BE49-F238E27FC236}">
                        <a16:creationId xmlns:a16="http://schemas.microsoft.com/office/drawing/2014/main" id="{C74C6A4F-E7F5-4116-B181-B79DE5570E2E}"/>
                      </a:ext>
                    </a:extLst>
                  </p:cNvPr>
                  <p:cNvCxnSpPr>
                    <a:endCxn id="508"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11" name="Oval 510">
                    <a:extLst>
                      <a:ext uri="{FF2B5EF4-FFF2-40B4-BE49-F238E27FC236}">
                        <a16:creationId xmlns:a16="http://schemas.microsoft.com/office/drawing/2014/main" id="{6426EC38-8FA1-4368-9D31-855F69FE7D94}"/>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78" name="Group 477">
                  <a:extLst>
                    <a:ext uri="{FF2B5EF4-FFF2-40B4-BE49-F238E27FC236}">
                      <a16:creationId xmlns:a16="http://schemas.microsoft.com/office/drawing/2014/main" id="{9AB72BF5-97A0-4D8D-9577-31A37A999D58}"/>
                    </a:ext>
                  </a:extLst>
                </p:cNvPr>
                <p:cNvGrpSpPr/>
                <p:nvPr/>
              </p:nvGrpSpPr>
              <p:grpSpPr>
                <a:xfrm>
                  <a:off x="3486530" y="2857372"/>
                  <a:ext cx="1721751" cy="1721751"/>
                  <a:chOff x="2625655" y="1440896"/>
                  <a:chExt cx="1721751" cy="1721751"/>
                </a:xfrm>
                <a:grpFill/>
              </p:grpSpPr>
              <p:sp>
                <p:nvSpPr>
                  <p:cNvPr id="504" name="Rectangle 503">
                    <a:extLst>
                      <a:ext uri="{FF2B5EF4-FFF2-40B4-BE49-F238E27FC236}">
                        <a16:creationId xmlns:a16="http://schemas.microsoft.com/office/drawing/2014/main" id="{98B3C7BA-81CB-4695-AF5C-94CBDAD315FB}"/>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05" name="Straight Connector 504">
                    <a:extLst>
                      <a:ext uri="{FF2B5EF4-FFF2-40B4-BE49-F238E27FC236}">
                        <a16:creationId xmlns:a16="http://schemas.microsoft.com/office/drawing/2014/main" id="{6241E90B-7418-412F-9699-A629FA8AD055}"/>
                      </a:ext>
                    </a:extLst>
                  </p:cNvPr>
                  <p:cNvCxnSpPr>
                    <a:stCxn id="504" idx="0"/>
                    <a:endCxn id="504"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06" name="Straight Connector 505">
                    <a:extLst>
                      <a:ext uri="{FF2B5EF4-FFF2-40B4-BE49-F238E27FC236}">
                        <a16:creationId xmlns:a16="http://schemas.microsoft.com/office/drawing/2014/main" id="{498A2D98-33D4-449D-8CDF-2DA0DDBC25B9}"/>
                      </a:ext>
                    </a:extLst>
                  </p:cNvPr>
                  <p:cNvCxnSpPr>
                    <a:endCxn id="504"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07" name="Oval 506">
                    <a:extLst>
                      <a:ext uri="{FF2B5EF4-FFF2-40B4-BE49-F238E27FC236}">
                        <a16:creationId xmlns:a16="http://schemas.microsoft.com/office/drawing/2014/main" id="{9B69CEAD-CD99-4B17-B2E0-E562EF1C26AD}"/>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79" name="Group 478">
                  <a:extLst>
                    <a:ext uri="{FF2B5EF4-FFF2-40B4-BE49-F238E27FC236}">
                      <a16:creationId xmlns:a16="http://schemas.microsoft.com/office/drawing/2014/main" id="{02313000-A144-4085-AFCC-77A1EF38EC5D}"/>
                    </a:ext>
                  </a:extLst>
                </p:cNvPr>
                <p:cNvGrpSpPr/>
                <p:nvPr/>
              </p:nvGrpSpPr>
              <p:grpSpPr>
                <a:xfrm>
                  <a:off x="5208281" y="1135621"/>
                  <a:ext cx="1721751" cy="1721751"/>
                  <a:chOff x="2625655" y="1440896"/>
                  <a:chExt cx="1721751" cy="1721751"/>
                </a:xfrm>
                <a:grpFill/>
              </p:grpSpPr>
              <p:sp>
                <p:nvSpPr>
                  <p:cNvPr id="500" name="Rectangle 499">
                    <a:extLst>
                      <a:ext uri="{FF2B5EF4-FFF2-40B4-BE49-F238E27FC236}">
                        <a16:creationId xmlns:a16="http://schemas.microsoft.com/office/drawing/2014/main" id="{BB90A990-393E-4BFF-A423-6637A35CC490}"/>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01" name="Straight Connector 500">
                    <a:extLst>
                      <a:ext uri="{FF2B5EF4-FFF2-40B4-BE49-F238E27FC236}">
                        <a16:creationId xmlns:a16="http://schemas.microsoft.com/office/drawing/2014/main" id="{203926F9-D352-47F5-8480-EF8036C7BB29}"/>
                      </a:ext>
                    </a:extLst>
                  </p:cNvPr>
                  <p:cNvCxnSpPr>
                    <a:stCxn id="500" idx="0"/>
                    <a:endCxn id="500"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02" name="Straight Connector 501">
                    <a:extLst>
                      <a:ext uri="{FF2B5EF4-FFF2-40B4-BE49-F238E27FC236}">
                        <a16:creationId xmlns:a16="http://schemas.microsoft.com/office/drawing/2014/main" id="{29FB1111-AA84-4C83-B3A5-07BE29FB28CF}"/>
                      </a:ext>
                    </a:extLst>
                  </p:cNvPr>
                  <p:cNvCxnSpPr>
                    <a:endCxn id="500"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03" name="Oval 502">
                    <a:extLst>
                      <a:ext uri="{FF2B5EF4-FFF2-40B4-BE49-F238E27FC236}">
                        <a16:creationId xmlns:a16="http://schemas.microsoft.com/office/drawing/2014/main" id="{51E131DD-7FDD-4EF3-B110-9F2632830678}"/>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80" name="Group 479">
                  <a:extLst>
                    <a:ext uri="{FF2B5EF4-FFF2-40B4-BE49-F238E27FC236}">
                      <a16:creationId xmlns:a16="http://schemas.microsoft.com/office/drawing/2014/main" id="{F22C61E3-C971-4AD9-9D3A-A7E3CD282717}"/>
                    </a:ext>
                  </a:extLst>
                </p:cNvPr>
                <p:cNvGrpSpPr/>
                <p:nvPr/>
              </p:nvGrpSpPr>
              <p:grpSpPr>
                <a:xfrm>
                  <a:off x="5208281" y="2857372"/>
                  <a:ext cx="1721751" cy="1721751"/>
                  <a:chOff x="2625655" y="1440896"/>
                  <a:chExt cx="1721751" cy="1721751"/>
                </a:xfrm>
                <a:grpFill/>
              </p:grpSpPr>
              <p:sp>
                <p:nvSpPr>
                  <p:cNvPr id="496" name="Rectangle 495">
                    <a:extLst>
                      <a:ext uri="{FF2B5EF4-FFF2-40B4-BE49-F238E27FC236}">
                        <a16:creationId xmlns:a16="http://schemas.microsoft.com/office/drawing/2014/main" id="{CD4063A7-951B-4C43-AC27-258A3525F6A0}"/>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7" name="Straight Connector 496">
                    <a:extLst>
                      <a:ext uri="{FF2B5EF4-FFF2-40B4-BE49-F238E27FC236}">
                        <a16:creationId xmlns:a16="http://schemas.microsoft.com/office/drawing/2014/main" id="{8C247FC0-9944-41C9-BB8C-AABA832601B6}"/>
                      </a:ext>
                    </a:extLst>
                  </p:cNvPr>
                  <p:cNvCxnSpPr>
                    <a:stCxn id="496" idx="0"/>
                    <a:endCxn id="496"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8" name="Straight Connector 497">
                    <a:extLst>
                      <a:ext uri="{FF2B5EF4-FFF2-40B4-BE49-F238E27FC236}">
                        <a16:creationId xmlns:a16="http://schemas.microsoft.com/office/drawing/2014/main" id="{99041EE4-ACEF-4CB0-932D-F295A746F8D4}"/>
                      </a:ext>
                    </a:extLst>
                  </p:cNvPr>
                  <p:cNvCxnSpPr>
                    <a:endCxn id="496"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99" name="Oval 498">
                    <a:extLst>
                      <a:ext uri="{FF2B5EF4-FFF2-40B4-BE49-F238E27FC236}">
                        <a16:creationId xmlns:a16="http://schemas.microsoft.com/office/drawing/2014/main" id="{6AD50212-53A6-4DD5-868A-50A2CBAF51A8}"/>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81" name="Group 480">
                  <a:extLst>
                    <a:ext uri="{FF2B5EF4-FFF2-40B4-BE49-F238E27FC236}">
                      <a16:creationId xmlns:a16="http://schemas.microsoft.com/office/drawing/2014/main" id="{BFEBD8F4-6071-4141-85A2-3D83A71ABD9D}"/>
                    </a:ext>
                  </a:extLst>
                </p:cNvPr>
                <p:cNvGrpSpPr/>
                <p:nvPr/>
              </p:nvGrpSpPr>
              <p:grpSpPr>
                <a:xfrm>
                  <a:off x="1764779" y="4579123"/>
                  <a:ext cx="1721751" cy="1721751"/>
                  <a:chOff x="2625655" y="1440896"/>
                  <a:chExt cx="1721751" cy="1721751"/>
                </a:xfrm>
                <a:grpFill/>
              </p:grpSpPr>
              <p:sp>
                <p:nvSpPr>
                  <p:cNvPr id="492" name="Rectangle 491">
                    <a:extLst>
                      <a:ext uri="{FF2B5EF4-FFF2-40B4-BE49-F238E27FC236}">
                        <a16:creationId xmlns:a16="http://schemas.microsoft.com/office/drawing/2014/main" id="{CB568401-1C38-4E7F-BEB3-D728EC2901C9}"/>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93" name="Straight Connector 492">
                    <a:extLst>
                      <a:ext uri="{FF2B5EF4-FFF2-40B4-BE49-F238E27FC236}">
                        <a16:creationId xmlns:a16="http://schemas.microsoft.com/office/drawing/2014/main" id="{C021EE34-E91C-4C1D-8120-B6A62C24B1BB}"/>
                      </a:ext>
                    </a:extLst>
                  </p:cNvPr>
                  <p:cNvCxnSpPr>
                    <a:stCxn id="492" idx="0"/>
                    <a:endCxn id="492"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4" name="Straight Connector 493">
                    <a:extLst>
                      <a:ext uri="{FF2B5EF4-FFF2-40B4-BE49-F238E27FC236}">
                        <a16:creationId xmlns:a16="http://schemas.microsoft.com/office/drawing/2014/main" id="{AD3BD536-9AE4-44C1-9937-5047F0006039}"/>
                      </a:ext>
                    </a:extLst>
                  </p:cNvPr>
                  <p:cNvCxnSpPr>
                    <a:endCxn id="492"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95" name="Oval 494">
                    <a:extLst>
                      <a:ext uri="{FF2B5EF4-FFF2-40B4-BE49-F238E27FC236}">
                        <a16:creationId xmlns:a16="http://schemas.microsoft.com/office/drawing/2014/main" id="{FD25E829-94A2-47A7-9436-6D34F2669B6A}"/>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82" name="Group 481">
                  <a:extLst>
                    <a:ext uri="{FF2B5EF4-FFF2-40B4-BE49-F238E27FC236}">
                      <a16:creationId xmlns:a16="http://schemas.microsoft.com/office/drawing/2014/main" id="{4BD65502-276A-4056-BEB7-9E58AA74A06E}"/>
                    </a:ext>
                  </a:extLst>
                </p:cNvPr>
                <p:cNvGrpSpPr/>
                <p:nvPr/>
              </p:nvGrpSpPr>
              <p:grpSpPr>
                <a:xfrm>
                  <a:off x="3486530" y="4579123"/>
                  <a:ext cx="1721751" cy="1721751"/>
                  <a:chOff x="2625655" y="1440896"/>
                  <a:chExt cx="1721751" cy="1721751"/>
                </a:xfrm>
                <a:grpFill/>
              </p:grpSpPr>
              <p:sp>
                <p:nvSpPr>
                  <p:cNvPr id="488" name="Rectangle 487">
                    <a:extLst>
                      <a:ext uri="{FF2B5EF4-FFF2-40B4-BE49-F238E27FC236}">
                        <a16:creationId xmlns:a16="http://schemas.microsoft.com/office/drawing/2014/main" id="{577C6BD7-B00E-4A6F-A82E-E41CCFAE2692}"/>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89" name="Straight Connector 488">
                    <a:extLst>
                      <a:ext uri="{FF2B5EF4-FFF2-40B4-BE49-F238E27FC236}">
                        <a16:creationId xmlns:a16="http://schemas.microsoft.com/office/drawing/2014/main" id="{F116DF4E-6119-4B38-A3DF-3CD2047B14A2}"/>
                      </a:ext>
                    </a:extLst>
                  </p:cNvPr>
                  <p:cNvCxnSpPr>
                    <a:stCxn id="488" idx="0"/>
                    <a:endCxn id="488"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0" name="Straight Connector 489">
                    <a:extLst>
                      <a:ext uri="{FF2B5EF4-FFF2-40B4-BE49-F238E27FC236}">
                        <a16:creationId xmlns:a16="http://schemas.microsoft.com/office/drawing/2014/main" id="{00C2BE6B-28A6-444B-A7A3-244AFBAFD458}"/>
                      </a:ext>
                    </a:extLst>
                  </p:cNvPr>
                  <p:cNvCxnSpPr>
                    <a:endCxn id="488"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91" name="Oval 490">
                    <a:extLst>
                      <a:ext uri="{FF2B5EF4-FFF2-40B4-BE49-F238E27FC236}">
                        <a16:creationId xmlns:a16="http://schemas.microsoft.com/office/drawing/2014/main" id="{304858DD-D5C4-4D99-AE9C-4E01562E0A24}"/>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83" name="Group 482">
                  <a:extLst>
                    <a:ext uri="{FF2B5EF4-FFF2-40B4-BE49-F238E27FC236}">
                      <a16:creationId xmlns:a16="http://schemas.microsoft.com/office/drawing/2014/main" id="{90294F43-E25A-41AF-8A7A-B2A86EC7830E}"/>
                    </a:ext>
                  </a:extLst>
                </p:cNvPr>
                <p:cNvGrpSpPr/>
                <p:nvPr/>
              </p:nvGrpSpPr>
              <p:grpSpPr>
                <a:xfrm>
                  <a:off x="5208281" y="4579123"/>
                  <a:ext cx="1721751" cy="1721751"/>
                  <a:chOff x="2625655" y="1440896"/>
                  <a:chExt cx="1721751" cy="1721751"/>
                </a:xfrm>
                <a:grpFill/>
              </p:grpSpPr>
              <p:sp>
                <p:nvSpPr>
                  <p:cNvPr id="484" name="Rectangle 483">
                    <a:extLst>
                      <a:ext uri="{FF2B5EF4-FFF2-40B4-BE49-F238E27FC236}">
                        <a16:creationId xmlns:a16="http://schemas.microsoft.com/office/drawing/2014/main" id="{569A9054-6126-4BAC-B9B5-31995BA66822}"/>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85" name="Straight Connector 484">
                    <a:extLst>
                      <a:ext uri="{FF2B5EF4-FFF2-40B4-BE49-F238E27FC236}">
                        <a16:creationId xmlns:a16="http://schemas.microsoft.com/office/drawing/2014/main" id="{D265129B-6BA2-4352-A7C5-8D93C83BE15F}"/>
                      </a:ext>
                    </a:extLst>
                  </p:cNvPr>
                  <p:cNvCxnSpPr>
                    <a:stCxn id="484" idx="0"/>
                    <a:endCxn id="484"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86" name="Straight Connector 485">
                    <a:extLst>
                      <a:ext uri="{FF2B5EF4-FFF2-40B4-BE49-F238E27FC236}">
                        <a16:creationId xmlns:a16="http://schemas.microsoft.com/office/drawing/2014/main" id="{6F03FBA7-AD44-4329-B8AB-FEC8662CF260}"/>
                      </a:ext>
                    </a:extLst>
                  </p:cNvPr>
                  <p:cNvCxnSpPr>
                    <a:endCxn id="484"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87" name="Oval 486">
                    <a:extLst>
                      <a:ext uri="{FF2B5EF4-FFF2-40B4-BE49-F238E27FC236}">
                        <a16:creationId xmlns:a16="http://schemas.microsoft.com/office/drawing/2014/main" id="{653F246F-14A7-444A-B749-73D9A38075F2}"/>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567" name="Group 566">
                <a:extLst>
                  <a:ext uri="{FF2B5EF4-FFF2-40B4-BE49-F238E27FC236}">
                    <a16:creationId xmlns:a16="http://schemas.microsoft.com/office/drawing/2014/main" id="{C2D66AC5-6F06-4AA5-81D0-536B98A33D4F}"/>
                  </a:ext>
                </a:extLst>
              </p:cNvPr>
              <p:cNvGrpSpPr/>
              <p:nvPr/>
            </p:nvGrpSpPr>
            <p:grpSpPr>
              <a:xfrm>
                <a:off x="4003189" y="5532920"/>
                <a:ext cx="1060167" cy="1060167"/>
                <a:chOff x="1764779" y="1135621"/>
                <a:chExt cx="5165253" cy="5165253"/>
              </a:xfrm>
              <a:noFill/>
            </p:grpSpPr>
            <p:grpSp>
              <p:nvGrpSpPr>
                <p:cNvPr id="568" name="Group 567">
                  <a:extLst>
                    <a:ext uri="{FF2B5EF4-FFF2-40B4-BE49-F238E27FC236}">
                      <a16:creationId xmlns:a16="http://schemas.microsoft.com/office/drawing/2014/main" id="{13FE78B8-345F-4D9B-8E41-2590B1DF8DC0}"/>
                    </a:ext>
                  </a:extLst>
                </p:cNvPr>
                <p:cNvGrpSpPr/>
                <p:nvPr/>
              </p:nvGrpSpPr>
              <p:grpSpPr>
                <a:xfrm>
                  <a:off x="1764779" y="1135621"/>
                  <a:ext cx="1721751" cy="1721751"/>
                  <a:chOff x="2625655" y="1440896"/>
                  <a:chExt cx="1721751" cy="1721751"/>
                </a:xfrm>
                <a:grpFill/>
              </p:grpSpPr>
              <p:sp>
                <p:nvSpPr>
                  <p:cNvPr id="609" name="Rectangle 608">
                    <a:extLst>
                      <a:ext uri="{FF2B5EF4-FFF2-40B4-BE49-F238E27FC236}">
                        <a16:creationId xmlns:a16="http://schemas.microsoft.com/office/drawing/2014/main" id="{B8558F9A-7F4A-4699-B6E3-2209CDFC7702}"/>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10" name="Straight Connector 609">
                    <a:extLst>
                      <a:ext uri="{FF2B5EF4-FFF2-40B4-BE49-F238E27FC236}">
                        <a16:creationId xmlns:a16="http://schemas.microsoft.com/office/drawing/2014/main" id="{C1476CEA-83C4-49B2-854E-798000BCD249}"/>
                      </a:ext>
                    </a:extLst>
                  </p:cNvPr>
                  <p:cNvCxnSpPr>
                    <a:stCxn id="609" idx="0"/>
                    <a:endCxn id="609"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11" name="Straight Connector 610">
                    <a:extLst>
                      <a:ext uri="{FF2B5EF4-FFF2-40B4-BE49-F238E27FC236}">
                        <a16:creationId xmlns:a16="http://schemas.microsoft.com/office/drawing/2014/main" id="{C0373446-1AEB-48DD-A9F3-A1F295014060}"/>
                      </a:ext>
                    </a:extLst>
                  </p:cNvPr>
                  <p:cNvCxnSpPr>
                    <a:endCxn id="609"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12" name="Oval 611">
                    <a:extLst>
                      <a:ext uri="{FF2B5EF4-FFF2-40B4-BE49-F238E27FC236}">
                        <a16:creationId xmlns:a16="http://schemas.microsoft.com/office/drawing/2014/main" id="{FB770EF3-BB9E-4D8B-8B9A-A28B2850ECAB}"/>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69" name="Group 568">
                  <a:extLst>
                    <a:ext uri="{FF2B5EF4-FFF2-40B4-BE49-F238E27FC236}">
                      <a16:creationId xmlns:a16="http://schemas.microsoft.com/office/drawing/2014/main" id="{68F8F163-573D-4FB4-BE5F-7CE75029E7C4}"/>
                    </a:ext>
                  </a:extLst>
                </p:cNvPr>
                <p:cNvGrpSpPr/>
                <p:nvPr/>
              </p:nvGrpSpPr>
              <p:grpSpPr>
                <a:xfrm>
                  <a:off x="3486530" y="1135621"/>
                  <a:ext cx="1721751" cy="1721751"/>
                  <a:chOff x="2625655" y="1440896"/>
                  <a:chExt cx="1721751" cy="1721751"/>
                </a:xfrm>
                <a:grpFill/>
              </p:grpSpPr>
              <p:sp>
                <p:nvSpPr>
                  <p:cNvPr id="605" name="Rectangle 604">
                    <a:extLst>
                      <a:ext uri="{FF2B5EF4-FFF2-40B4-BE49-F238E27FC236}">
                        <a16:creationId xmlns:a16="http://schemas.microsoft.com/office/drawing/2014/main" id="{47E95C0B-9981-47D7-BF6F-984BFEA8898B}"/>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6" name="Straight Connector 605">
                    <a:extLst>
                      <a:ext uri="{FF2B5EF4-FFF2-40B4-BE49-F238E27FC236}">
                        <a16:creationId xmlns:a16="http://schemas.microsoft.com/office/drawing/2014/main" id="{4E02B48A-7667-402E-815D-FDFA97D2386A}"/>
                      </a:ext>
                    </a:extLst>
                  </p:cNvPr>
                  <p:cNvCxnSpPr>
                    <a:stCxn id="605" idx="0"/>
                    <a:endCxn id="605"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07" name="Straight Connector 606">
                    <a:extLst>
                      <a:ext uri="{FF2B5EF4-FFF2-40B4-BE49-F238E27FC236}">
                        <a16:creationId xmlns:a16="http://schemas.microsoft.com/office/drawing/2014/main" id="{6134A791-893D-4DB0-BCC0-3A28E101A4ED}"/>
                      </a:ext>
                    </a:extLst>
                  </p:cNvPr>
                  <p:cNvCxnSpPr>
                    <a:endCxn id="605"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08" name="Oval 607">
                    <a:extLst>
                      <a:ext uri="{FF2B5EF4-FFF2-40B4-BE49-F238E27FC236}">
                        <a16:creationId xmlns:a16="http://schemas.microsoft.com/office/drawing/2014/main" id="{0B85A105-AB0D-459D-92B5-7EED1FCB1A35}"/>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70" name="Group 569">
                  <a:extLst>
                    <a:ext uri="{FF2B5EF4-FFF2-40B4-BE49-F238E27FC236}">
                      <a16:creationId xmlns:a16="http://schemas.microsoft.com/office/drawing/2014/main" id="{ECB96586-BF89-433A-9E6B-9C98392A694C}"/>
                    </a:ext>
                  </a:extLst>
                </p:cNvPr>
                <p:cNvGrpSpPr/>
                <p:nvPr/>
              </p:nvGrpSpPr>
              <p:grpSpPr>
                <a:xfrm>
                  <a:off x="1764779" y="2857372"/>
                  <a:ext cx="1721751" cy="1721751"/>
                  <a:chOff x="2625655" y="1440896"/>
                  <a:chExt cx="1721751" cy="1721751"/>
                </a:xfrm>
                <a:grpFill/>
              </p:grpSpPr>
              <p:sp>
                <p:nvSpPr>
                  <p:cNvPr id="601" name="Rectangle 600">
                    <a:extLst>
                      <a:ext uri="{FF2B5EF4-FFF2-40B4-BE49-F238E27FC236}">
                        <a16:creationId xmlns:a16="http://schemas.microsoft.com/office/drawing/2014/main" id="{E47D629A-37B8-45EE-A39F-BF807AC1BD06}"/>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2" name="Straight Connector 601">
                    <a:extLst>
                      <a:ext uri="{FF2B5EF4-FFF2-40B4-BE49-F238E27FC236}">
                        <a16:creationId xmlns:a16="http://schemas.microsoft.com/office/drawing/2014/main" id="{D946B063-38F3-4F33-8752-07551B65FA87}"/>
                      </a:ext>
                    </a:extLst>
                  </p:cNvPr>
                  <p:cNvCxnSpPr>
                    <a:stCxn id="601" idx="0"/>
                    <a:endCxn id="601"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03" name="Straight Connector 602">
                    <a:extLst>
                      <a:ext uri="{FF2B5EF4-FFF2-40B4-BE49-F238E27FC236}">
                        <a16:creationId xmlns:a16="http://schemas.microsoft.com/office/drawing/2014/main" id="{C3D8014E-69AC-4AAA-9CB0-13F4D36EF733}"/>
                      </a:ext>
                    </a:extLst>
                  </p:cNvPr>
                  <p:cNvCxnSpPr>
                    <a:endCxn id="601"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04" name="Oval 603">
                    <a:extLst>
                      <a:ext uri="{FF2B5EF4-FFF2-40B4-BE49-F238E27FC236}">
                        <a16:creationId xmlns:a16="http://schemas.microsoft.com/office/drawing/2014/main" id="{A94D7B41-CB29-406D-9AB1-C812626EE55C}"/>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71" name="Group 570">
                  <a:extLst>
                    <a:ext uri="{FF2B5EF4-FFF2-40B4-BE49-F238E27FC236}">
                      <a16:creationId xmlns:a16="http://schemas.microsoft.com/office/drawing/2014/main" id="{F6687BDD-4BE0-4789-8465-E1690DFB60D9}"/>
                    </a:ext>
                  </a:extLst>
                </p:cNvPr>
                <p:cNvGrpSpPr/>
                <p:nvPr/>
              </p:nvGrpSpPr>
              <p:grpSpPr>
                <a:xfrm>
                  <a:off x="3486530" y="2857372"/>
                  <a:ext cx="1721751" cy="1721751"/>
                  <a:chOff x="2625655" y="1440896"/>
                  <a:chExt cx="1721751" cy="1721751"/>
                </a:xfrm>
                <a:grpFill/>
              </p:grpSpPr>
              <p:sp>
                <p:nvSpPr>
                  <p:cNvPr id="597" name="Rectangle 596">
                    <a:extLst>
                      <a:ext uri="{FF2B5EF4-FFF2-40B4-BE49-F238E27FC236}">
                        <a16:creationId xmlns:a16="http://schemas.microsoft.com/office/drawing/2014/main" id="{8D31B53A-A805-4E09-8831-AD4C07992E9E}"/>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98" name="Straight Connector 597">
                    <a:extLst>
                      <a:ext uri="{FF2B5EF4-FFF2-40B4-BE49-F238E27FC236}">
                        <a16:creationId xmlns:a16="http://schemas.microsoft.com/office/drawing/2014/main" id="{F3D4887C-40F4-4706-8BAF-3CDC5752F704}"/>
                      </a:ext>
                    </a:extLst>
                  </p:cNvPr>
                  <p:cNvCxnSpPr>
                    <a:stCxn id="597" idx="0"/>
                    <a:endCxn id="597"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99" name="Straight Connector 598">
                    <a:extLst>
                      <a:ext uri="{FF2B5EF4-FFF2-40B4-BE49-F238E27FC236}">
                        <a16:creationId xmlns:a16="http://schemas.microsoft.com/office/drawing/2014/main" id="{529D3C5D-5F16-4F6C-B9CD-F8CE4555931D}"/>
                      </a:ext>
                    </a:extLst>
                  </p:cNvPr>
                  <p:cNvCxnSpPr>
                    <a:endCxn id="597"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00" name="Oval 599">
                    <a:extLst>
                      <a:ext uri="{FF2B5EF4-FFF2-40B4-BE49-F238E27FC236}">
                        <a16:creationId xmlns:a16="http://schemas.microsoft.com/office/drawing/2014/main" id="{785EA6E8-C672-4603-9C7E-FDE03B5EBFB6}"/>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72" name="Group 571">
                  <a:extLst>
                    <a:ext uri="{FF2B5EF4-FFF2-40B4-BE49-F238E27FC236}">
                      <a16:creationId xmlns:a16="http://schemas.microsoft.com/office/drawing/2014/main" id="{1C244E02-A391-4478-9BC3-52C9E00539CE}"/>
                    </a:ext>
                  </a:extLst>
                </p:cNvPr>
                <p:cNvGrpSpPr/>
                <p:nvPr/>
              </p:nvGrpSpPr>
              <p:grpSpPr>
                <a:xfrm>
                  <a:off x="5208281" y="1135621"/>
                  <a:ext cx="1721751" cy="1721751"/>
                  <a:chOff x="2625655" y="1440896"/>
                  <a:chExt cx="1721751" cy="1721751"/>
                </a:xfrm>
                <a:grpFill/>
              </p:grpSpPr>
              <p:sp>
                <p:nvSpPr>
                  <p:cNvPr id="593" name="Rectangle 592">
                    <a:extLst>
                      <a:ext uri="{FF2B5EF4-FFF2-40B4-BE49-F238E27FC236}">
                        <a16:creationId xmlns:a16="http://schemas.microsoft.com/office/drawing/2014/main" id="{0D45B667-AC59-4DFA-89BE-334EA326DD26}"/>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94" name="Straight Connector 593">
                    <a:extLst>
                      <a:ext uri="{FF2B5EF4-FFF2-40B4-BE49-F238E27FC236}">
                        <a16:creationId xmlns:a16="http://schemas.microsoft.com/office/drawing/2014/main" id="{144F0EAA-0887-45D7-951E-4020E2C94588}"/>
                      </a:ext>
                    </a:extLst>
                  </p:cNvPr>
                  <p:cNvCxnSpPr>
                    <a:stCxn id="593" idx="0"/>
                    <a:endCxn id="593"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95" name="Straight Connector 594">
                    <a:extLst>
                      <a:ext uri="{FF2B5EF4-FFF2-40B4-BE49-F238E27FC236}">
                        <a16:creationId xmlns:a16="http://schemas.microsoft.com/office/drawing/2014/main" id="{808D8B1C-34A7-4B02-AAB3-AD3945EAB685}"/>
                      </a:ext>
                    </a:extLst>
                  </p:cNvPr>
                  <p:cNvCxnSpPr>
                    <a:endCxn id="593"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96" name="Oval 595">
                    <a:extLst>
                      <a:ext uri="{FF2B5EF4-FFF2-40B4-BE49-F238E27FC236}">
                        <a16:creationId xmlns:a16="http://schemas.microsoft.com/office/drawing/2014/main" id="{2895CB28-E974-4E2D-A8C1-932489B97D43}"/>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73" name="Group 572">
                  <a:extLst>
                    <a:ext uri="{FF2B5EF4-FFF2-40B4-BE49-F238E27FC236}">
                      <a16:creationId xmlns:a16="http://schemas.microsoft.com/office/drawing/2014/main" id="{85555774-8043-4F6C-A726-0699A3D34A42}"/>
                    </a:ext>
                  </a:extLst>
                </p:cNvPr>
                <p:cNvGrpSpPr/>
                <p:nvPr/>
              </p:nvGrpSpPr>
              <p:grpSpPr>
                <a:xfrm>
                  <a:off x="5208281" y="2857372"/>
                  <a:ext cx="1721751" cy="1721751"/>
                  <a:chOff x="2625655" y="1440896"/>
                  <a:chExt cx="1721751" cy="1721751"/>
                </a:xfrm>
                <a:grpFill/>
              </p:grpSpPr>
              <p:sp>
                <p:nvSpPr>
                  <p:cNvPr id="589" name="Rectangle 588">
                    <a:extLst>
                      <a:ext uri="{FF2B5EF4-FFF2-40B4-BE49-F238E27FC236}">
                        <a16:creationId xmlns:a16="http://schemas.microsoft.com/office/drawing/2014/main" id="{CAA1959C-0B79-4ECE-A1CD-32DE6AFBF932}"/>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90" name="Straight Connector 589">
                    <a:extLst>
                      <a:ext uri="{FF2B5EF4-FFF2-40B4-BE49-F238E27FC236}">
                        <a16:creationId xmlns:a16="http://schemas.microsoft.com/office/drawing/2014/main" id="{67D92D36-8F51-415D-B8B6-3AB08D6F26FC}"/>
                      </a:ext>
                    </a:extLst>
                  </p:cNvPr>
                  <p:cNvCxnSpPr>
                    <a:stCxn id="589" idx="0"/>
                    <a:endCxn id="589"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91" name="Straight Connector 590">
                    <a:extLst>
                      <a:ext uri="{FF2B5EF4-FFF2-40B4-BE49-F238E27FC236}">
                        <a16:creationId xmlns:a16="http://schemas.microsoft.com/office/drawing/2014/main" id="{92A7E15C-D611-4561-8B7E-D01647143369}"/>
                      </a:ext>
                    </a:extLst>
                  </p:cNvPr>
                  <p:cNvCxnSpPr>
                    <a:endCxn id="589"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92" name="Oval 591">
                    <a:extLst>
                      <a:ext uri="{FF2B5EF4-FFF2-40B4-BE49-F238E27FC236}">
                        <a16:creationId xmlns:a16="http://schemas.microsoft.com/office/drawing/2014/main" id="{55DB3C71-5680-4A03-B6D2-5CCD79682210}"/>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74" name="Group 573">
                  <a:extLst>
                    <a:ext uri="{FF2B5EF4-FFF2-40B4-BE49-F238E27FC236}">
                      <a16:creationId xmlns:a16="http://schemas.microsoft.com/office/drawing/2014/main" id="{DAFAA593-5701-49E7-BC61-F1A74890CE31}"/>
                    </a:ext>
                  </a:extLst>
                </p:cNvPr>
                <p:cNvGrpSpPr/>
                <p:nvPr/>
              </p:nvGrpSpPr>
              <p:grpSpPr>
                <a:xfrm>
                  <a:off x="1764779" y="4579123"/>
                  <a:ext cx="1721751" cy="1721751"/>
                  <a:chOff x="2625655" y="1440896"/>
                  <a:chExt cx="1721751" cy="1721751"/>
                </a:xfrm>
                <a:grpFill/>
              </p:grpSpPr>
              <p:sp>
                <p:nvSpPr>
                  <p:cNvPr id="585" name="Rectangle 584">
                    <a:extLst>
                      <a:ext uri="{FF2B5EF4-FFF2-40B4-BE49-F238E27FC236}">
                        <a16:creationId xmlns:a16="http://schemas.microsoft.com/office/drawing/2014/main" id="{EFF453AC-BA4D-4F06-A72F-8D36A33FF653}"/>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86" name="Straight Connector 585">
                    <a:extLst>
                      <a:ext uri="{FF2B5EF4-FFF2-40B4-BE49-F238E27FC236}">
                        <a16:creationId xmlns:a16="http://schemas.microsoft.com/office/drawing/2014/main" id="{9AD68ED6-7813-47AA-9C04-D71A63EC97B7}"/>
                      </a:ext>
                    </a:extLst>
                  </p:cNvPr>
                  <p:cNvCxnSpPr>
                    <a:stCxn id="585" idx="0"/>
                    <a:endCxn id="585"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87" name="Straight Connector 586">
                    <a:extLst>
                      <a:ext uri="{FF2B5EF4-FFF2-40B4-BE49-F238E27FC236}">
                        <a16:creationId xmlns:a16="http://schemas.microsoft.com/office/drawing/2014/main" id="{DF5CCB78-E8C4-4B81-B153-9714F0643B3C}"/>
                      </a:ext>
                    </a:extLst>
                  </p:cNvPr>
                  <p:cNvCxnSpPr>
                    <a:endCxn id="585"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88" name="Oval 587">
                    <a:extLst>
                      <a:ext uri="{FF2B5EF4-FFF2-40B4-BE49-F238E27FC236}">
                        <a16:creationId xmlns:a16="http://schemas.microsoft.com/office/drawing/2014/main" id="{C5D28E1C-D261-4FB1-9F3A-73F304B3755E}"/>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75" name="Group 574">
                  <a:extLst>
                    <a:ext uri="{FF2B5EF4-FFF2-40B4-BE49-F238E27FC236}">
                      <a16:creationId xmlns:a16="http://schemas.microsoft.com/office/drawing/2014/main" id="{4B9C222D-77D5-4D9E-8FE6-29019DC51DF2}"/>
                    </a:ext>
                  </a:extLst>
                </p:cNvPr>
                <p:cNvGrpSpPr/>
                <p:nvPr/>
              </p:nvGrpSpPr>
              <p:grpSpPr>
                <a:xfrm>
                  <a:off x="3486530" y="4579123"/>
                  <a:ext cx="1721751" cy="1721751"/>
                  <a:chOff x="2625655" y="1440896"/>
                  <a:chExt cx="1721751" cy="1721751"/>
                </a:xfrm>
                <a:grpFill/>
              </p:grpSpPr>
              <p:sp>
                <p:nvSpPr>
                  <p:cNvPr id="581" name="Rectangle 580">
                    <a:extLst>
                      <a:ext uri="{FF2B5EF4-FFF2-40B4-BE49-F238E27FC236}">
                        <a16:creationId xmlns:a16="http://schemas.microsoft.com/office/drawing/2014/main" id="{8CAEB1CA-C203-4250-ADC9-FAE3FECA0D17}"/>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82" name="Straight Connector 581">
                    <a:extLst>
                      <a:ext uri="{FF2B5EF4-FFF2-40B4-BE49-F238E27FC236}">
                        <a16:creationId xmlns:a16="http://schemas.microsoft.com/office/drawing/2014/main" id="{CA46AEE0-D227-415E-89BC-B27E3ADD0F9E}"/>
                      </a:ext>
                    </a:extLst>
                  </p:cNvPr>
                  <p:cNvCxnSpPr>
                    <a:stCxn id="581" idx="0"/>
                    <a:endCxn id="581"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83" name="Straight Connector 582">
                    <a:extLst>
                      <a:ext uri="{FF2B5EF4-FFF2-40B4-BE49-F238E27FC236}">
                        <a16:creationId xmlns:a16="http://schemas.microsoft.com/office/drawing/2014/main" id="{B07ABE76-B21D-4717-892C-3DB600C78D4B}"/>
                      </a:ext>
                    </a:extLst>
                  </p:cNvPr>
                  <p:cNvCxnSpPr>
                    <a:endCxn id="581"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84" name="Oval 583">
                    <a:extLst>
                      <a:ext uri="{FF2B5EF4-FFF2-40B4-BE49-F238E27FC236}">
                        <a16:creationId xmlns:a16="http://schemas.microsoft.com/office/drawing/2014/main" id="{7CA88457-E4A3-4E4C-AE00-7488FF93A2AC}"/>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76" name="Group 575">
                  <a:extLst>
                    <a:ext uri="{FF2B5EF4-FFF2-40B4-BE49-F238E27FC236}">
                      <a16:creationId xmlns:a16="http://schemas.microsoft.com/office/drawing/2014/main" id="{7723A457-9049-43D8-B445-10DBEA1E9BFC}"/>
                    </a:ext>
                  </a:extLst>
                </p:cNvPr>
                <p:cNvGrpSpPr/>
                <p:nvPr/>
              </p:nvGrpSpPr>
              <p:grpSpPr>
                <a:xfrm>
                  <a:off x="5208281" y="4579123"/>
                  <a:ext cx="1721751" cy="1721751"/>
                  <a:chOff x="2625655" y="1440896"/>
                  <a:chExt cx="1721751" cy="1721751"/>
                </a:xfrm>
                <a:grpFill/>
              </p:grpSpPr>
              <p:sp>
                <p:nvSpPr>
                  <p:cNvPr id="577" name="Rectangle 576">
                    <a:extLst>
                      <a:ext uri="{FF2B5EF4-FFF2-40B4-BE49-F238E27FC236}">
                        <a16:creationId xmlns:a16="http://schemas.microsoft.com/office/drawing/2014/main" id="{D6C671EB-15CF-4887-8520-E599E0312FB6}"/>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78" name="Straight Connector 577">
                    <a:extLst>
                      <a:ext uri="{FF2B5EF4-FFF2-40B4-BE49-F238E27FC236}">
                        <a16:creationId xmlns:a16="http://schemas.microsoft.com/office/drawing/2014/main" id="{DEF7A1C0-CE6C-4E9F-BB2E-A95F7C00F247}"/>
                      </a:ext>
                    </a:extLst>
                  </p:cNvPr>
                  <p:cNvCxnSpPr>
                    <a:stCxn id="577" idx="0"/>
                    <a:endCxn id="577"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79" name="Straight Connector 578">
                    <a:extLst>
                      <a:ext uri="{FF2B5EF4-FFF2-40B4-BE49-F238E27FC236}">
                        <a16:creationId xmlns:a16="http://schemas.microsoft.com/office/drawing/2014/main" id="{08C8CF88-589F-4468-8AC0-2C4912473F19}"/>
                      </a:ext>
                    </a:extLst>
                  </p:cNvPr>
                  <p:cNvCxnSpPr>
                    <a:endCxn id="577"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80" name="Oval 579">
                    <a:extLst>
                      <a:ext uri="{FF2B5EF4-FFF2-40B4-BE49-F238E27FC236}">
                        <a16:creationId xmlns:a16="http://schemas.microsoft.com/office/drawing/2014/main" id="{FE74992B-3340-4469-A5A2-3DBF0CDBFE2D}"/>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grpSp>
      <p:grpSp>
        <p:nvGrpSpPr>
          <p:cNvPr id="615" name="Group 614">
            <a:extLst>
              <a:ext uri="{FF2B5EF4-FFF2-40B4-BE49-F238E27FC236}">
                <a16:creationId xmlns:a16="http://schemas.microsoft.com/office/drawing/2014/main" id="{52FDF349-5D41-4702-AE7F-B9EF10DFC12E}"/>
              </a:ext>
            </a:extLst>
          </p:cNvPr>
          <p:cNvGrpSpPr/>
          <p:nvPr/>
        </p:nvGrpSpPr>
        <p:grpSpPr>
          <a:xfrm>
            <a:off x="716466" y="3708824"/>
            <a:ext cx="3183301" cy="2120334"/>
            <a:chOff x="716466" y="1594259"/>
            <a:chExt cx="3183301" cy="2120334"/>
          </a:xfrm>
        </p:grpSpPr>
        <p:grpSp>
          <p:nvGrpSpPr>
            <p:cNvPr id="616" name="Group 615">
              <a:extLst>
                <a:ext uri="{FF2B5EF4-FFF2-40B4-BE49-F238E27FC236}">
                  <a16:creationId xmlns:a16="http://schemas.microsoft.com/office/drawing/2014/main" id="{CD9FF3D1-443C-4D2A-BA27-A28940601F94}"/>
                </a:ext>
              </a:extLst>
            </p:cNvPr>
            <p:cNvGrpSpPr/>
            <p:nvPr/>
          </p:nvGrpSpPr>
          <p:grpSpPr>
            <a:xfrm>
              <a:off x="716466" y="1594259"/>
              <a:ext cx="1060167" cy="1060167"/>
              <a:chOff x="1764779" y="1135621"/>
              <a:chExt cx="5165253" cy="5165253"/>
            </a:xfrm>
            <a:noFill/>
          </p:grpSpPr>
          <p:grpSp>
            <p:nvGrpSpPr>
              <p:cNvPr id="848" name="Group 847">
                <a:extLst>
                  <a:ext uri="{FF2B5EF4-FFF2-40B4-BE49-F238E27FC236}">
                    <a16:creationId xmlns:a16="http://schemas.microsoft.com/office/drawing/2014/main" id="{52953042-20EB-4D04-8864-CA191C5855B0}"/>
                  </a:ext>
                </a:extLst>
              </p:cNvPr>
              <p:cNvGrpSpPr/>
              <p:nvPr/>
            </p:nvGrpSpPr>
            <p:grpSpPr>
              <a:xfrm>
                <a:off x="1764779" y="1135621"/>
                <a:ext cx="1721751" cy="1721751"/>
                <a:chOff x="2625655" y="1440896"/>
                <a:chExt cx="1721751" cy="1721751"/>
              </a:xfrm>
              <a:grpFill/>
            </p:grpSpPr>
            <p:sp>
              <p:nvSpPr>
                <p:cNvPr id="889" name="Rectangle 888">
                  <a:extLst>
                    <a:ext uri="{FF2B5EF4-FFF2-40B4-BE49-F238E27FC236}">
                      <a16:creationId xmlns:a16="http://schemas.microsoft.com/office/drawing/2014/main" id="{238EB934-948B-482D-B97B-1530FEBA3BFE}"/>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90" name="Straight Connector 889">
                  <a:extLst>
                    <a:ext uri="{FF2B5EF4-FFF2-40B4-BE49-F238E27FC236}">
                      <a16:creationId xmlns:a16="http://schemas.microsoft.com/office/drawing/2014/main" id="{696313A0-F94D-46CE-8674-8CBD8E662C16}"/>
                    </a:ext>
                  </a:extLst>
                </p:cNvPr>
                <p:cNvCxnSpPr>
                  <a:stCxn id="889" idx="0"/>
                  <a:endCxn id="889"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91" name="Straight Connector 890">
                  <a:extLst>
                    <a:ext uri="{FF2B5EF4-FFF2-40B4-BE49-F238E27FC236}">
                      <a16:creationId xmlns:a16="http://schemas.microsoft.com/office/drawing/2014/main" id="{379D41A7-9BB3-4B78-BA33-86F1480AE042}"/>
                    </a:ext>
                  </a:extLst>
                </p:cNvPr>
                <p:cNvCxnSpPr>
                  <a:endCxn id="889"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892" name="Oval 891">
                  <a:extLst>
                    <a:ext uri="{FF2B5EF4-FFF2-40B4-BE49-F238E27FC236}">
                      <a16:creationId xmlns:a16="http://schemas.microsoft.com/office/drawing/2014/main" id="{4C532584-F7E9-4C97-9DC3-BEA5867833CD}"/>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49" name="Group 848">
                <a:extLst>
                  <a:ext uri="{FF2B5EF4-FFF2-40B4-BE49-F238E27FC236}">
                    <a16:creationId xmlns:a16="http://schemas.microsoft.com/office/drawing/2014/main" id="{7C963510-62FB-4558-98BE-0D863C4C7EF9}"/>
                  </a:ext>
                </a:extLst>
              </p:cNvPr>
              <p:cNvGrpSpPr/>
              <p:nvPr/>
            </p:nvGrpSpPr>
            <p:grpSpPr>
              <a:xfrm>
                <a:off x="3486530" y="1135621"/>
                <a:ext cx="1721751" cy="1721751"/>
                <a:chOff x="2625655" y="1440896"/>
                <a:chExt cx="1721751" cy="1721751"/>
              </a:xfrm>
              <a:grpFill/>
            </p:grpSpPr>
            <p:sp>
              <p:nvSpPr>
                <p:cNvPr id="885" name="Rectangle 884">
                  <a:extLst>
                    <a:ext uri="{FF2B5EF4-FFF2-40B4-BE49-F238E27FC236}">
                      <a16:creationId xmlns:a16="http://schemas.microsoft.com/office/drawing/2014/main" id="{A1E3F93E-A613-4C48-8F65-8981DA80E206}"/>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86" name="Straight Connector 885">
                  <a:extLst>
                    <a:ext uri="{FF2B5EF4-FFF2-40B4-BE49-F238E27FC236}">
                      <a16:creationId xmlns:a16="http://schemas.microsoft.com/office/drawing/2014/main" id="{4D6970FF-1E00-4133-8825-0FEA9693AC8F}"/>
                    </a:ext>
                  </a:extLst>
                </p:cNvPr>
                <p:cNvCxnSpPr>
                  <a:stCxn id="885" idx="0"/>
                  <a:endCxn id="885"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87" name="Straight Connector 886">
                  <a:extLst>
                    <a:ext uri="{FF2B5EF4-FFF2-40B4-BE49-F238E27FC236}">
                      <a16:creationId xmlns:a16="http://schemas.microsoft.com/office/drawing/2014/main" id="{B51BE09B-C280-4C1D-A770-DF3F584FCF1F}"/>
                    </a:ext>
                  </a:extLst>
                </p:cNvPr>
                <p:cNvCxnSpPr>
                  <a:endCxn id="885"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888" name="Oval 887">
                  <a:extLst>
                    <a:ext uri="{FF2B5EF4-FFF2-40B4-BE49-F238E27FC236}">
                      <a16:creationId xmlns:a16="http://schemas.microsoft.com/office/drawing/2014/main" id="{9D04B8EC-DC9B-4460-BA46-23B0779294E9}"/>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50" name="Group 849">
                <a:extLst>
                  <a:ext uri="{FF2B5EF4-FFF2-40B4-BE49-F238E27FC236}">
                    <a16:creationId xmlns:a16="http://schemas.microsoft.com/office/drawing/2014/main" id="{53A21BBC-EB7E-41AE-B1DC-64F55A76E0DD}"/>
                  </a:ext>
                </a:extLst>
              </p:cNvPr>
              <p:cNvGrpSpPr/>
              <p:nvPr/>
            </p:nvGrpSpPr>
            <p:grpSpPr>
              <a:xfrm>
                <a:off x="1764779" y="2857372"/>
                <a:ext cx="1721751" cy="1721751"/>
                <a:chOff x="2625655" y="1440896"/>
                <a:chExt cx="1721751" cy="1721751"/>
              </a:xfrm>
              <a:grpFill/>
            </p:grpSpPr>
            <p:sp>
              <p:nvSpPr>
                <p:cNvPr id="881" name="Rectangle 880">
                  <a:extLst>
                    <a:ext uri="{FF2B5EF4-FFF2-40B4-BE49-F238E27FC236}">
                      <a16:creationId xmlns:a16="http://schemas.microsoft.com/office/drawing/2014/main" id="{DFE25A80-463F-4A79-9B82-C81C3F9CE499}"/>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82" name="Straight Connector 881">
                  <a:extLst>
                    <a:ext uri="{FF2B5EF4-FFF2-40B4-BE49-F238E27FC236}">
                      <a16:creationId xmlns:a16="http://schemas.microsoft.com/office/drawing/2014/main" id="{6CFEA56A-442D-4455-BE82-14E6A5E990E3}"/>
                    </a:ext>
                  </a:extLst>
                </p:cNvPr>
                <p:cNvCxnSpPr>
                  <a:stCxn id="881" idx="0"/>
                  <a:endCxn id="881"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83" name="Straight Connector 882">
                  <a:extLst>
                    <a:ext uri="{FF2B5EF4-FFF2-40B4-BE49-F238E27FC236}">
                      <a16:creationId xmlns:a16="http://schemas.microsoft.com/office/drawing/2014/main" id="{CE676494-E820-4F1C-944D-5E53ED3651FB}"/>
                    </a:ext>
                  </a:extLst>
                </p:cNvPr>
                <p:cNvCxnSpPr>
                  <a:endCxn id="881"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884" name="Oval 883">
                  <a:extLst>
                    <a:ext uri="{FF2B5EF4-FFF2-40B4-BE49-F238E27FC236}">
                      <a16:creationId xmlns:a16="http://schemas.microsoft.com/office/drawing/2014/main" id="{310169BB-041B-4564-967E-D0D130E85092}"/>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51" name="Group 850">
                <a:extLst>
                  <a:ext uri="{FF2B5EF4-FFF2-40B4-BE49-F238E27FC236}">
                    <a16:creationId xmlns:a16="http://schemas.microsoft.com/office/drawing/2014/main" id="{45A6CB4E-EB52-4646-A734-ED889E5CCF8F}"/>
                  </a:ext>
                </a:extLst>
              </p:cNvPr>
              <p:cNvGrpSpPr/>
              <p:nvPr/>
            </p:nvGrpSpPr>
            <p:grpSpPr>
              <a:xfrm>
                <a:off x="3486530" y="2857372"/>
                <a:ext cx="1721751" cy="1721751"/>
                <a:chOff x="2625655" y="1440896"/>
                <a:chExt cx="1721751" cy="1721751"/>
              </a:xfrm>
              <a:grpFill/>
            </p:grpSpPr>
            <p:sp>
              <p:nvSpPr>
                <p:cNvPr id="877" name="Rectangle 876">
                  <a:extLst>
                    <a:ext uri="{FF2B5EF4-FFF2-40B4-BE49-F238E27FC236}">
                      <a16:creationId xmlns:a16="http://schemas.microsoft.com/office/drawing/2014/main" id="{CC183608-B091-4BBD-86DA-AABAF7419C7E}"/>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78" name="Straight Connector 877">
                  <a:extLst>
                    <a:ext uri="{FF2B5EF4-FFF2-40B4-BE49-F238E27FC236}">
                      <a16:creationId xmlns:a16="http://schemas.microsoft.com/office/drawing/2014/main" id="{35D78927-EDFA-44E4-B44D-D40FB17B5B22}"/>
                    </a:ext>
                  </a:extLst>
                </p:cNvPr>
                <p:cNvCxnSpPr>
                  <a:stCxn id="877" idx="0"/>
                  <a:endCxn id="877"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9" name="Straight Connector 878">
                  <a:extLst>
                    <a:ext uri="{FF2B5EF4-FFF2-40B4-BE49-F238E27FC236}">
                      <a16:creationId xmlns:a16="http://schemas.microsoft.com/office/drawing/2014/main" id="{B02AFAD5-2E7B-4FF3-B82F-BC3429D2227A}"/>
                    </a:ext>
                  </a:extLst>
                </p:cNvPr>
                <p:cNvCxnSpPr>
                  <a:endCxn id="877"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880" name="Oval 879">
                  <a:extLst>
                    <a:ext uri="{FF2B5EF4-FFF2-40B4-BE49-F238E27FC236}">
                      <a16:creationId xmlns:a16="http://schemas.microsoft.com/office/drawing/2014/main" id="{371F4E1E-4B1F-4F45-87CB-E59A9D8321DC}"/>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52" name="Group 851">
                <a:extLst>
                  <a:ext uri="{FF2B5EF4-FFF2-40B4-BE49-F238E27FC236}">
                    <a16:creationId xmlns:a16="http://schemas.microsoft.com/office/drawing/2014/main" id="{2F225626-9DCA-43C0-B2F2-7BD807D63205}"/>
                  </a:ext>
                </a:extLst>
              </p:cNvPr>
              <p:cNvGrpSpPr/>
              <p:nvPr/>
            </p:nvGrpSpPr>
            <p:grpSpPr>
              <a:xfrm>
                <a:off x="5208281" y="1135621"/>
                <a:ext cx="1721751" cy="1721751"/>
                <a:chOff x="2625655" y="1440896"/>
                <a:chExt cx="1721751" cy="1721751"/>
              </a:xfrm>
              <a:grpFill/>
            </p:grpSpPr>
            <p:sp>
              <p:nvSpPr>
                <p:cNvPr id="873" name="Rectangle 872">
                  <a:extLst>
                    <a:ext uri="{FF2B5EF4-FFF2-40B4-BE49-F238E27FC236}">
                      <a16:creationId xmlns:a16="http://schemas.microsoft.com/office/drawing/2014/main" id="{F580F2F1-A7A6-42BF-A4DD-ACA0729AC0E5}"/>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74" name="Straight Connector 873">
                  <a:extLst>
                    <a:ext uri="{FF2B5EF4-FFF2-40B4-BE49-F238E27FC236}">
                      <a16:creationId xmlns:a16="http://schemas.microsoft.com/office/drawing/2014/main" id="{6B538EF5-1961-4C9E-BEFB-9740EC46CFB0}"/>
                    </a:ext>
                  </a:extLst>
                </p:cNvPr>
                <p:cNvCxnSpPr>
                  <a:stCxn id="873" idx="0"/>
                  <a:endCxn id="873"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5" name="Straight Connector 874">
                  <a:extLst>
                    <a:ext uri="{FF2B5EF4-FFF2-40B4-BE49-F238E27FC236}">
                      <a16:creationId xmlns:a16="http://schemas.microsoft.com/office/drawing/2014/main" id="{0E80CDC0-7FAC-41C8-8B80-61D9191AD040}"/>
                    </a:ext>
                  </a:extLst>
                </p:cNvPr>
                <p:cNvCxnSpPr>
                  <a:endCxn id="873"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876" name="Oval 875">
                  <a:extLst>
                    <a:ext uri="{FF2B5EF4-FFF2-40B4-BE49-F238E27FC236}">
                      <a16:creationId xmlns:a16="http://schemas.microsoft.com/office/drawing/2014/main" id="{601A746D-A524-4C10-9090-2DA126F24059}"/>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53" name="Group 852">
                <a:extLst>
                  <a:ext uri="{FF2B5EF4-FFF2-40B4-BE49-F238E27FC236}">
                    <a16:creationId xmlns:a16="http://schemas.microsoft.com/office/drawing/2014/main" id="{C97F27D7-E0FC-47CC-9818-AF277632279A}"/>
                  </a:ext>
                </a:extLst>
              </p:cNvPr>
              <p:cNvGrpSpPr/>
              <p:nvPr/>
            </p:nvGrpSpPr>
            <p:grpSpPr>
              <a:xfrm>
                <a:off x="5208281" y="2857372"/>
                <a:ext cx="1721751" cy="1721751"/>
                <a:chOff x="2625655" y="1440896"/>
                <a:chExt cx="1721751" cy="1721751"/>
              </a:xfrm>
              <a:grpFill/>
            </p:grpSpPr>
            <p:sp>
              <p:nvSpPr>
                <p:cNvPr id="869" name="Rectangle 868">
                  <a:extLst>
                    <a:ext uri="{FF2B5EF4-FFF2-40B4-BE49-F238E27FC236}">
                      <a16:creationId xmlns:a16="http://schemas.microsoft.com/office/drawing/2014/main" id="{173197F4-836A-45F3-AB44-B62EF6B82BF2}"/>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70" name="Straight Connector 869">
                  <a:extLst>
                    <a:ext uri="{FF2B5EF4-FFF2-40B4-BE49-F238E27FC236}">
                      <a16:creationId xmlns:a16="http://schemas.microsoft.com/office/drawing/2014/main" id="{29C64520-AE02-4558-90E3-B8B844AF317E}"/>
                    </a:ext>
                  </a:extLst>
                </p:cNvPr>
                <p:cNvCxnSpPr>
                  <a:stCxn id="869" idx="0"/>
                  <a:endCxn id="869"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71" name="Straight Connector 870">
                  <a:extLst>
                    <a:ext uri="{FF2B5EF4-FFF2-40B4-BE49-F238E27FC236}">
                      <a16:creationId xmlns:a16="http://schemas.microsoft.com/office/drawing/2014/main" id="{A507FCFE-55F6-4408-BDAC-8D85DB0533B1}"/>
                    </a:ext>
                  </a:extLst>
                </p:cNvPr>
                <p:cNvCxnSpPr>
                  <a:endCxn id="869"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872" name="Oval 871">
                  <a:extLst>
                    <a:ext uri="{FF2B5EF4-FFF2-40B4-BE49-F238E27FC236}">
                      <a16:creationId xmlns:a16="http://schemas.microsoft.com/office/drawing/2014/main" id="{FAB78EED-3456-4728-A492-DAA345B3535A}"/>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54" name="Group 853">
                <a:extLst>
                  <a:ext uri="{FF2B5EF4-FFF2-40B4-BE49-F238E27FC236}">
                    <a16:creationId xmlns:a16="http://schemas.microsoft.com/office/drawing/2014/main" id="{0DB0CDD3-F272-4372-AC40-EC2A4606BD63}"/>
                  </a:ext>
                </a:extLst>
              </p:cNvPr>
              <p:cNvGrpSpPr/>
              <p:nvPr/>
            </p:nvGrpSpPr>
            <p:grpSpPr>
              <a:xfrm>
                <a:off x="1764779" y="4579123"/>
                <a:ext cx="1721751" cy="1721751"/>
                <a:chOff x="2625655" y="1440896"/>
                <a:chExt cx="1721751" cy="1721751"/>
              </a:xfrm>
              <a:grpFill/>
            </p:grpSpPr>
            <p:sp>
              <p:nvSpPr>
                <p:cNvPr id="865" name="Rectangle 864">
                  <a:extLst>
                    <a:ext uri="{FF2B5EF4-FFF2-40B4-BE49-F238E27FC236}">
                      <a16:creationId xmlns:a16="http://schemas.microsoft.com/office/drawing/2014/main" id="{3793664E-35A7-413D-BDE2-59798F18631E}"/>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66" name="Straight Connector 865">
                  <a:extLst>
                    <a:ext uri="{FF2B5EF4-FFF2-40B4-BE49-F238E27FC236}">
                      <a16:creationId xmlns:a16="http://schemas.microsoft.com/office/drawing/2014/main" id="{F209A44B-8BDB-4186-A402-4BF5C1A2A0F7}"/>
                    </a:ext>
                  </a:extLst>
                </p:cNvPr>
                <p:cNvCxnSpPr>
                  <a:stCxn id="865" idx="0"/>
                  <a:endCxn id="865"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67" name="Straight Connector 866">
                  <a:extLst>
                    <a:ext uri="{FF2B5EF4-FFF2-40B4-BE49-F238E27FC236}">
                      <a16:creationId xmlns:a16="http://schemas.microsoft.com/office/drawing/2014/main" id="{B8EB3B59-298F-4A4B-8103-A404D7AA9FE4}"/>
                    </a:ext>
                  </a:extLst>
                </p:cNvPr>
                <p:cNvCxnSpPr>
                  <a:endCxn id="865"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868" name="Oval 867">
                  <a:extLst>
                    <a:ext uri="{FF2B5EF4-FFF2-40B4-BE49-F238E27FC236}">
                      <a16:creationId xmlns:a16="http://schemas.microsoft.com/office/drawing/2014/main" id="{61190DDD-265B-4A16-BD84-37029AA4E529}"/>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55" name="Group 854">
                <a:extLst>
                  <a:ext uri="{FF2B5EF4-FFF2-40B4-BE49-F238E27FC236}">
                    <a16:creationId xmlns:a16="http://schemas.microsoft.com/office/drawing/2014/main" id="{2CFBD981-3B32-4D1B-A333-C4AB5F05EF32}"/>
                  </a:ext>
                </a:extLst>
              </p:cNvPr>
              <p:cNvGrpSpPr/>
              <p:nvPr/>
            </p:nvGrpSpPr>
            <p:grpSpPr>
              <a:xfrm>
                <a:off x="3486530" y="4579123"/>
                <a:ext cx="1721751" cy="1721751"/>
                <a:chOff x="2625655" y="1440896"/>
                <a:chExt cx="1721751" cy="1721751"/>
              </a:xfrm>
              <a:grpFill/>
            </p:grpSpPr>
            <p:sp>
              <p:nvSpPr>
                <p:cNvPr id="861" name="Rectangle 860">
                  <a:extLst>
                    <a:ext uri="{FF2B5EF4-FFF2-40B4-BE49-F238E27FC236}">
                      <a16:creationId xmlns:a16="http://schemas.microsoft.com/office/drawing/2014/main" id="{A1D5EC6F-813E-4B61-87DC-374ABC3F90AD}"/>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62" name="Straight Connector 861">
                  <a:extLst>
                    <a:ext uri="{FF2B5EF4-FFF2-40B4-BE49-F238E27FC236}">
                      <a16:creationId xmlns:a16="http://schemas.microsoft.com/office/drawing/2014/main" id="{1379E068-9743-4995-BD25-479F864C5DC1}"/>
                    </a:ext>
                  </a:extLst>
                </p:cNvPr>
                <p:cNvCxnSpPr>
                  <a:stCxn id="861" idx="0"/>
                  <a:endCxn id="861"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63" name="Straight Connector 862">
                  <a:extLst>
                    <a:ext uri="{FF2B5EF4-FFF2-40B4-BE49-F238E27FC236}">
                      <a16:creationId xmlns:a16="http://schemas.microsoft.com/office/drawing/2014/main" id="{D2F5378A-B5C4-4BD4-BF0B-F3DC06AF1EB5}"/>
                    </a:ext>
                  </a:extLst>
                </p:cNvPr>
                <p:cNvCxnSpPr>
                  <a:endCxn id="861"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864" name="Oval 863">
                  <a:extLst>
                    <a:ext uri="{FF2B5EF4-FFF2-40B4-BE49-F238E27FC236}">
                      <a16:creationId xmlns:a16="http://schemas.microsoft.com/office/drawing/2014/main" id="{846ABE4D-EF68-41AB-80DF-73B20726BA1A}"/>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56" name="Group 855">
                <a:extLst>
                  <a:ext uri="{FF2B5EF4-FFF2-40B4-BE49-F238E27FC236}">
                    <a16:creationId xmlns:a16="http://schemas.microsoft.com/office/drawing/2014/main" id="{B6152304-130D-4301-9A89-3192F8E61DEF}"/>
                  </a:ext>
                </a:extLst>
              </p:cNvPr>
              <p:cNvGrpSpPr/>
              <p:nvPr/>
            </p:nvGrpSpPr>
            <p:grpSpPr>
              <a:xfrm>
                <a:off x="5208281" y="4579123"/>
                <a:ext cx="1721751" cy="1721751"/>
                <a:chOff x="2625655" y="1440896"/>
                <a:chExt cx="1721751" cy="1721751"/>
              </a:xfrm>
              <a:grpFill/>
            </p:grpSpPr>
            <p:sp>
              <p:nvSpPr>
                <p:cNvPr id="857" name="Rectangle 856">
                  <a:extLst>
                    <a:ext uri="{FF2B5EF4-FFF2-40B4-BE49-F238E27FC236}">
                      <a16:creationId xmlns:a16="http://schemas.microsoft.com/office/drawing/2014/main" id="{12C233A7-5546-485D-A13E-4E95C35C489D}"/>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58" name="Straight Connector 857">
                  <a:extLst>
                    <a:ext uri="{FF2B5EF4-FFF2-40B4-BE49-F238E27FC236}">
                      <a16:creationId xmlns:a16="http://schemas.microsoft.com/office/drawing/2014/main" id="{EAD5962A-2DC7-474A-A1DB-1CC58C4727B2}"/>
                    </a:ext>
                  </a:extLst>
                </p:cNvPr>
                <p:cNvCxnSpPr>
                  <a:stCxn id="857" idx="0"/>
                  <a:endCxn id="857"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59" name="Straight Connector 858">
                  <a:extLst>
                    <a:ext uri="{FF2B5EF4-FFF2-40B4-BE49-F238E27FC236}">
                      <a16:creationId xmlns:a16="http://schemas.microsoft.com/office/drawing/2014/main" id="{77FBEC4E-3CF1-4905-9DCF-FD064EA9CE86}"/>
                    </a:ext>
                  </a:extLst>
                </p:cNvPr>
                <p:cNvCxnSpPr>
                  <a:endCxn id="857"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860" name="Oval 859">
                  <a:extLst>
                    <a:ext uri="{FF2B5EF4-FFF2-40B4-BE49-F238E27FC236}">
                      <a16:creationId xmlns:a16="http://schemas.microsoft.com/office/drawing/2014/main" id="{F679E9E9-18D9-4A67-9D62-0AF9CE4E09E4}"/>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617" name="Group 616">
              <a:extLst>
                <a:ext uri="{FF2B5EF4-FFF2-40B4-BE49-F238E27FC236}">
                  <a16:creationId xmlns:a16="http://schemas.microsoft.com/office/drawing/2014/main" id="{E6811211-E58F-4DD7-8A17-ACB647AA2727}"/>
                </a:ext>
              </a:extLst>
            </p:cNvPr>
            <p:cNvGrpSpPr/>
            <p:nvPr/>
          </p:nvGrpSpPr>
          <p:grpSpPr>
            <a:xfrm>
              <a:off x="1774126" y="1594259"/>
              <a:ext cx="1060167" cy="1060167"/>
              <a:chOff x="1764779" y="1135621"/>
              <a:chExt cx="5165253" cy="5165253"/>
            </a:xfrm>
            <a:noFill/>
          </p:grpSpPr>
          <p:grpSp>
            <p:nvGrpSpPr>
              <p:cNvPr id="803" name="Group 802">
                <a:extLst>
                  <a:ext uri="{FF2B5EF4-FFF2-40B4-BE49-F238E27FC236}">
                    <a16:creationId xmlns:a16="http://schemas.microsoft.com/office/drawing/2014/main" id="{E9053B80-E601-43D3-8E7D-7D596AD30B6E}"/>
                  </a:ext>
                </a:extLst>
              </p:cNvPr>
              <p:cNvGrpSpPr/>
              <p:nvPr/>
            </p:nvGrpSpPr>
            <p:grpSpPr>
              <a:xfrm>
                <a:off x="1764779" y="1135621"/>
                <a:ext cx="1721751" cy="1721751"/>
                <a:chOff x="2625655" y="1440896"/>
                <a:chExt cx="1721751" cy="1721751"/>
              </a:xfrm>
              <a:grpFill/>
            </p:grpSpPr>
            <p:sp>
              <p:nvSpPr>
                <p:cNvPr id="844" name="Rectangle 843">
                  <a:extLst>
                    <a:ext uri="{FF2B5EF4-FFF2-40B4-BE49-F238E27FC236}">
                      <a16:creationId xmlns:a16="http://schemas.microsoft.com/office/drawing/2014/main" id="{4024C0C8-F4C1-4EE3-B4FC-68D251FEA9F0}"/>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45" name="Straight Connector 844">
                  <a:extLst>
                    <a:ext uri="{FF2B5EF4-FFF2-40B4-BE49-F238E27FC236}">
                      <a16:creationId xmlns:a16="http://schemas.microsoft.com/office/drawing/2014/main" id="{00A4A96C-D8B2-4048-B4B0-E38E58285CE7}"/>
                    </a:ext>
                  </a:extLst>
                </p:cNvPr>
                <p:cNvCxnSpPr>
                  <a:stCxn id="844" idx="0"/>
                  <a:endCxn id="844"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46" name="Straight Connector 845">
                  <a:extLst>
                    <a:ext uri="{FF2B5EF4-FFF2-40B4-BE49-F238E27FC236}">
                      <a16:creationId xmlns:a16="http://schemas.microsoft.com/office/drawing/2014/main" id="{DAB1D3D6-E74C-41F5-BED8-833D3D46BE02}"/>
                    </a:ext>
                  </a:extLst>
                </p:cNvPr>
                <p:cNvCxnSpPr>
                  <a:endCxn id="844"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847" name="Oval 846">
                  <a:extLst>
                    <a:ext uri="{FF2B5EF4-FFF2-40B4-BE49-F238E27FC236}">
                      <a16:creationId xmlns:a16="http://schemas.microsoft.com/office/drawing/2014/main" id="{18A0F079-F37E-4134-9AEA-4FC385A57F70}"/>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04" name="Group 803">
                <a:extLst>
                  <a:ext uri="{FF2B5EF4-FFF2-40B4-BE49-F238E27FC236}">
                    <a16:creationId xmlns:a16="http://schemas.microsoft.com/office/drawing/2014/main" id="{9E9786A6-A25D-43FA-A8A4-EBE861C6BF1A}"/>
                  </a:ext>
                </a:extLst>
              </p:cNvPr>
              <p:cNvGrpSpPr/>
              <p:nvPr/>
            </p:nvGrpSpPr>
            <p:grpSpPr>
              <a:xfrm>
                <a:off x="3486530" y="1135621"/>
                <a:ext cx="1721751" cy="1721751"/>
                <a:chOff x="2625655" y="1440896"/>
                <a:chExt cx="1721751" cy="1721751"/>
              </a:xfrm>
              <a:grpFill/>
            </p:grpSpPr>
            <p:sp>
              <p:nvSpPr>
                <p:cNvPr id="840" name="Rectangle 839">
                  <a:extLst>
                    <a:ext uri="{FF2B5EF4-FFF2-40B4-BE49-F238E27FC236}">
                      <a16:creationId xmlns:a16="http://schemas.microsoft.com/office/drawing/2014/main" id="{ECDD1802-5D71-4870-8022-144B1C7FAF65}"/>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41" name="Straight Connector 840">
                  <a:extLst>
                    <a:ext uri="{FF2B5EF4-FFF2-40B4-BE49-F238E27FC236}">
                      <a16:creationId xmlns:a16="http://schemas.microsoft.com/office/drawing/2014/main" id="{1396620E-EB93-40B4-94C6-3B7E00F8C3B8}"/>
                    </a:ext>
                  </a:extLst>
                </p:cNvPr>
                <p:cNvCxnSpPr>
                  <a:stCxn id="840" idx="0"/>
                  <a:endCxn id="840"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42" name="Straight Connector 841">
                  <a:extLst>
                    <a:ext uri="{FF2B5EF4-FFF2-40B4-BE49-F238E27FC236}">
                      <a16:creationId xmlns:a16="http://schemas.microsoft.com/office/drawing/2014/main" id="{8D7ED463-A6A3-4412-A2B6-59ED33F1614A}"/>
                    </a:ext>
                  </a:extLst>
                </p:cNvPr>
                <p:cNvCxnSpPr>
                  <a:endCxn id="840"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843" name="Oval 842">
                  <a:extLst>
                    <a:ext uri="{FF2B5EF4-FFF2-40B4-BE49-F238E27FC236}">
                      <a16:creationId xmlns:a16="http://schemas.microsoft.com/office/drawing/2014/main" id="{9B460D25-26C0-4113-AAC3-E80412A43131}"/>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05" name="Group 804">
                <a:extLst>
                  <a:ext uri="{FF2B5EF4-FFF2-40B4-BE49-F238E27FC236}">
                    <a16:creationId xmlns:a16="http://schemas.microsoft.com/office/drawing/2014/main" id="{FAF73A59-854F-47C7-B8AF-D2E9E5D2C815}"/>
                  </a:ext>
                </a:extLst>
              </p:cNvPr>
              <p:cNvGrpSpPr/>
              <p:nvPr/>
            </p:nvGrpSpPr>
            <p:grpSpPr>
              <a:xfrm>
                <a:off x="1764779" y="2857372"/>
                <a:ext cx="1721751" cy="1721751"/>
                <a:chOff x="2625655" y="1440896"/>
                <a:chExt cx="1721751" cy="1721751"/>
              </a:xfrm>
              <a:grpFill/>
            </p:grpSpPr>
            <p:sp>
              <p:nvSpPr>
                <p:cNvPr id="836" name="Rectangle 835">
                  <a:extLst>
                    <a:ext uri="{FF2B5EF4-FFF2-40B4-BE49-F238E27FC236}">
                      <a16:creationId xmlns:a16="http://schemas.microsoft.com/office/drawing/2014/main" id="{A687B486-6265-41C1-92D1-772222EF6501}"/>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37" name="Straight Connector 836">
                  <a:extLst>
                    <a:ext uri="{FF2B5EF4-FFF2-40B4-BE49-F238E27FC236}">
                      <a16:creationId xmlns:a16="http://schemas.microsoft.com/office/drawing/2014/main" id="{7276822F-6649-4AAD-8204-5B8E6351ED77}"/>
                    </a:ext>
                  </a:extLst>
                </p:cNvPr>
                <p:cNvCxnSpPr>
                  <a:stCxn id="836" idx="0"/>
                  <a:endCxn id="836"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38" name="Straight Connector 837">
                  <a:extLst>
                    <a:ext uri="{FF2B5EF4-FFF2-40B4-BE49-F238E27FC236}">
                      <a16:creationId xmlns:a16="http://schemas.microsoft.com/office/drawing/2014/main" id="{8E6E7DB6-4336-425E-B7D1-F154D631650E}"/>
                    </a:ext>
                  </a:extLst>
                </p:cNvPr>
                <p:cNvCxnSpPr>
                  <a:endCxn id="836"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839" name="Oval 838">
                  <a:extLst>
                    <a:ext uri="{FF2B5EF4-FFF2-40B4-BE49-F238E27FC236}">
                      <a16:creationId xmlns:a16="http://schemas.microsoft.com/office/drawing/2014/main" id="{C711BD8D-9E44-40D8-BDAC-D0B38F444908}"/>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06" name="Group 805">
                <a:extLst>
                  <a:ext uri="{FF2B5EF4-FFF2-40B4-BE49-F238E27FC236}">
                    <a16:creationId xmlns:a16="http://schemas.microsoft.com/office/drawing/2014/main" id="{D6270865-CADD-4D4B-885C-2B1457969571}"/>
                  </a:ext>
                </a:extLst>
              </p:cNvPr>
              <p:cNvGrpSpPr/>
              <p:nvPr/>
            </p:nvGrpSpPr>
            <p:grpSpPr>
              <a:xfrm>
                <a:off x="3486530" y="2857372"/>
                <a:ext cx="1721751" cy="1721751"/>
                <a:chOff x="2625655" y="1440896"/>
                <a:chExt cx="1721751" cy="1721751"/>
              </a:xfrm>
              <a:grpFill/>
            </p:grpSpPr>
            <p:sp>
              <p:nvSpPr>
                <p:cNvPr id="832" name="Rectangle 831">
                  <a:extLst>
                    <a:ext uri="{FF2B5EF4-FFF2-40B4-BE49-F238E27FC236}">
                      <a16:creationId xmlns:a16="http://schemas.microsoft.com/office/drawing/2014/main" id="{E66D0CCB-9F1F-4784-A2DF-F2EF66696E27}"/>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33" name="Straight Connector 832">
                  <a:extLst>
                    <a:ext uri="{FF2B5EF4-FFF2-40B4-BE49-F238E27FC236}">
                      <a16:creationId xmlns:a16="http://schemas.microsoft.com/office/drawing/2014/main" id="{87169735-709F-47A7-A38C-92BC8FA31991}"/>
                    </a:ext>
                  </a:extLst>
                </p:cNvPr>
                <p:cNvCxnSpPr>
                  <a:stCxn id="832" idx="0"/>
                  <a:endCxn id="832"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34" name="Straight Connector 833">
                  <a:extLst>
                    <a:ext uri="{FF2B5EF4-FFF2-40B4-BE49-F238E27FC236}">
                      <a16:creationId xmlns:a16="http://schemas.microsoft.com/office/drawing/2014/main" id="{ACC950A4-1AE2-4AC2-BDA0-D79EF17B537F}"/>
                    </a:ext>
                  </a:extLst>
                </p:cNvPr>
                <p:cNvCxnSpPr>
                  <a:endCxn id="832"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835" name="Oval 834">
                  <a:extLst>
                    <a:ext uri="{FF2B5EF4-FFF2-40B4-BE49-F238E27FC236}">
                      <a16:creationId xmlns:a16="http://schemas.microsoft.com/office/drawing/2014/main" id="{61B05ACF-F9D2-4AB4-A98F-BE328DC12768}"/>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07" name="Group 806">
                <a:extLst>
                  <a:ext uri="{FF2B5EF4-FFF2-40B4-BE49-F238E27FC236}">
                    <a16:creationId xmlns:a16="http://schemas.microsoft.com/office/drawing/2014/main" id="{5D262137-0210-450B-B206-38DE991005BA}"/>
                  </a:ext>
                </a:extLst>
              </p:cNvPr>
              <p:cNvGrpSpPr/>
              <p:nvPr/>
            </p:nvGrpSpPr>
            <p:grpSpPr>
              <a:xfrm>
                <a:off x="5208281" y="1135621"/>
                <a:ext cx="1721751" cy="1721751"/>
                <a:chOff x="2625655" y="1440896"/>
                <a:chExt cx="1721751" cy="1721751"/>
              </a:xfrm>
              <a:grpFill/>
            </p:grpSpPr>
            <p:sp>
              <p:nvSpPr>
                <p:cNvPr id="828" name="Rectangle 827">
                  <a:extLst>
                    <a:ext uri="{FF2B5EF4-FFF2-40B4-BE49-F238E27FC236}">
                      <a16:creationId xmlns:a16="http://schemas.microsoft.com/office/drawing/2014/main" id="{C71B094B-BDAC-4A64-8C65-94A1387DFE8C}"/>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29" name="Straight Connector 828">
                  <a:extLst>
                    <a:ext uri="{FF2B5EF4-FFF2-40B4-BE49-F238E27FC236}">
                      <a16:creationId xmlns:a16="http://schemas.microsoft.com/office/drawing/2014/main" id="{8861654A-D3D7-4F8C-88A3-C71025087FE8}"/>
                    </a:ext>
                  </a:extLst>
                </p:cNvPr>
                <p:cNvCxnSpPr>
                  <a:stCxn id="828" idx="0"/>
                  <a:endCxn id="828"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30" name="Straight Connector 829">
                  <a:extLst>
                    <a:ext uri="{FF2B5EF4-FFF2-40B4-BE49-F238E27FC236}">
                      <a16:creationId xmlns:a16="http://schemas.microsoft.com/office/drawing/2014/main" id="{E0DA4946-1CCE-471A-90E8-121C8CA2FC35}"/>
                    </a:ext>
                  </a:extLst>
                </p:cNvPr>
                <p:cNvCxnSpPr>
                  <a:endCxn id="828"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831" name="Oval 830">
                  <a:extLst>
                    <a:ext uri="{FF2B5EF4-FFF2-40B4-BE49-F238E27FC236}">
                      <a16:creationId xmlns:a16="http://schemas.microsoft.com/office/drawing/2014/main" id="{37364540-FF3B-4420-B73B-B176907ED36C}"/>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08" name="Group 807">
                <a:extLst>
                  <a:ext uri="{FF2B5EF4-FFF2-40B4-BE49-F238E27FC236}">
                    <a16:creationId xmlns:a16="http://schemas.microsoft.com/office/drawing/2014/main" id="{C992F086-7644-4DFE-857B-469BAF0ADA94}"/>
                  </a:ext>
                </a:extLst>
              </p:cNvPr>
              <p:cNvGrpSpPr/>
              <p:nvPr/>
            </p:nvGrpSpPr>
            <p:grpSpPr>
              <a:xfrm>
                <a:off x="5208281" y="2857372"/>
                <a:ext cx="1721751" cy="1721751"/>
                <a:chOff x="2625655" y="1440896"/>
                <a:chExt cx="1721751" cy="1721751"/>
              </a:xfrm>
              <a:grpFill/>
            </p:grpSpPr>
            <p:sp>
              <p:nvSpPr>
                <p:cNvPr id="824" name="Rectangle 823">
                  <a:extLst>
                    <a:ext uri="{FF2B5EF4-FFF2-40B4-BE49-F238E27FC236}">
                      <a16:creationId xmlns:a16="http://schemas.microsoft.com/office/drawing/2014/main" id="{DC59E636-FDC9-4864-AAB5-541ADA71D261}"/>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25" name="Straight Connector 824">
                  <a:extLst>
                    <a:ext uri="{FF2B5EF4-FFF2-40B4-BE49-F238E27FC236}">
                      <a16:creationId xmlns:a16="http://schemas.microsoft.com/office/drawing/2014/main" id="{1A8EEE30-B07D-4697-BF34-2E208AE176FD}"/>
                    </a:ext>
                  </a:extLst>
                </p:cNvPr>
                <p:cNvCxnSpPr>
                  <a:stCxn id="824" idx="0"/>
                  <a:endCxn id="824"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26" name="Straight Connector 825">
                  <a:extLst>
                    <a:ext uri="{FF2B5EF4-FFF2-40B4-BE49-F238E27FC236}">
                      <a16:creationId xmlns:a16="http://schemas.microsoft.com/office/drawing/2014/main" id="{D3D4210B-F699-48AE-AAC0-6C4BAF95C80B}"/>
                    </a:ext>
                  </a:extLst>
                </p:cNvPr>
                <p:cNvCxnSpPr>
                  <a:endCxn id="824"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827" name="Oval 826">
                  <a:extLst>
                    <a:ext uri="{FF2B5EF4-FFF2-40B4-BE49-F238E27FC236}">
                      <a16:creationId xmlns:a16="http://schemas.microsoft.com/office/drawing/2014/main" id="{65412B9C-E840-41A7-8CB1-C43B7D1F6E22}"/>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09" name="Group 808">
                <a:extLst>
                  <a:ext uri="{FF2B5EF4-FFF2-40B4-BE49-F238E27FC236}">
                    <a16:creationId xmlns:a16="http://schemas.microsoft.com/office/drawing/2014/main" id="{5DEA300E-8BA5-4F56-A9E3-2B98E02D6B46}"/>
                  </a:ext>
                </a:extLst>
              </p:cNvPr>
              <p:cNvGrpSpPr/>
              <p:nvPr/>
            </p:nvGrpSpPr>
            <p:grpSpPr>
              <a:xfrm>
                <a:off x="1764779" y="4579123"/>
                <a:ext cx="1721751" cy="1721751"/>
                <a:chOff x="2625655" y="1440896"/>
                <a:chExt cx="1721751" cy="1721751"/>
              </a:xfrm>
              <a:grpFill/>
            </p:grpSpPr>
            <p:sp>
              <p:nvSpPr>
                <p:cNvPr id="820" name="Rectangle 819">
                  <a:extLst>
                    <a:ext uri="{FF2B5EF4-FFF2-40B4-BE49-F238E27FC236}">
                      <a16:creationId xmlns:a16="http://schemas.microsoft.com/office/drawing/2014/main" id="{515DB086-8E3D-4DF0-9E28-0FD7FFA85BBB}"/>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21" name="Straight Connector 820">
                  <a:extLst>
                    <a:ext uri="{FF2B5EF4-FFF2-40B4-BE49-F238E27FC236}">
                      <a16:creationId xmlns:a16="http://schemas.microsoft.com/office/drawing/2014/main" id="{9BF4F638-8024-4964-9F01-DDA083DF8A06}"/>
                    </a:ext>
                  </a:extLst>
                </p:cNvPr>
                <p:cNvCxnSpPr>
                  <a:stCxn id="820" idx="0"/>
                  <a:endCxn id="820"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22" name="Straight Connector 821">
                  <a:extLst>
                    <a:ext uri="{FF2B5EF4-FFF2-40B4-BE49-F238E27FC236}">
                      <a16:creationId xmlns:a16="http://schemas.microsoft.com/office/drawing/2014/main" id="{EC79B55C-646D-4E87-81DB-F5020709CE1E}"/>
                    </a:ext>
                  </a:extLst>
                </p:cNvPr>
                <p:cNvCxnSpPr>
                  <a:endCxn id="820"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823" name="Oval 822">
                  <a:extLst>
                    <a:ext uri="{FF2B5EF4-FFF2-40B4-BE49-F238E27FC236}">
                      <a16:creationId xmlns:a16="http://schemas.microsoft.com/office/drawing/2014/main" id="{D98459FC-A673-4458-8272-540AAB448730}"/>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10" name="Group 809">
                <a:extLst>
                  <a:ext uri="{FF2B5EF4-FFF2-40B4-BE49-F238E27FC236}">
                    <a16:creationId xmlns:a16="http://schemas.microsoft.com/office/drawing/2014/main" id="{73CC3A54-96A4-4C15-B3FF-F4B7AC325DCC}"/>
                  </a:ext>
                </a:extLst>
              </p:cNvPr>
              <p:cNvGrpSpPr/>
              <p:nvPr/>
            </p:nvGrpSpPr>
            <p:grpSpPr>
              <a:xfrm>
                <a:off x="3486530" y="4579123"/>
                <a:ext cx="1721751" cy="1721751"/>
                <a:chOff x="2625655" y="1440896"/>
                <a:chExt cx="1721751" cy="1721751"/>
              </a:xfrm>
              <a:grpFill/>
            </p:grpSpPr>
            <p:sp>
              <p:nvSpPr>
                <p:cNvPr id="816" name="Rectangle 815">
                  <a:extLst>
                    <a:ext uri="{FF2B5EF4-FFF2-40B4-BE49-F238E27FC236}">
                      <a16:creationId xmlns:a16="http://schemas.microsoft.com/office/drawing/2014/main" id="{EEB36259-23A4-4D4A-875F-5BC361E1F1D9}"/>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17" name="Straight Connector 816">
                  <a:extLst>
                    <a:ext uri="{FF2B5EF4-FFF2-40B4-BE49-F238E27FC236}">
                      <a16:creationId xmlns:a16="http://schemas.microsoft.com/office/drawing/2014/main" id="{BB456222-9802-4AFE-AA3B-14E1CCF21A28}"/>
                    </a:ext>
                  </a:extLst>
                </p:cNvPr>
                <p:cNvCxnSpPr>
                  <a:stCxn id="816" idx="0"/>
                  <a:endCxn id="816"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18" name="Straight Connector 817">
                  <a:extLst>
                    <a:ext uri="{FF2B5EF4-FFF2-40B4-BE49-F238E27FC236}">
                      <a16:creationId xmlns:a16="http://schemas.microsoft.com/office/drawing/2014/main" id="{DD2DAE0F-3A6D-4654-9DF9-8E47720FA247}"/>
                    </a:ext>
                  </a:extLst>
                </p:cNvPr>
                <p:cNvCxnSpPr>
                  <a:endCxn id="816"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819" name="Oval 818">
                  <a:extLst>
                    <a:ext uri="{FF2B5EF4-FFF2-40B4-BE49-F238E27FC236}">
                      <a16:creationId xmlns:a16="http://schemas.microsoft.com/office/drawing/2014/main" id="{F018169C-0308-4DB5-849F-F25452D3E75E}"/>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11" name="Group 810">
                <a:extLst>
                  <a:ext uri="{FF2B5EF4-FFF2-40B4-BE49-F238E27FC236}">
                    <a16:creationId xmlns:a16="http://schemas.microsoft.com/office/drawing/2014/main" id="{5A6ED1A2-780D-46B5-BFE5-A5CB09577655}"/>
                  </a:ext>
                </a:extLst>
              </p:cNvPr>
              <p:cNvGrpSpPr/>
              <p:nvPr/>
            </p:nvGrpSpPr>
            <p:grpSpPr>
              <a:xfrm>
                <a:off x="5208281" y="4579123"/>
                <a:ext cx="1721751" cy="1721751"/>
                <a:chOff x="2625655" y="1440896"/>
                <a:chExt cx="1721751" cy="1721751"/>
              </a:xfrm>
              <a:grpFill/>
            </p:grpSpPr>
            <p:sp>
              <p:nvSpPr>
                <p:cNvPr id="812" name="Rectangle 811">
                  <a:extLst>
                    <a:ext uri="{FF2B5EF4-FFF2-40B4-BE49-F238E27FC236}">
                      <a16:creationId xmlns:a16="http://schemas.microsoft.com/office/drawing/2014/main" id="{DB1E8B7D-DECD-482B-B58D-8D97DBFB7507}"/>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13" name="Straight Connector 812">
                  <a:extLst>
                    <a:ext uri="{FF2B5EF4-FFF2-40B4-BE49-F238E27FC236}">
                      <a16:creationId xmlns:a16="http://schemas.microsoft.com/office/drawing/2014/main" id="{5B68B329-1270-4F50-8937-96B465D842DC}"/>
                    </a:ext>
                  </a:extLst>
                </p:cNvPr>
                <p:cNvCxnSpPr>
                  <a:stCxn id="812" idx="0"/>
                  <a:endCxn id="812"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14" name="Straight Connector 813">
                  <a:extLst>
                    <a:ext uri="{FF2B5EF4-FFF2-40B4-BE49-F238E27FC236}">
                      <a16:creationId xmlns:a16="http://schemas.microsoft.com/office/drawing/2014/main" id="{6FF709C7-7340-4110-8D06-128801DF0593}"/>
                    </a:ext>
                  </a:extLst>
                </p:cNvPr>
                <p:cNvCxnSpPr>
                  <a:endCxn id="812"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815" name="Oval 814">
                  <a:extLst>
                    <a:ext uri="{FF2B5EF4-FFF2-40B4-BE49-F238E27FC236}">
                      <a16:creationId xmlns:a16="http://schemas.microsoft.com/office/drawing/2014/main" id="{31295152-57DF-452E-9D99-464B56FA6B7C}"/>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618" name="Group 617">
              <a:extLst>
                <a:ext uri="{FF2B5EF4-FFF2-40B4-BE49-F238E27FC236}">
                  <a16:creationId xmlns:a16="http://schemas.microsoft.com/office/drawing/2014/main" id="{8D0B4D57-9559-4C68-B3BE-26406F3F23C8}"/>
                </a:ext>
              </a:extLst>
            </p:cNvPr>
            <p:cNvGrpSpPr/>
            <p:nvPr/>
          </p:nvGrpSpPr>
          <p:grpSpPr>
            <a:xfrm>
              <a:off x="2831786" y="1594259"/>
              <a:ext cx="1060167" cy="1060167"/>
              <a:chOff x="1764779" y="1135621"/>
              <a:chExt cx="5165253" cy="5165253"/>
            </a:xfrm>
            <a:noFill/>
          </p:grpSpPr>
          <p:grpSp>
            <p:nvGrpSpPr>
              <p:cNvPr id="758" name="Group 757">
                <a:extLst>
                  <a:ext uri="{FF2B5EF4-FFF2-40B4-BE49-F238E27FC236}">
                    <a16:creationId xmlns:a16="http://schemas.microsoft.com/office/drawing/2014/main" id="{E4303328-F541-4500-9735-6DB8F83C7D12}"/>
                  </a:ext>
                </a:extLst>
              </p:cNvPr>
              <p:cNvGrpSpPr/>
              <p:nvPr/>
            </p:nvGrpSpPr>
            <p:grpSpPr>
              <a:xfrm>
                <a:off x="1764779" y="1135621"/>
                <a:ext cx="1721751" cy="1721751"/>
                <a:chOff x="2625655" y="1440896"/>
                <a:chExt cx="1721751" cy="1721751"/>
              </a:xfrm>
              <a:grpFill/>
            </p:grpSpPr>
            <p:sp>
              <p:nvSpPr>
                <p:cNvPr id="799" name="Rectangle 798">
                  <a:extLst>
                    <a:ext uri="{FF2B5EF4-FFF2-40B4-BE49-F238E27FC236}">
                      <a16:creationId xmlns:a16="http://schemas.microsoft.com/office/drawing/2014/main" id="{4F1B1B3F-E8A8-4DD2-9260-470E9F44F2EB}"/>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00" name="Straight Connector 799">
                  <a:extLst>
                    <a:ext uri="{FF2B5EF4-FFF2-40B4-BE49-F238E27FC236}">
                      <a16:creationId xmlns:a16="http://schemas.microsoft.com/office/drawing/2014/main" id="{A6780F56-4B89-42EB-AD40-FB8086494C37}"/>
                    </a:ext>
                  </a:extLst>
                </p:cNvPr>
                <p:cNvCxnSpPr>
                  <a:stCxn id="799" idx="0"/>
                  <a:endCxn id="799"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801" name="Straight Connector 800">
                  <a:extLst>
                    <a:ext uri="{FF2B5EF4-FFF2-40B4-BE49-F238E27FC236}">
                      <a16:creationId xmlns:a16="http://schemas.microsoft.com/office/drawing/2014/main" id="{995A2050-4111-45B8-95DC-0B18F26842E8}"/>
                    </a:ext>
                  </a:extLst>
                </p:cNvPr>
                <p:cNvCxnSpPr>
                  <a:endCxn id="799"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802" name="Oval 801">
                  <a:extLst>
                    <a:ext uri="{FF2B5EF4-FFF2-40B4-BE49-F238E27FC236}">
                      <a16:creationId xmlns:a16="http://schemas.microsoft.com/office/drawing/2014/main" id="{54CF59F5-D59D-4533-877E-D984C204454D}"/>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59" name="Group 758">
                <a:extLst>
                  <a:ext uri="{FF2B5EF4-FFF2-40B4-BE49-F238E27FC236}">
                    <a16:creationId xmlns:a16="http://schemas.microsoft.com/office/drawing/2014/main" id="{CE1522A1-9BD9-43D9-9DE7-0C15E20DBC91}"/>
                  </a:ext>
                </a:extLst>
              </p:cNvPr>
              <p:cNvGrpSpPr/>
              <p:nvPr/>
            </p:nvGrpSpPr>
            <p:grpSpPr>
              <a:xfrm>
                <a:off x="3486530" y="1135621"/>
                <a:ext cx="1721751" cy="1721751"/>
                <a:chOff x="2625655" y="1440896"/>
                <a:chExt cx="1721751" cy="1721751"/>
              </a:xfrm>
              <a:grpFill/>
            </p:grpSpPr>
            <p:sp>
              <p:nvSpPr>
                <p:cNvPr id="795" name="Rectangle 794">
                  <a:extLst>
                    <a:ext uri="{FF2B5EF4-FFF2-40B4-BE49-F238E27FC236}">
                      <a16:creationId xmlns:a16="http://schemas.microsoft.com/office/drawing/2014/main" id="{9B196F36-A056-4135-B6E2-C0E720364B54}"/>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96" name="Straight Connector 795">
                  <a:extLst>
                    <a:ext uri="{FF2B5EF4-FFF2-40B4-BE49-F238E27FC236}">
                      <a16:creationId xmlns:a16="http://schemas.microsoft.com/office/drawing/2014/main" id="{FBAD14BE-0FDB-4ACD-A4FC-03CA5D8D56B1}"/>
                    </a:ext>
                  </a:extLst>
                </p:cNvPr>
                <p:cNvCxnSpPr>
                  <a:stCxn id="795" idx="0"/>
                  <a:endCxn id="795"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97" name="Straight Connector 796">
                  <a:extLst>
                    <a:ext uri="{FF2B5EF4-FFF2-40B4-BE49-F238E27FC236}">
                      <a16:creationId xmlns:a16="http://schemas.microsoft.com/office/drawing/2014/main" id="{C05CF4BC-EBDC-4174-BC79-1BD645402527}"/>
                    </a:ext>
                  </a:extLst>
                </p:cNvPr>
                <p:cNvCxnSpPr>
                  <a:endCxn id="795"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98" name="Oval 797">
                  <a:extLst>
                    <a:ext uri="{FF2B5EF4-FFF2-40B4-BE49-F238E27FC236}">
                      <a16:creationId xmlns:a16="http://schemas.microsoft.com/office/drawing/2014/main" id="{CC447294-8DDF-4F11-AFCA-1D3B5D32EA0F}"/>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60" name="Group 759">
                <a:extLst>
                  <a:ext uri="{FF2B5EF4-FFF2-40B4-BE49-F238E27FC236}">
                    <a16:creationId xmlns:a16="http://schemas.microsoft.com/office/drawing/2014/main" id="{B1A75BAD-2043-4666-B219-03E25E2C1CD1}"/>
                  </a:ext>
                </a:extLst>
              </p:cNvPr>
              <p:cNvGrpSpPr/>
              <p:nvPr/>
            </p:nvGrpSpPr>
            <p:grpSpPr>
              <a:xfrm>
                <a:off x="1764779" y="2857372"/>
                <a:ext cx="1721751" cy="1721751"/>
                <a:chOff x="2625655" y="1440896"/>
                <a:chExt cx="1721751" cy="1721751"/>
              </a:xfrm>
              <a:grpFill/>
            </p:grpSpPr>
            <p:sp>
              <p:nvSpPr>
                <p:cNvPr id="791" name="Rectangle 790">
                  <a:extLst>
                    <a:ext uri="{FF2B5EF4-FFF2-40B4-BE49-F238E27FC236}">
                      <a16:creationId xmlns:a16="http://schemas.microsoft.com/office/drawing/2014/main" id="{7976E017-F9D0-426B-B390-E71825DED8C9}"/>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92" name="Straight Connector 791">
                  <a:extLst>
                    <a:ext uri="{FF2B5EF4-FFF2-40B4-BE49-F238E27FC236}">
                      <a16:creationId xmlns:a16="http://schemas.microsoft.com/office/drawing/2014/main" id="{AAFA78BE-809B-4592-89F9-1F6FA6BE3ECD}"/>
                    </a:ext>
                  </a:extLst>
                </p:cNvPr>
                <p:cNvCxnSpPr>
                  <a:stCxn id="791" idx="0"/>
                  <a:endCxn id="791"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93" name="Straight Connector 792">
                  <a:extLst>
                    <a:ext uri="{FF2B5EF4-FFF2-40B4-BE49-F238E27FC236}">
                      <a16:creationId xmlns:a16="http://schemas.microsoft.com/office/drawing/2014/main" id="{1C997865-5E5D-4A5D-9F85-8412336C55DD}"/>
                    </a:ext>
                  </a:extLst>
                </p:cNvPr>
                <p:cNvCxnSpPr>
                  <a:endCxn id="791"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94" name="Oval 793">
                  <a:extLst>
                    <a:ext uri="{FF2B5EF4-FFF2-40B4-BE49-F238E27FC236}">
                      <a16:creationId xmlns:a16="http://schemas.microsoft.com/office/drawing/2014/main" id="{F211C2D0-1645-43A9-9B13-4705E176E1F6}"/>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61" name="Group 760">
                <a:extLst>
                  <a:ext uri="{FF2B5EF4-FFF2-40B4-BE49-F238E27FC236}">
                    <a16:creationId xmlns:a16="http://schemas.microsoft.com/office/drawing/2014/main" id="{CAB73A02-1AC4-437E-8F4A-9FAE8708AF82}"/>
                  </a:ext>
                </a:extLst>
              </p:cNvPr>
              <p:cNvGrpSpPr/>
              <p:nvPr/>
            </p:nvGrpSpPr>
            <p:grpSpPr>
              <a:xfrm>
                <a:off x="3486530" y="2857372"/>
                <a:ext cx="1721751" cy="1721751"/>
                <a:chOff x="2625655" y="1440896"/>
                <a:chExt cx="1721751" cy="1721751"/>
              </a:xfrm>
              <a:grpFill/>
            </p:grpSpPr>
            <p:sp>
              <p:nvSpPr>
                <p:cNvPr id="787" name="Rectangle 786">
                  <a:extLst>
                    <a:ext uri="{FF2B5EF4-FFF2-40B4-BE49-F238E27FC236}">
                      <a16:creationId xmlns:a16="http://schemas.microsoft.com/office/drawing/2014/main" id="{20086E3F-4586-463B-89A5-6DFFCBA18F7E}"/>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88" name="Straight Connector 787">
                  <a:extLst>
                    <a:ext uri="{FF2B5EF4-FFF2-40B4-BE49-F238E27FC236}">
                      <a16:creationId xmlns:a16="http://schemas.microsoft.com/office/drawing/2014/main" id="{D15A102A-49B3-4A35-8A00-7F85EBAB984C}"/>
                    </a:ext>
                  </a:extLst>
                </p:cNvPr>
                <p:cNvCxnSpPr>
                  <a:stCxn id="787" idx="0"/>
                  <a:endCxn id="787"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89" name="Straight Connector 788">
                  <a:extLst>
                    <a:ext uri="{FF2B5EF4-FFF2-40B4-BE49-F238E27FC236}">
                      <a16:creationId xmlns:a16="http://schemas.microsoft.com/office/drawing/2014/main" id="{EFE5AFFF-D054-43FC-99CE-AF70D7F5036B}"/>
                    </a:ext>
                  </a:extLst>
                </p:cNvPr>
                <p:cNvCxnSpPr>
                  <a:endCxn id="787"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90" name="Oval 789">
                  <a:extLst>
                    <a:ext uri="{FF2B5EF4-FFF2-40B4-BE49-F238E27FC236}">
                      <a16:creationId xmlns:a16="http://schemas.microsoft.com/office/drawing/2014/main" id="{0BAFD922-6D29-486F-AE67-F2103AA81896}"/>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62" name="Group 761">
                <a:extLst>
                  <a:ext uri="{FF2B5EF4-FFF2-40B4-BE49-F238E27FC236}">
                    <a16:creationId xmlns:a16="http://schemas.microsoft.com/office/drawing/2014/main" id="{B2AF902A-7F7E-4EFD-A8C5-27A158C85F15}"/>
                  </a:ext>
                </a:extLst>
              </p:cNvPr>
              <p:cNvGrpSpPr/>
              <p:nvPr/>
            </p:nvGrpSpPr>
            <p:grpSpPr>
              <a:xfrm>
                <a:off x="5208281" y="1135621"/>
                <a:ext cx="1721751" cy="1721751"/>
                <a:chOff x="2625655" y="1440896"/>
                <a:chExt cx="1721751" cy="1721751"/>
              </a:xfrm>
              <a:grpFill/>
            </p:grpSpPr>
            <p:sp>
              <p:nvSpPr>
                <p:cNvPr id="783" name="Rectangle 782">
                  <a:extLst>
                    <a:ext uri="{FF2B5EF4-FFF2-40B4-BE49-F238E27FC236}">
                      <a16:creationId xmlns:a16="http://schemas.microsoft.com/office/drawing/2014/main" id="{9EE23D5F-DA98-4DB9-81B5-C2631E00ACAE}"/>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84" name="Straight Connector 783">
                  <a:extLst>
                    <a:ext uri="{FF2B5EF4-FFF2-40B4-BE49-F238E27FC236}">
                      <a16:creationId xmlns:a16="http://schemas.microsoft.com/office/drawing/2014/main" id="{DDD0E06D-B052-4995-96F4-AAB6BAE41442}"/>
                    </a:ext>
                  </a:extLst>
                </p:cNvPr>
                <p:cNvCxnSpPr>
                  <a:stCxn id="783" idx="0"/>
                  <a:endCxn id="783"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85" name="Straight Connector 784">
                  <a:extLst>
                    <a:ext uri="{FF2B5EF4-FFF2-40B4-BE49-F238E27FC236}">
                      <a16:creationId xmlns:a16="http://schemas.microsoft.com/office/drawing/2014/main" id="{9E50E4F4-422A-4540-A49B-BD58B0AE8EC7}"/>
                    </a:ext>
                  </a:extLst>
                </p:cNvPr>
                <p:cNvCxnSpPr>
                  <a:endCxn id="783"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86" name="Oval 785">
                  <a:extLst>
                    <a:ext uri="{FF2B5EF4-FFF2-40B4-BE49-F238E27FC236}">
                      <a16:creationId xmlns:a16="http://schemas.microsoft.com/office/drawing/2014/main" id="{C8F52213-4A1A-43D8-8B3D-4FBF2B302752}"/>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63" name="Group 762">
                <a:extLst>
                  <a:ext uri="{FF2B5EF4-FFF2-40B4-BE49-F238E27FC236}">
                    <a16:creationId xmlns:a16="http://schemas.microsoft.com/office/drawing/2014/main" id="{719A883D-70E9-4652-807D-17EC1C912196}"/>
                  </a:ext>
                </a:extLst>
              </p:cNvPr>
              <p:cNvGrpSpPr/>
              <p:nvPr/>
            </p:nvGrpSpPr>
            <p:grpSpPr>
              <a:xfrm>
                <a:off x="5208281" y="2857372"/>
                <a:ext cx="1721751" cy="1721751"/>
                <a:chOff x="2625655" y="1440896"/>
                <a:chExt cx="1721751" cy="1721751"/>
              </a:xfrm>
              <a:grpFill/>
            </p:grpSpPr>
            <p:sp>
              <p:nvSpPr>
                <p:cNvPr id="779" name="Rectangle 778">
                  <a:extLst>
                    <a:ext uri="{FF2B5EF4-FFF2-40B4-BE49-F238E27FC236}">
                      <a16:creationId xmlns:a16="http://schemas.microsoft.com/office/drawing/2014/main" id="{98EDC825-BF7B-4B65-89ED-08C45C2B1C02}"/>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80" name="Straight Connector 779">
                  <a:extLst>
                    <a:ext uri="{FF2B5EF4-FFF2-40B4-BE49-F238E27FC236}">
                      <a16:creationId xmlns:a16="http://schemas.microsoft.com/office/drawing/2014/main" id="{1035027F-8C56-457D-837F-61F232037C95}"/>
                    </a:ext>
                  </a:extLst>
                </p:cNvPr>
                <p:cNvCxnSpPr>
                  <a:stCxn id="779" idx="0"/>
                  <a:endCxn id="779"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81" name="Straight Connector 780">
                  <a:extLst>
                    <a:ext uri="{FF2B5EF4-FFF2-40B4-BE49-F238E27FC236}">
                      <a16:creationId xmlns:a16="http://schemas.microsoft.com/office/drawing/2014/main" id="{9DF1E3F8-83D6-4DEE-8049-EB45190370ED}"/>
                    </a:ext>
                  </a:extLst>
                </p:cNvPr>
                <p:cNvCxnSpPr>
                  <a:endCxn id="779"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82" name="Oval 781">
                  <a:extLst>
                    <a:ext uri="{FF2B5EF4-FFF2-40B4-BE49-F238E27FC236}">
                      <a16:creationId xmlns:a16="http://schemas.microsoft.com/office/drawing/2014/main" id="{5219093C-CC1C-43EF-89A0-D7E4E699DCA9}"/>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64" name="Group 763">
                <a:extLst>
                  <a:ext uri="{FF2B5EF4-FFF2-40B4-BE49-F238E27FC236}">
                    <a16:creationId xmlns:a16="http://schemas.microsoft.com/office/drawing/2014/main" id="{BD62B907-D042-436F-9AF0-8133C9DF64A1}"/>
                  </a:ext>
                </a:extLst>
              </p:cNvPr>
              <p:cNvGrpSpPr/>
              <p:nvPr/>
            </p:nvGrpSpPr>
            <p:grpSpPr>
              <a:xfrm>
                <a:off x="1764779" y="4579123"/>
                <a:ext cx="1721751" cy="1721751"/>
                <a:chOff x="2625655" y="1440896"/>
                <a:chExt cx="1721751" cy="1721751"/>
              </a:xfrm>
              <a:grpFill/>
            </p:grpSpPr>
            <p:sp>
              <p:nvSpPr>
                <p:cNvPr id="775" name="Rectangle 774">
                  <a:extLst>
                    <a:ext uri="{FF2B5EF4-FFF2-40B4-BE49-F238E27FC236}">
                      <a16:creationId xmlns:a16="http://schemas.microsoft.com/office/drawing/2014/main" id="{C3D81D71-47D8-4BBA-89DB-4024EA322A4A}"/>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76" name="Straight Connector 775">
                  <a:extLst>
                    <a:ext uri="{FF2B5EF4-FFF2-40B4-BE49-F238E27FC236}">
                      <a16:creationId xmlns:a16="http://schemas.microsoft.com/office/drawing/2014/main" id="{7CFA5160-ACA5-45B8-9027-7875186C2A55}"/>
                    </a:ext>
                  </a:extLst>
                </p:cNvPr>
                <p:cNvCxnSpPr>
                  <a:stCxn id="775" idx="0"/>
                  <a:endCxn id="775"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77" name="Straight Connector 776">
                  <a:extLst>
                    <a:ext uri="{FF2B5EF4-FFF2-40B4-BE49-F238E27FC236}">
                      <a16:creationId xmlns:a16="http://schemas.microsoft.com/office/drawing/2014/main" id="{8806967B-F432-4F6B-8BC9-BDA131EBAE46}"/>
                    </a:ext>
                  </a:extLst>
                </p:cNvPr>
                <p:cNvCxnSpPr>
                  <a:endCxn id="775"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78" name="Oval 777">
                  <a:extLst>
                    <a:ext uri="{FF2B5EF4-FFF2-40B4-BE49-F238E27FC236}">
                      <a16:creationId xmlns:a16="http://schemas.microsoft.com/office/drawing/2014/main" id="{3BA5D1CA-F984-465A-970C-B5D199A1D034}"/>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65" name="Group 764">
                <a:extLst>
                  <a:ext uri="{FF2B5EF4-FFF2-40B4-BE49-F238E27FC236}">
                    <a16:creationId xmlns:a16="http://schemas.microsoft.com/office/drawing/2014/main" id="{705B5C48-69B3-4BB2-8FDF-ACE2A0FE27A0}"/>
                  </a:ext>
                </a:extLst>
              </p:cNvPr>
              <p:cNvGrpSpPr/>
              <p:nvPr/>
            </p:nvGrpSpPr>
            <p:grpSpPr>
              <a:xfrm>
                <a:off x="3486530" y="4579123"/>
                <a:ext cx="1721751" cy="1721751"/>
                <a:chOff x="2625655" y="1440896"/>
                <a:chExt cx="1721751" cy="1721751"/>
              </a:xfrm>
              <a:grpFill/>
            </p:grpSpPr>
            <p:sp>
              <p:nvSpPr>
                <p:cNvPr id="771" name="Rectangle 770">
                  <a:extLst>
                    <a:ext uri="{FF2B5EF4-FFF2-40B4-BE49-F238E27FC236}">
                      <a16:creationId xmlns:a16="http://schemas.microsoft.com/office/drawing/2014/main" id="{62B74E0F-DA35-495A-B4BB-D54F50032484}"/>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72" name="Straight Connector 771">
                  <a:extLst>
                    <a:ext uri="{FF2B5EF4-FFF2-40B4-BE49-F238E27FC236}">
                      <a16:creationId xmlns:a16="http://schemas.microsoft.com/office/drawing/2014/main" id="{49AAA038-5DE9-4FAC-BB3D-BD927D45447C}"/>
                    </a:ext>
                  </a:extLst>
                </p:cNvPr>
                <p:cNvCxnSpPr>
                  <a:stCxn id="771" idx="0"/>
                  <a:endCxn id="771"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73" name="Straight Connector 772">
                  <a:extLst>
                    <a:ext uri="{FF2B5EF4-FFF2-40B4-BE49-F238E27FC236}">
                      <a16:creationId xmlns:a16="http://schemas.microsoft.com/office/drawing/2014/main" id="{4B3BB268-8F0D-4A7B-8D81-0A08427676C1}"/>
                    </a:ext>
                  </a:extLst>
                </p:cNvPr>
                <p:cNvCxnSpPr>
                  <a:endCxn id="771"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74" name="Oval 773">
                  <a:extLst>
                    <a:ext uri="{FF2B5EF4-FFF2-40B4-BE49-F238E27FC236}">
                      <a16:creationId xmlns:a16="http://schemas.microsoft.com/office/drawing/2014/main" id="{046CC166-3E87-4A89-9F7F-4D445D9A7B9A}"/>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66" name="Group 765">
                <a:extLst>
                  <a:ext uri="{FF2B5EF4-FFF2-40B4-BE49-F238E27FC236}">
                    <a16:creationId xmlns:a16="http://schemas.microsoft.com/office/drawing/2014/main" id="{89F56381-1642-4A37-A5A3-EC10107092D2}"/>
                  </a:ext>
                </a:extLst>
              </p:cNvPr>
              <p:cNvGrpSpPr/>
              <p:nvPr/>
            </p:nvGrpSpPr>
            <p:grpSpPr>
              <a:xfrm>
                <a:off x="5208281" y="4579123"/>
                <a:ext cx="1721751" cy="1721751"/>
                <a:chOff x="2625655" y="1440896"/>
                <a:chExt cx="1721751" cy="1721751"/>
              </a:xfrm>
              <a:grpFill/>
            </p:grpSpPr>
            <p:sp>
              <p:nvSpPr>
                <p:cNvPr id="767" name="Rectangle 766">
                  <a:extLst>
                    <a:ext uri="{FF2B5EF4-FFF2-40B4-BE49-F238E27FC236}">
                      <a16:creationId xmlns:a16="http://schemas.microsoft.com/office/drawing/2014/main" id="{449F3423-3ECB-4CD5-8B59-D6E52D8F8FFF}"/>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68" name="Straight Connector 767">
                  <a:extLst>
                    <a:ext uri="{FF2B5EF4-FFF2-40B4-BE49-F238E27FC236}">
                      <a16:creationId xmlns:a16="http://schemas.microsoft.com/office/drawing/2014/main" id="{DA08CF33-8F3C-40B6-A942-A87D9983E39B}"/>
                    </a:ext>
                  </a:extLst>
                </p:cNvPr>
                <p:cNvCxnSpPr>
                  <a:stCxn id="767" idx="0"/>
                  <a:endCxn id="767"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69" name="Straight Connector 768">
                  <a:extLst>
                    <a:ext uri="{FF2B5EF4-FFF2-40B4-BE49-F238E27FC236}">
                      <a16:creationId xmlns:a16="http://schemas.microsoft.com/office/drawing/2014/main" id="{E8E00AAB-18CD-4407-97D7-FB9855562A3A}"/>
                    </a:ext>
                  </a:extLst>
                </p:cNvPr>
                <p:cNvCxnSpPr>
                  <a:endCxn id="767"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70" name="Oval 769">
                  <a:extLst>
                    <a:ext uri="{FF2B5EF4-FFF2-40B4-BE49-F238E27FC236}">
                      <a16:creationId xmlns:a16="http://schemas.microsoft.com/office/drawing/2014/main" id="{8C1D18E1-27DC-44DC-ABDB-02E47341938D}"/>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619" name="Group 618">
              <a:extLst>
                <a:ext uri="{FF2B5EF4-FFF2-40B4-BE49-F238E27FC236}">
                  <a16:creationId xmlns:a16="http://schemas.microsoft.com/office/drawing/2014/main" id="{F1FB6A24-29D7-4A5D-AF7A-0DB84A47AE60}"/>
                </a:ext>
              </a:extLst>
            </p:cNvPr>
            <p:cNvGrpSpPr/>
            <p:nvPr/>
          </p:nvGrpSpPr>
          <p:grpSpPr>
            <a:xfrm>
              <a:off x="718833" y="2654425"/>
              <a:ext cx="3180934" cy="1060168"/>
              <a:chOff x="1882422" y="5532920"/>
              <a:chExt cx="3180934" cy="1060168"/>
            </a:xfrm>
          </p:grpSpPr>
          <p:grpSp>
            <p:nvGrpSpPr>
              <p:cNvPr id="620" name="Group 619">
                <a:extLst>
                  <a:ext uri="{FF2B5EF4-FFF2-40B4-BE49-F238E27FC236}">
                    <a16:creationId xmlns:a16="http://schemas.microsoft.com/office/drawing/2014/main" id="{4B636A38-8284-4AAC-A19E-8E6E0D5921EE}"/>
                  </a:ext>
                </a:extLst>
              </p:cNvPr>
              <p:cNvGrpSpPr/>
              <p:nvPr/>
            </p:nvGrpSpPr>
            <p:grpSpPr>
              <a:xfrm>
                <a:off x="1882422" y="5532921"/>
                <a:ext cx="1060167" cy="1060167"/>
                <a:chOff x="1764779" y="1135621"/>
                <a:chExt cx="5165253" cy="5165253"/>
              </a:xfrm>
              <a:noFill/>
            </p:grpSpPr>
            <p:grpSp>
              <p:nvGrpSpPr>
                <p:cNvPr id="713" name="Group 712">
                  <a:extLst>
                    <a:ext uri="{FF2B5EF4-FFF2-40B4-BE49-F238E27FC236}">
                      <a16:creationId xmlns:a16="http://schemas.microsoft.com/office/drawing/2014/main" id="{8B97B96D-DE2F-4E2A-A8DE-B6610EB82748}"/>
                    </a:ext>
                  </a:extLst>
                </p:cNvPr>
                <p:cNvGrpSpPr/>
                <p:nvPr/>
              </p:nvGrpSpPr>
              <p:grpSpPr>
                <a:xfrm>
                  <a:off x="1764779" y="1135621"/>
                  <a:ext cx="1721751" cy="1721751"/>
                  <a:chOff x="2625655" y="1440896"/>
                  <a:chExt cx="1721751" cy="1721751"/>
                </a:xfrm>
                <a:grpFill/>
              </p:grpSpPr>
              <p:sp>
                <p:nvSpPr>
                  <p:cNvPr id="754" name="Rectangle 753">
                    <a:extLst>
                      <a:ext uri="{FF2B5EF4-FFF2-40B4-BE49-F238E27FC236}">
                        <a16:creationId xmlns:a16="http://schemas.microsoft.com/office/drawing/2014/main" id="{E5449BF0-E407-47D6-94BD-8073802E4AA8}"/>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55" name="Straight Connector 754">
                    <a:extLst>
                      <a:ext uri="{FF2B5EF4-FFF2-40B4-BE49-F238E27FC236}">
                        <a16:creationId xmlns:a16="http://schemas.microsoft.com/office/drawing/2014/main" id="{4ED3D4E2-44A0-4D69-BF93-083BBDE0D057}"/>
                      </a:ext>
                    </a:extLst>
                  </p:cNvPr>
                  <p:cNvCxnSpPr>
                    <a:stCxn id="754" idx="0"/>
                    <a:endCxn id="754"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56" name="Straight Connector 755">
                    <a:extLst>
                      <a:ext uri="{FF2B5EF4-FFF2-40B4-BE49-F238E27FC236}">
                        <a16:creationId xmlns:a16="http://schemas.microsoft.com/office/drawing/2014/main" id="{F8C12AB6-37E1-49CE-9CDF-9290B59EDFF0}"/>
                      </a:ext>
                    </a:extLst>
                  </p:cNvPr>
                  <p:cNvCxnSpPr>
                    <a:endCxn id="754"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57" name="Oval 756">
                    <a:extLst>
                      <a:ext uri="{FF2B5EF4-FFF2-40B4-BE49-F238E27FC236}">
                        <a16:creationId xmlns:a16="http://schemas.microsoft.com/office/drawing/2014/main" id="{121D08D1-BE40-4C19-947F-7123FE85D81B}"/>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14" name="Group 713">
                  <a:extLst>
                    <a:ext uri="{FF2B5EF4-FFF2-40B4-BE49-F238E27FC236}">
                      <a16:creationId xmlns:a16="http://schemas.microsoft.com/office/drawing/2014/main" id="{F1E45DF8-9B79-4688-8DE4-CDED04961482}"/>
                    </a:ext>
                  </a:extLst>
                </p:cNvPr>
                <p:cNvGrpSpPr/>
                <p:nvPr/>
              </p:nvGrpSpPr>
              <p:grpSpPr>
                <a:xfrm>
                  <a:off x="3486530" y="1135621"/>
                  <a:ext cx="1721751" cy="1721751"/>
                  <a:chOff x="2625655" y="1440896"/>
                  <a:chExt cx="1721751" cy="1721751"/>
                </a:xfrm>
                <a:grpFill/>
              </p:grpSpPr>
              <p:sp>
                <p:nvSpPr>
                  <p:cNvPr id="750" name="Rectangle 749">
                    <a:extLst>
                      <a:ext uri="{FF2B5EF4-FFF2-40B4-BE49-F238E27FC236}">
                        <a16:creationId xmlns:a16="http://schemas.microsoft.com/office/drawing/2014/main" id="{2578AA7C-C1E8-41F5-96F4-2E5FC8C0A405}"/>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51" name="Straight Connector 750">
                    <a:extLst>
                      <a:ext uri="{FF2B5EF4-FFF2-40B4-BE49-F238E27FC236}">
                        <a16:creationId xmlns:a16="http://schemas.microsoft.com/office/drawing/2014/main" id="{62239249-8EB4-44C3-B119-EE49BB93C182}"/>
                      </a:ext>
                    </a:extLst>
                  </p:cNvPr>
                  <p:cNvCxnSpPr>
                    <a:stCxn id="750" idx="0"/>
                    <a:endCxn id="750"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52" name="Straight Connector 751">
                    <a:extLst>
                      <a:ext uri="{FF2B5EF4-FFF2-40B4-BE49-F238E27FC236}">
                        <a16:creationId xmlns:a16="http://schemas.microsoft.com/office/drawing/2014/main" id="{EA3E2B2E-641E-4F65-94D1-94A975EA8A9E}"/>
                      </a:ext>
                    </a:extLst>
                  </p:cNvPr>
                  <p:cNvCxnSpPr>
                    <a:endCxn id="750"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53" name="Oval 752">
                    <a:extLst>
                      <a:ext uri="{FF2B5EF4-FFF2-40B4-BE49-F238E27FC236}">
                        <a16:creationId xmlns:a16="http://schemas.microsoft.com/office/drawing/2014/main" id="{8E51F939-18F0-4BA4-B267-FBEDB3A4E774}"/>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15" name="Group 714">
                  <a:extLst>
                    <a:ext uri="{FF2B5EF4-FFF2-40B4-BE49-F238E27FC236}">
                      <a16:creationId xmlns:a16="http://schemas.microsoft.com/office/drawing/2014/main" id="{0A840CC7-9D2D-4AD2-B087-F9B0FEF70C4B}"/>
                    </a:ext>
                  </a:extLst>
                </p:cNvPr>
                <p:cNvGrpSpPr/>
                <p:nvPr/>
              </p:nvGrpSpPr>
              <p:grpSpPr>
                <a:xfrm>
                  <a:off x="1764779" y="2857372"/>
                  <a:ext cx="1721751" cy="1721751"/>
                  <a:chOff x="2625655" y="1440896"/>
                  <a:chExt cx="1721751" cy="1721751"/>
                </a:xfrm>
                <a:grpFill/>
              </p:grpSpPr>
              <p:sp>
                <p:nvSpPr>
                  <p:cNvPr id="746" name="Rectangle 745">
                    <a:extLst>
                      <a:ext uri="{FF2B5EF4-FFF2-40B4-BE49-F238E27FC236}">
                        <a16:creationId xmlns:a16="http://schemas.microsoft.com/office/drawing/2014/main" id="{70E0BAF4-8293-4F08-8711-C906788E605F}"/>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47" name="Straight Connector 746">
                    <a:extLst>
                      <a:ext uri="{FF2B5EF4-FFF2-40B4-BE49-F238E27FC236}">
                        <a16:creationId xmlns:a16="http://schemas.microsoft.com/office/drawing/2014/main" id="{3A0DDDAA-5671-4446-8531-BD7F3F5844B1}"/>
                      </a:ext>
                    </a:extLst>
                  </p:cNvPr>
                  <p:cNvCxnSpPr>
                    <a:stCxn id="746" idx="0"/>
                    <a:endCxn id="746"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48" name="Straight Connector 747">
                    <a:extLst>
                      <a:ext uri="{FF2B5EF4-FFF2-40B4-BE49-F238E27FC236}">
                        <a16:creationId xmlns:a16="http://schemas.microsoft.com/office/drawing/2014/main" id="{6E7A924B-2C76-4AA8-A8FD-B6E3C5C8D43F}"/>
                      </a:ext>
                    </a:extLst>
                  </p:cNvPr>
                  <p:cNvCxnSpPr>
                    <a:endCxn id="746"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49" name="Oval 748">
                    <a:extLst>
                      <a:ext uri="{FF2B5EF4-FFF2-40B4-BE49-F238E27FC236}">
                        <a16:creationId xmlns:a16="http://schemas.microsoft.com/office/drawing/2014/main" id="{6D5F17FF-5302-43FB-8CCA-B4862047BBF3}"/>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16" name="Group 715">
                  <a:extLst>
                    <a:ext uri="{FF2B5EF4-FFF2-40B4-BE49-F238E27FC236}">
                      <a16:creationId xmlns:a16="http://schemas.microsoft.com/office/drawing/2014/main" id="{6B5F446D-5E12-4510-8273-FC7EADA3E2D7}"/>
                    </a:ext>
                  </a:extLst>
                </p:cNvPr>
                <p:cNvGrpSpPr/>
                <p:nvPr/>
              </p:nvGrpSpPr>
              <p:grpSpPr>
                <a:xfrm>
                  <a:off x="3486530" y="2857372"/>
                  <a:ext cx="1721751" cy="1721751"/>
                  <a:chOff x="2625655" y="1440896"/>
                  <a:chExt cx="1721751" cy="1721751"/>
                </a:xfrm>
                <a:grpFill/>
              </p:grpSpPr>
              <p:sp>
                <p:nvSpPr>
                  <p:cNvPr id="742" name="Rectangle 741">
                    <a:extLst>
                      <a:ext uri="{FF2B5EF4-FFF2-40B4-BE49-F238E27FC236}">
                        <a16:creationId xmlns:a16="http://schemas.microsoft.com/office/drawing/2014/main" id="{44634B52-D12D-47B4-811E-9D83090CF0E8}"/>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43" name="Straight Connector 742">
                    <a:extLst>
                      <a:ext uri="{FF2B5EF4-FFF2-40B4-BE49-F238E27FC236}">
                        <a16:creationId xmlns:a16="http://schemas.microsoft.com/office/drawing/2014/main" id="{0470E177-5F6F-4FDE-9A87-9FECF9E2DA30}"/>
                      </a:ext>
                    </a:extLst>
                  </p:cNvPr>
                  <p:cNvCxnSpPr>
                    <a:stCxn id="742" idx="0"/>
                    <a:endCxn id="742"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44" name="Straight Connector 743">
                    <a:extLst>
                      <a:ext uri="{FF2B5EF4-FFF2-40B4-BE49-F238E27FC236}">
                        <a16:creationId xmlns:a16="http://schemas.microsoft.com/office/drawing/2014/main" id="{47CAACD4-57FC-428F-88FA-E5E6F5AA3362}"/>
                      </a:ext>
                    </a:extLst>
                  </p:cNvPr>
                  <p:cNvCxnSpPr>
                    <a:endCxn id="742"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45" name="Oval 744">
                    <a:extLst>
                      <a:ext uri="{FF2B5EF4-FFF2-40B4-BE49-F238E27FC236}">
                        <a16:creationId xmlns:a16="http://schemas.microsoft.com/office/drawing/2014/main" id="{340CB3A3-89DA-4A14-B582-6969A0CBF052}"/>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17" name="Group 716">
                  <a:extLst>
                    <a:ext uri="{FF2B5EF4-FFF2-40B4-BE49-F238E27FC236}">
                      <a16:creationId xmlns:a16="http://schemas.microsoft.com/office/drawing/2014/main" id="{EB0F70AD-7D04-4C57-AD29-BC08D2F49B68}"/>
                    </a:ext>
                  </a:extLst>
                </p:cNvPr>
                <p:cNvGrpSpPr/>
                <p:nvPr/>
              </p:nvGrpSpPr>
              <p:grpSpPr>
                <a:xfrm>
                  <a:off x="5208281" y="1135621"/>
                  <a:ext cx="1721751" cy="1721751"/>
                  <a:chOff x="2625655" y="1440896"/>
                  <a:chExt cx="1721751" cy="1721751"/>
                </a:xfrm>
                <a:grpFill/>
              </p:grpSpPr>
              <p:sp>
                <p:nvSpPr>
                  <p:cNvPr id="738" name="Rectangle 737">
                    <a:extLst>
                      <a:ext uri="{FF2B5EF4-FFF2-40B4-BE49-F238E27FC236}">
                        <a16:creationId xmlns:a16="http://schemas.microsoft.com/office/drawing/2014/main" id="{71A1F7FA-FE7A-4568-848B-E14495FE942B}"/>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9" name="Straight Connector 738">
                    <a:extLst>
                      <a:ext uri="{FF2B5EF4-FFF2-40B4-BE49-F238E27FC236}">
                        <a16:creationId xmlns:a16="http://schemas.microsoft.com/office/drawing/2014/main" id="{38FA605B-F522-4799-8511-CCB13476F992}"/>
                      </a:ext>
                    </a:extLst>
                  </p:cNvPr>
                  <p:cNvCxnSpPr>
                    <a:stCxn id="738" idx="0"/>
                    <a:endCxn id="738"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40" name="Straight Connector 739">
                    <a:extLst>
                      <a:ext uri="{FF2B5EF4-FFF2-40B4-BE49-F238E27FC236}">
                        <a16:creationId xmlns:a16="http://schemas.microsoft.com/office/drawing/2014/main" id="{F4966D53-F333-426A-A2E9-C2DDE2BC562C}"/>
                      </a:ext>
                    </a:extLst>
                  </p:cNvPr>
                  <p:cNvCxnSpPr>
                    <a:endCxn id="738"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41" name="Oval 740">
                    <a:extLst>
                      <a:ext uri="{FF2B5EF4-FFF2-40B4-BE49-F238E27FC236}">
                        <a16:creationId xmlns:a16="http://schemas.microsoft.com/office/drawing/2014/main" id="{D416BB6A-5DF1-45AC-8029-2A7C94CAEC62}"/>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18" name="Group 717">
                  <a:extLst>
                    <a:ext uri="{FF2B5EF4-FFF2-40B4-BE49-F238E27FC236}">
                      <a16:creationId xmlns:a16="http://schemas.microsoft.com/office/drawing/2014/main" id="{ECC6F2B5-CD12-43EC-8FC0-89E5E4C04356}"/>
                    </a:ext>
                  </a:extLst>
                </p:cNvPr>
                <p:cNvGrpSpPr/>
                <p:nvPr/>
              </p:nvGrpSpPr>
              <p:grpSpPr>
                <a:xfrm>
                  <a:off x="5208281" y="2857372"/>
                  <a:ext cx="1721751" cy="1721751"/>
                  <a:chOff x="2625655" y="1440896"/>
                  <a:chExt cx="1721751" cy="1721751"/>
                </a:xfrm>
                <a:grpFill/>
              </p:grpSpPr>
              <p:sp>
                <p:nvSpPr>
                  <p:cNvPr id="734" name="Rectangle 733">
                    <a:extLst>
                      <a:ext uri="{FF2B5EF4-FFF2-40B4-BE49-F238E27FC236}">
                        <a16:creationId xmlns:a16="http://schemas.microsoft.com/office/drawing/2014/main" id="{F7EF2A10-D03C-46D2-864E-0CB7ADFA78B8}"/>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5" name="Straight Connector 734">
                    <a:extLst>
                      <a:ext uri="{FF2B5EF4-FFF2-40B4-BE49-F238E27FC236}">
                        <a16:creationId xmlns:a16="http://schemas.microsoft.com/office/drawing/2014/main" id="{6A8A40A6-B2C4-42DD-B05C-670B03C95B11}"/>
                      </a:ext>
                    </a:extLst>
                  </p:cNvPr>
                  <p:cNvCxnSpPr>
                    <a:stCxn id="734" idx="0"/>
                    <a:endCxn id="734"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36" name="Straight Connector 735">
                    <a:extLst>
                      <a:ext uri="{FF2B5EF4-FFF2-40B4-BE49-F238E27FC236}">
                        <a16:creationId xmlns:a16="http://schemas.microsoft.com/office/drawing/2014/main" id="{D7F26A3A-F5DE-4992-B4B9-EA2FA83923EE}"/>
                      </a:ext>
                    </a:extLst>
                  </p:cNvPr>
                  <p:cNvCxnSpPr>
                    <a:endCxn id="734"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37" name="Oval 736">
                    <a:extLst>
                      <a:ext uri="{FF2B5EF4-FFF2-40B4-BE49-F238E27FC236}">
                        <a16:creationId xmlns:a16="http://schemas.microsoft.com/office/drawing/2014/main" id="{2820B432-BE4B-4377-9ED9-62A3D4B88F31}"/>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19" name="Group 718">
                  <a:extLst>
                    <a:ext uri="{FF2B5EF4-FFF2-40B4-BE49-F238E27FC236}">
                      <a16:creationId xmlns:a16="http://schemas.microsoft.com/office/drawing/2014/main" id="{250169DD-5FBE-46A8-8B08-A0BDE42708F7}"/>
                    </a:ext>
                  </a:extLst>
                </p:cNvPr>
                <p:cNvGrpSpPr/>
                <p:nvPr/>
              </p:nvGrpSpPr>
              <p:grpSpPr>
                <a:xfrm>
                  <a:off x="1764779" y="4579123"/>
                  <a:ext cx="1721751" cy="1721751"/>
                  <a:chOff x="2625655" y="1440896"/>
                  <a:chExt cx="1721751" cy="1721751"/>
                </a:xfrm>
                <a:grpFill/>
              </p:grpSpPr>
              <p:sp>
                <p:nvSpPr>
                  <p:cNvPr id="730" name="Rectangle 729">
                    <a:extLst>
                      <a:ext uri="{FF2B5EF4-FFF2-40B4-BE49-F238E27FC236}">
                        <a16:creationId xmlns:a16="http://schemas.microsoft.com/office/drawing/2014/main" id="{DBCA7391-F11C-4693-9DF5-D4EED5685202}"/>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1" name="Straight Connector 730">
                    <a:extLst>
                      <a:ext uri="{FF2B5EF4-FFF2-40B4-BE49-F238E27FC236}">
                        <a16:creationId xmlns:a16="http://schemas.microsoft.com/office/drawing/2014/main" id="{00898046-D786-4F5F-B276-27CCA73F44B1}"/>
                      </a:ext>
                    </a:extLst>
                  </p:cNvPr>
                  <p:cNvCxnSpPr>
                    <a:stCxn id="730" idx="0"/>
                    <a:endCxn id="730"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32" name="Straight Connector 731">
                    <a:extLst>
                      <a:ext uri="{FF2B5EF4-FFF2-40B4-BE49-F238E27FC236}">
                        <a16:creationId xmlns:a16="http://schemas.microsoft.com/office/drawing/2014/main" id="{7E0B84BD-2408-41BD-937E-45C553C77C1E}"/>
                      </a:ext>
                    </a:extLst>
                  </p:cNvPr>
                  <p:cNvCxnSpPr>
                    <a:endCxn id="730"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33" name="Oval 732">
                    <a:extLst>
                      <a:ext uri="{FF2B5EF4-FFF2-40B4-BE49-F238E27FC236}">
                        <a16:creationId xmlns:a16="http://schemas.microsoft.com/office/drawing/2014/main" id="{A5EF1C8F-FD33-4A67-A140-214E5F081E7C}"/>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20" name="Group 719">
                  <a:extLst>
                    <a:ext uri="{FF2B5EF4-FFF2-40B4-BE49-F238E27FC236}">
                      <a16:creationId xmlns:a16="http://schemas.microsoft.com/office/drawing/2014/main" id="{77A0E216-F2A8-4566-805C-8ED746638AD1}"/>
                    </a:ext>
                  </a:extLst>
                </p:cNvPr>
                <p:cNvGrpSpPr/>
                <p:nvPr/>
              </p:nvGrpSpPr>
              <p:grpSpPr>
                <a:xfrm>
                  <a:off x="3486530" y="4579123"/>
                  <a:ext cx="1721751" cy="1721751"/>
                  <a:chOff x="2625655" y="1440896"/>
                  <a:chExt cx="1721751" cy="1721751"/>
                </a:xfrm>
                <a:grpFill/>
              </p:grpSpPr>
              <p:sp>
                <p:nvSpPr>
                  <p:cNvPr id="726" name="Rectangle 725">
                    <a:extLst>
                      <a:ext uri="{FF2B5EF4-FFF2-40B4-BE49-F238E27FC236}">
                        <a16:creationId xmlns:a16="http://schemas.microsoft.com/office/drawing/2014/main" id="{7FB9B7D3-2707-4A89-9C4C-3C8D55136CD7}"/>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27" name="Straight Connector 726">
                    <a:extLst>
                      <a:ext uri="{FF2B5EF4-FFF2-40B4-BE49-F238E27FC236}">
                        <a16:creationId xmlns:a16="http://schemas.microsoft.com/office/drawing/2014/main" id="{43104CDF-29E4-46AA-833E-C00130F8DF9A}"/>
                      </a:ext>
                    </a:extLst>
                  </p:cNvPr>
                  <p:cNvCxnSpPr>
                    <a:stCxn id="726" idx="0"/>
                    <a:endCxn id="726"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28" name="Straight Connector 727">
                    <a:extLst>
                      <a:ext uri="{FF2B5EF4-FFF2-40B4-BE49-F238E27FC236}">
                        <a16:creationId xmlns:a16="http://schemas.microsoft.com/office/drawing/2014/main" id="{069FD851-5BFB-4C31-BA0B-E159C16CF99B}"/>
                      </a:ext>
                    </a:extLst>
                  </p:cNvPr>
                  <p:cNvCxnSpPr>
                    <a:endCxn id="726"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29" name="Oval 728">
                    <a:extLst>
                      <a:ext uri="{FF2B5EF4-FFF2-40B4-BE49-F238E27FC236}">
                        <a16:creationId xmlns:a16="http://schemas.microsoft.com/office/drawing/2014/main" id="{5F81A199-2F0F-4CF3-ACD7-34E7A32BB18A}"/>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21" name="Group 720">
                  <a:extLst>
                    <a:ext uri="{FF2B5EF4-FFF2-40B4-BE49-F238E27FC236}">
                      <a16:creationId xmlns:a16="http://schemas.microsoft.com/office/drawing/2014/main" id="{30D97802-C5EE-4EE8-8DFF-4074F363E612}"/>
                    </a:ext>
                  </a:extLst>
                </p:cNvPr>
                <p:cNvGrpSpPr/>
                <p:nvPr/>
              </p:nvGrpSpPr>
              <p:grpSpPr>
                <a:xfrm>
                  <a:off x="5208281" y="4579123"/>
                  <a:ext cx="1721751" cy="1721751"/>
                  <a:chOff x="2625655" y="1440896"/>
                  <a:chExt cx="1721751" cy="1721751"/>
                </a:xfrm>
                <a:grpFill/>
              </p:grpSpPr>
              <p:sp>
                <p:nvSpPr>
                  <p:cNvPr id="722" name="Rectangle 721">
                    <a:extLst>
                      <a:ext uri="{FF2B5EF4-FFF2-40B4-BE49-F238E27FC236}">
                        <a16:creationId xmlns:a16="http://schemas.microsoft.com/office/drawing/2014/main" id="{718DCA8A-BC85-4CBC-AEA2-9CD009FE6423}"/>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23" name="Straight Connector 722">
                    <a:extLst>
                      <a:ext uri="{FF2B5EF4-FFF2-40B4-BE49-F238E27FC236}">
                        <a16:creationId xmlns:a16="http://schemas.microsoft.com/office/drawing/2014/main" id="{5829ED0A-A066-40DB-BC63-DDB3537142F3}"/>
                      </a:ext>
                    </a:extLst>
                  </p:cNvPr>
                  <p:cNvCxnSpPr>
                    <a:stCxn id="722" idx="0"/>
                    <a:endCxn id="722"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24" name="Straight Connector 723">
                    <a:extLst>
                      <a:ext uri="{FF2B5EF4-FFF2-40B4-BE49-F238E27FC236}">
                        <a16:creationId xmlns:a16="http://schemas.microsoft.com/office/drawing/2014/main" id="{A5EB7611-F962-4CE4-837A-744D1FCF05DB}"/>
                      </a:ext>
                    </a:extLst>
                  </p:cNvPr>
                  <p:cNvCxnSpPr>
                    <a:endCxn id="722"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25" name="Oval 724">
                    <a:extLst>
                      <a:ext uri="{FF2B5EF4-FFF2-40B4-BE49-F238E27FC236}">
                        <a16:creationId xmlns:a16="http://schemas.microsoft.com/office/drawing/2014/main" id="{E3560CA5-1082-44A5-8EF0-67998E0A909B}"/>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621" name="Group 620">
                <a:extLst>
                  <a:ext uri="{FF2B5EF4-FFF2-40B4-BE49-F238E27FC236}">
                    <a16:creationId xmlns:a16="http://schemas.microsoft.com/office/drawing/2014/main" id="{FC32FA07-3732-4685-BE63-F1C5A866806F}"/>
                  </a:ext>
                </a:extLst>
              </p:cNvPr>
              <p:cNvGrpSpPr/>
              <p:nvPr/>
            </p:nvGrpSpPr>
            <p:grpSpPr>
              <a:xfrm>
                <a:off x="2940082" y="5532921"/>
                <a:ext cx="1060167" cy="1060167"/>
                <a:chOff x="1764779" y="1135621"/>
                <a:chExt cx="5165253" cy="5165253"/>
              </a:xfrm>
              <a:noFill/>
            </p:grpSpPr>
            <p:grpSp>
              <p:nvGrpSpPr>
                <p:cNvPr id="668" name="Group 667">
                  <a:extLst>
                    <a:ext uri="{FF2B5EF4-FFF2-40B4-BE49-F238E27FC236}">
                      <a16:creationId xmlns:a16="http://schemas.microsoft.com/office/drawing/2014/main" id="{AE483EEF-63D6-427C-85F9-CEC3186CBF08}"/>
                    </a:ext>
                  </a:extLst>
                </p:cNvPr>
                <p:cNvGrpSpPr/>
                <p:nvPr/>
              </p:nvGrpSpPr>
              <p:grpSpPr>
                <a:xfrm>
                  <a:off x="1764779" y="1135621"/>
                  <a:ext cx="1721751" cy="1721751"/>
                  <a:chOff x="2625655" y="1440896"/>
                  <a:chExt cx="1721751" cy="1721751"/>
                </a:xfrm>
                <a:grpFill/>
              </p:grpSpPr>
              <p:sp>
                <p:nvSpPr>
                  <p:cNvPr id="709" name="Rectangle 708">
                    <a:extLst>
                      <a:ext uri="{FF2B5EF4-FFF2-40B4-BE49-F238E27FC236}">
                        <a16:creationId xmlns:a16="http://schemas.microsoft.com/office/drawing/2014/main" id="{E7448D0B-A0E0-4152-820B-46BDFA44D91C}"/>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10" name="Straight Connector 709">
                    <a:extLst>
                      <a:ext uri="{FF2B5EF4-FFF2-40B4-BE49-F238E27FC236}">
                        <a16:creationId xmlns:a16="http://schemas.microsoft.com/office/drawing/2014/main" id="{419F2CA6-C7B9-4F0C-9713-417AF0610AAC}"/>
                      </a:ext>
                    </a:extLst>
                  </p:cNvPr>
                  <p:cNvCxnSpPr>
                    <a:stCxn id="709" idx="0"/>
                    <a:endCxn id="709"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11" name="Straight Connector 710">
                    <a:extLst>
                      <a:ext uri="{FF2B5EF4-FFF2-40B4-BE49-F238E27FC236}">
                        <a16:creationId xmlns:a16="http://schemas.microsoft.com/office/drawing/2014/main" id="{7F2CBF10-DE1F-47DB-A6B8-F2A9D33A97D3}"/>
                      </a:ext>
                    </a:extLst>
                  </p:cNvPr>
                  <p:cNvCxnSpPr>
                    <a:endCxn id="709"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12" name="Oval 711">
                    <a:extLst>
                      <a:ext uri="{FF2B5EF4-FFF2-40B4-BE49-F238E27FC236}">
                        <a16:creationId xmlns:a16="http://schemas.microsoft.com/office/drawing/2014/main" id="{8AB61897-9B04-4344-A698-5BC2DA0B929C}"/>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69" name="Group 668">
                  <a:extLst>
                    <a:ext uri="{FF2B5EF4-FFF2-40B4-BE49-F238E27FC236}">
                      <a16:creationId xmlns:a16="http://schemas.microsoft.com/office/drawing/2014/main" id="{89B99A45-25B3-4EC9-91A1-4BE3BFF0FE5F}"/>
                    </a:ext>
                  </a:extLst>
                </p:cNvPr>
                <p:cNvGrpSpPr/>
                <p:nvPr/>
              </p:nvGrpSpPr>
              <p:grpSpPr>
                <a:xfrm>
                  <a:off x="3486530" y="1135621"/>
                  <a:ext cx="1721751" cy="1721751"/>
                  <a:chOff x="2625655" y="1440896"/>
                  <a:chExt cx="1721751" cy="1721751"/>
                </a:xfrm>
                <a:grpFill/>
              </p:grpSpPr>
              <p:sp>
                <p:nvSpPr>
                  <p:cNvPr id="705" name="Rectangle 704">
                    <a:extLst>
                      <a:ext uri="{FF2B5EF4-FFF2-40B4-BE49-F238E27FC236}">
                        <a16:creationId xmlns:a16="http://schemas.microsoft.com/office/drawing/2014/main" id="{652BD16B-8538-4BD3-80D1-9751F1FD7B17}"/>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6" name="Straight Connector 705">
                    <a:extLst>
                      <a:ext uri="{FF2B5EF4-FFF2-40B4-BE49-F238E27FC236}">
                        <a16:creationId xmlns:a16="http://schemas.microsoft.com/office/drawing/2014/main" id="{0AFB40CE-7513-4129-9D9B-B30D1C551E0E}"/>
                      </a:ext>
                    </a:extLst>
                  </p:cNvPr>
                  <p:cNvCxnSpPr>
                    <a:stCxn id="705" idx="0"/>
                    <a:endCxn id="705"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07" name="Straight Connector 706">
                    <a:extLst>
                      <a:ext uri="{FF2B5EF4-FFF2-40B4-BE49-F238E27FC236}">
                        <a16:creationId xmlns:a16="http://schemas.microsoft.com/office/drawing/2014/main" id="{0CDC1EDA-6B1E-412A-9387-98A1F19F5F79}"/>
                      </a:ext>
                    </a:extLst>
                  </p:cNvPr>
                  <p:cNvCxnSpPr>
                    <a:endCxn id="705"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08" name="Oval 707">
                    <a:extLst>
                      <a:ext uri="{FF2B5EF4-FFF2-40B4-BE49-F238E27FC236}">
                        <a16:creationId xmlns:a16="http://schemas.microsoft.com/office/drawing/2014/main" id="{62C1E998-2859-4033-AF65-A764930233BD}"/>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70" name="Group 669">
                  <a:extLst>
                    <a:ext uri="{FF2B5EF4-FFF2-40B4-BE49-F238E27FC236}">
                      <a16:creationId xmlns:a16="http://schemas.microsoft.com/office/drawing/2014/main" id="{CD443E36-54CD-4274-8777-4F832C0001CA}"/>
                    </a:ext>
                  </a:extLst>
                </p:cNvPr>
                <p:cNvGrpSpPr/>
                <p:nvPr/>
              </p:nvGrpSpPr>
              <p:grpSpPr>
                <a:xfrm>
                  <a:off x="1764779" y="2857372"/>
                  <a:ext cx="1721751" cy="1721751"/>
                  <a:chOff x="2625655" y="1440896"/>
                  <a:chExt cx="1721751" cy="1721751"/>
                </a:xfrm>
                <a:grpFill/>
              </p:grpSpPr>
              <p:sp>
                <p:nvSpPr>
                  <p:cNvPr id="701" name="Rectangle 700">
                    <a:extLst>
                      <a:ext uri="{FF2B5EF4-FFF2-40B4-BE49-F238E27FC236}">
                        <a16:creationId xmlns:a16="http://schemas.microsoft.com/office/drawing/2014/main" id="{9535CFDB-78CF-40C0-84B3-DB84BD57DA38}"/>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02" name="Straight Connector 701">
                    <a:extLst>
                      <a:ext uri="{FF2B5EF4-FFF2-40B4-BE49-F238E27FC236}">
                        <a16:creationId xmlns:a16="http://schemas.microsoft.com/office/drawing/2014/main" id="{E536F904-8C22-4C6C-8242-5CE088B3A11C}"/>
                      </a:ext>
                    </a:extLst>
                  </p:cNvPr>
                  <p:cNvCxnSpPr>
                    <a:stCxn id="701" idx="0"/>
                    <a:endCxn id="701"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03" name="Straight Connector 702">
                    <a:extLst>
                      <a:ext uri="{FF2B5EF4-FFF2-40B4-BE49-F238E27FC236}">
                        <a16:creationId xmlns:a16="http://schemas.microsoft.com/office/drawing/2014/main" id="{B7F4B170-AFE9-494A-A5B2-6AB7104B43F0}"/>
                      </a:ext>
                    </a:extLst>
                  </p:cNvPr>
                  <p:cNvCxnSpPr>
                    <a:endCxn id="701"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04" name="Oval 703">
                    <a:extLst>
                      <a:ext uri="{FF2B5EF4-FFF2-40B4-BE49-F238E27FC236}">
                        <a16:creationId xmlns:a16="http://schemas.microsoft.com/office/drawing/2014/main" id="{A610D26E-9A84-4F93-A271-F8F4F1CED7E8}"/>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71" name="Group 670">
                  <a:extLst>
                    <a:ext uri="{FF2B5EF4-FFF2-40B4-BE49-F238E27FC236}">
                      <a16:creationId xmlns:a16="http://schemas.microsoft.com/office/drawing/2014/main" id="{BB3BAF6A-0A72-4E9E-B44B-9BFAC8046D62}"/>
                    </a:ext>
                  </a:extLst>
                </p:cNvPr>
                <p:cNvGrpSpPr/>
                <p:nvPr/>
              </p:nvGrpSpPr>
              <p:grpSpPr>
                <a:xfrm>
                  <a:off x="3486530" y="2857372"/>
                  <a:ext cx="1721751" cy="1721751"/>
                  <a:chOff x="2625655" y="1440896"/>
                  <a:chExt cx="1721751" cy="1721751"/>
                </a:xfrm>
                <a:grpFill/>
              </p:grpSpPr>
              <p:sp>
                <p:nvSpPr>
                  <p:cNvPr id="697" name="Rectangle 696">
                    <a:extLst>
                      <a:ext uri="{FF2B5EF4-FFF2-40B4-BE49-F238E27FC236}">
                        <a16:creationId xmlns:a16="http://schemas.microsoft.com/office/drawing/2014/main" id="{FC991E79-34B8-4368-9029-9288F10FF0F2}"/>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98" name="Straight Connector 697">
                    <a:extLst>
                      <a:ext uri="{FF2B5EF4-FFF2-40B4-BE49-F238E27FC236}">
                        <a16:creationId xmlns:a16="http://schemas.microsoft.com/office/drawing/2014/main" id="{A6A29C38-1D6B-41E4-9B13-2B14A809234D}"/>
                      </a:ext>
                    </a:extLst>
                  </p:cNvPr>
                  <p:cNvCxnSpPr>
                    <a:stCxn id="697" idx="0"/>
                    <a:endCxn id="697"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99" name="Straight Connector 698">
                    <a:extLst>
                      <a:ext uri="{FF2B5EF4-FFF2-40B4-BE49-F238E27FC236}">
                        <a16:creationId xmlns:a16="http://schemas.microsoft.com/office/drawing/2014/main" id="{8172B184-A08B-4B9D-811F-659926D47BF6}"/>
                      </a:ext>
                    </a:extLst>
                  </p:cNvPr>
                  <p:cNvCxnSpPr>
                    <a:endCxn id="697"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00" name="Oval 699">
                    <a:extLst>
                      <a:ext uri="{FF2B5EF4-FFF2-40B4-BE49-F238E27FC236}">
                        <a16:creationId xmlns:a16="http://schemas.microsoft.com/office/drawing/2014/main" id="{AAB6CAE5-1C79-40A6-A143-588264C14352}"/>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72" name="Group 671">
                  <a:extLst>
                    <a:ext uri="{FF2B5EF4-FFF2-40B4-BE49-F238E27FC236}">
                      <a16:creationId xmlns:a16="http://schemas.microsoft.com/office/drawing/2014/main" id="{986DDBBE-79A3-44D4-9B7B-B90CAEC0A8B0}"/>
                    </a:ext>
                  </a:extLst>
                </p:cNvPr>
                <p:cNvGrpSpPr/>
                <p:nvPr/>
              </p:nvGrpSpPr>
              <p:grpSpPr>
                <a:xfrm>
                  <a:off x="5208281" y="1135621"/>
                  <a:ext cx="1721751" cy="1721751"/>
                  <a:chOff x="2625655" y="1440896"/>
                  <a:chExt cx="1721751" cy="1721751"/>
                </a:xfrm>
                <a:grpFill/>
              </p:grpSpPr>
              <p:sp>
                <p:nvSpPr>
                  <p:cNvPr id="693" name="Rectangle 692">
                    <a:extLst>
                      <a:ext uri="{FF2B5EF4-FFF2-40B4-BE49-F238E27FC236}">
                        <a16:creationId xmlns:a16="http://schemas.microsoft.com/office/drawing/2014/main" id="{08077189-4E41-41CE-BE68-EA5724563489}"/>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94" name="Straight Connector 693">
                    <a:extLst>
                      <a:ext uri="{FF2B5EF4-FFF2-40B4-BE49-F238E27FC236}">
                        <a16:creationId xmlns:a16="http://schemas.microsoft.com/office/drawing/2014/main" id="{33B1157C-76A0-4FDC-8FCA-E0FF5AB3921E}"/>
                      </a:ext>
                    </a:extLst>
                  </p:cNvPr>
                  <p:cNvCxnSpPr>
                    <a:stCxn id="693" idx="0"/>
                    <a:endCxn id="693"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95" name="Straight Connector 694">
                    <a:extLst>
                      <a:ext uri="{FF2B5EF4-FFF2-40B4-BE49-F238E27FC236}">
                        <a16:creationId xmlns:a16="http://schemas.microsoft.com/office/drawing/2014/main" id="{81B62417-DF6B-4D23-B8C4-46ADDC14F8DE}"/>
                      </a:ext>
                    </a:extLst>
                  </p:cNvPr>
                  <p:cNvCxnSpPr>
                    <a:endCxn id="693"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96" name="Oval 695">
                    <a:extLst>
                      <a:ext uri="{FF2B5EF4-FFF2-40B4-BE49-F238E27FC236}">
                        <a16:creationId xmlns:a16="http://schemas.microsoft.com/office/drawing/2014/main" id="{59F74CD1-267D-4887-AE43-39DD24439273}"/>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73" name="Group 672">
                  <a:extLst>
                    <a:ext uri="{FF2B5EF4-FFF2-40B4-BE49-F238E27FC236}">
                      <a16:creationId xmlns:a16="http://schemas.microsoft.com/office/drawing/2014/main" id="{D5CF4642-7C0B-4AD5-865D-AAB2E87F195C}"/>
                    </a:ext>
                  </a:extLst>
                </p:cNvPr>
                <p:cNvGrpSpPr/>
                <p:nvPr/>
              </p:nvGrpSpPr>
              <p:grpSpPr>
                <a:xfrm>
                  <a:off x="5208281" y="2857372"/>
                  <a:ext cx="1721751" cy="1721751"/>
                  <a:chOff x="2625655" y="1440896"/>
                  <a:chExt cx="1721751" cy="1721751"/>
                </a:xfrm>
                <a:grpFill/>
              </p:grpSpPr>
              <p:sp>
                <p:nvSpPr>
                  <p:cNvPr id="689" name="Rectangle 688">
                    <a:extLst>
                      <a:ext uri="{FF2B5EF4-FFF2-40B4-BE49-F238E27FC236}">
                        <a16:creationId xmlns:a16="http://schemas.microsoft.com/office/drawing/2014/main" id="{AD369E4E-F6A3-4C95-809E-339D784888BF}"/>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90" name="Straight Connector 689">
                    <a:extLst>
                      <a:ext uri="{FF2B5EF4-FFF2-40B4-BE49-F238E27FC236}">
                        <a16:creationId xmlns:a16="http://schemas.microsoft.com/office/drawing/2014/main" id="{FE6EA095-0B1A-4B38-AE2E-358017CDE43F}"/>
                      </a:ext>
                    </a:extLst>
                  </p:cNvPr>
                  <p:cNvCxnSpPr>
                    <a:stCxn id="689" idx="0"/>
                    <a:endCxn id="689"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91" name="Straight Connector 690">
                    <a:extLst>
                      <a:ext uri="{FF2B5EF4-FFF2-40B4-BE49-F238E27FC236}">
                        <a16:creationId xmlns:a16="http://schemas.microsoft.com/office/drawing/2014/main" id="{5983BDB1-92FB-4F1D-9288-BDA4F05168BF}"/>
                      </a:ext>
                    </a:extLst>
                  </p:cNvPr>
                  <p:cNvCxnSpPr>
                    <a:endCxn id="689"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92" name="Oval 691">
                    <a:extLst>
                      <a:ext uri="{FF2B5EF4-FFF2-40B4-BE49-F238E27FC236}">
                        <a16:creationId xmlns:a16="http://schemas.microsoft.com/office/drawing/2014/main" id="{77EFDAE4-ACA7-4FF2-ABF1-ED3D234D79A9}"/>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74" name="Group 673">
                  <a:extLst>
                    <a:ext uri="{FF2B5EF4-FFF2-40B4-BE49-F238E27FC236}">
                      <a16:creationId xmlns:a16="http://schemas.microsoft.com/office/drawing/2014/main" id="{AF957336-2701-47EB-98C9-655DA0B0026A}"/>
                    </a:ext>
                  </a:extLst>
                </p:cNvPr>
                <p:cNvGrpSpPr/>
                <p:nvPr/>
              </p:nvGrpSpPr>
              <p:grpSpPr>
                <a:xfrm>
                  <a:off x="1764779" y="4579123"/>
                  <a:ext cx="1721751" cy="1721751"/>
                  <a:chOff x="2625655" y="1440896"/>
                  <a:chExt cx="1721751" cy="1721751"/>
                </a:xfrm>
                <a:grpFill/>
              </p:grpSpPr>
              <p:sp>
                <p:nvSpPr>
                  <p:cNvPr id="685" name="Rectangle 684">
                    <a:extLst>
                      <a:ext uri="{FF2B5EF4-FFF2-40B4-BE49-F238E27FC236}">
                        <a16:creationId xmlns:a16="http://schemas.microsoft.com/office/drawing/2014/main" id="{0D2E3FFF-0A21-4717-AFCB-4D5E57558678}"/>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86" name="Straight Connector 685">
                    <a:extLst>
                      <a:ext uri="{FF2B5EF4-FFF2-40B4-BE49-F238E27FC236}">
                        <a16:creationId xmlns:a16="http://schemas.microsoft.com/office/drawing/2014/main" id="{BA116B09-6FAC-412C-81FA-FEDEC31845DB}"/>
                      </a:ext>
                    </a:extLst>
                  </p:cNvPr>
                  <p:cNvCxnSpPr>
                    <a:stCxn id="685" idx="0"/>
                    <a:endCxn id="685"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87" name="Straight Connector 686">
                    <a:extLst>
                      <a:ext uri="{FF2B5EF4-FFF2-40B4-BE49-F238E27FC236}">
                        <a16:creationId xmlns:a16="http://schemas.microsoft.com/office/drawing/2014/main" id="{38D17B12-0D8F-4D10-9ACF-F9AF24B4B0F0}"/>
                      </a:ext>
                    </a:extLst>
                  </p:cNvPr>
                  <p:cNvCxnSpPr>
                    <a:endCxn id="685"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88" name="Oval 687">
                    <a:extLst>
                      <a:ext uri="{FF2B5EF4-FFF2-40B4-BE49-F238E27FC236}">
                        <a16:creationId xmlns:a16="http://schemas.microsoft.com/office/drawing/2014/main" id="{5F2E9C44-7BE1-4C75-A498-2D497C7DD59F}"/>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75" name="Group 674">
                  <a:extLst>
                    <a:ext uri="{FF2B5EF4-FFF2-40B4-BE49-F238E27FC236}">
                      <a16:creationId xmlns:a16="http://schemas.microsoft.com/office/drawing/2014/main" id="{7FEC9698-0765-4986-8911-A343FFE4E9DB}"/>
                    </a:ext>
                  </a:extLst>
                </p:cNvPr>
                <p:cNvGrpSpPr/>
                <p:nvPr/>
              </p:nvGrpSpPr>
              <p:grpSpPr>
                <a:xfrm>
                  <a:off x="3486530" y="4579123"/>
                  <a:ext cx="1721751" cy="1721751"/>
                  <a:chOff x="2625655" y="1440896"/>
                  <a:chExt cx="1721751" cy="1721751"/>
                </a:xfrm>
                <a:grpFill/>
              </p:grpSpPr>
              <p:sp>
                <p:nvSpPr>
                  <p:cNvPr id="681" name="Rectangle 680">
                    <a:extLst>
                      <a:ext uri="{FF2B5EF4-FFF2-40B4-BE49-F238E27FC236}">
                        <a16:creationId xmlns:a16="http://schemas.microsoft.com/office/drawing/2014/main" id="{7D2FBD75-E1C0-4690-BB19-54AF71C116C4}"/>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82" name="Straight Connector 681">
                    <a:extLst>
                      <a:ext uri="{FF2B5EF4-FFF2-40B4-BE49-F238E27FC236}">
                        <a16:creationId xmlns:a16="http://schemas.microsoft.com/office/drawing/2014/main" id="{C6E93ED7-8D92-4EE0-AC0B-481B313CE45B}"/>
                      </a:ext>
                    </a:extLst>
                  </p:cNvPr>
                  <p:cNvCxnSpPr>
                    <a:stCxn id="681" idx="0"/>
                    <a:endCxn id="681"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83" name="Straight Connector 682">
                    <a:extLst>
                      <a:ext uri="{FF2B5EF4-FFF2-40B4-BE49-F238E27FC236}">
                        <a16:creationId xmlns:a16="http://schemas.microsoft.com/office/drawing/2014/main" id="{D6899E6D-02E4-4862-8F3E-B427F892553E}"/>
                      </a:ext>
                    </a:extLst>
                  </p:cNvPr>
                  <p:cNvCxnSpPr>
                    <a:endCxn id="681"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84" name="Oval 683">
                    <a:extLst>
                      <a:ext uri="{FF2B5EF4-FFF2-40B4-BE49-F238E27FC236}">
                        <a16:creationId xmlns:a16="http://schemas.microsoft.com/office/drawing/2014/main" id="{6CC4CFDA-E067-440E-9DA6-1EE8A2CD6978}"/>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76" name="Group 675">
                  <a:extLst>
                    <a:ext uri="{FF2B5EF4-FFF2-40B4-BE49-F238E27FC236}">
                      <a16:creationId xmlns:a16="http://schemas.microsoft.com/office/drawing/2014/main" id="{DED57238-05F9-4F81-8797-32F15A0962DB}"/>
                    </a:ext>
                  </a:extLst>
                </p:cNvPr>
                <p:cNvGrpSpPr/>
                <p:nvPr/>
              </p:nvGrpSpPr>
              <p:grpSpPr>
                <a:xfrm>
                  <a:off x="5208281" y="4579123"/>
                  <a:ext cx="1721751" cy="1721751"/>
                  <a:chOff x="2625655" y="1440896"/>
                  <a:chExt cx="1721751" cy="1721751"/>
                </a:xfrm>
                <a:grpFill/>
              </p:grpSpPr>
              <p:sp>
                <p:nvSpPr>
                  <p:cNvPr id="677" name="Rectangle 676">
                    <a:extLst>
                      <a:ext uri="{FF2B5EF4-FFF2-40B4-BE49-F238E27FC236}">
                        <a16:creationId xmlns:a16="http://schemas.microsoft.com/office/drawing/2014/main" id="{33760931-3F61-4BF5-917B-00FC0FCB0F22}"/>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78" name="Straight Connector 677">
                    <a:extLst>
                      <a:ext uri="{FF2B5EF4-FFF2-40B4-BE49-F238E27FC236}">
                        <a16:creationId xmlns:a16="http://schemas.microsoft.com/office/drawing/2014/main" id="{A0425724-01C4-4669-B5E9-DDA8CC1E9186}"/>
                      </a:ext>
                    </a:extLst>
                  </p:cNvPr>
                  <p:cNvCxnSpPr>
                    <a:stCxn id="677" idx="0"/>
                    <a:endCxn id="677"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79" name="Straight Connector 678">
                    <a:extLst>
                      <a:ext uri="{FF2B5EF4-FFF2-40B4-BE49-F238E27FC236}">
                        <a16:creationId xmlns:a16="http://schemas.microsoft.com/office/drawing/2014/main" id="{35181831-7088-440C-A1E5-A53BF765CB4C}"/>
                      </a:ext>
                    </a:extLst>
                  </p:cNvPr>
                  <p:cNvCxnSpPr>
                    <a:endCxn id="677"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80" name="Oval 679">
                    <a:extLst>
                      <a:ext uri="{FF2B5EF4-FFF2-40B4-BE49-F238E27FC236}">
                        <a16:creationId xmlns:a16="http://schemas.microsoft.com/office/drawing/2014/main" id="{E71E8AFC-2528-4B64-87E2-694099C0D633}"/>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622" name="Group 621">
                <a:extLst>
                  <a:ext uri="{FF2B5EF4-FFF2-40B4-BE49-F238E27FC236}">
                    <a16:creationId xmlns:a16="http://schemas.microsoft.com/office/drawing/2014/main" id="{0661F52A-1698-4A16-A98A-6F96D01ABC93}"/>
                  </a:ext>
                </a:extLst>
              </p:cNvPr>
              <p:cNvGrpSpPr/>
              <p:nvPr/>
            </p:nvGrpSpPr>
            <p:grpSpPr>
              <a:xfrm>
                <a:off x="4003189" y="5532920"/>
                <a:ext cx="1060167" cy="1060167"/>
                <a:chOff x="1764779" y="1135621"/>
                <a:chExt cx="5165253" cy="5165253"/>
              </a:xfrm>
              <a:noFill/>
            </p:grpSpPr>
            <p:grpSp>
              <p:nvGrpSpPr>
                <p:cNvPr id="623" name="Group 622">
                  <a:extLst>
                    <a:ext uri="{FF2B5EF4-FFF2-40B4-BE49-F238E27FC236}">
                      <a16:creationId xmlns:a16="http://schemas.microsoft.com/office/drawing/2014/main" id="{6410BC68-2F0D-487D-BB4C-9F01C8DDEF0A}"/>
                    </a:ext>
                  </a:extLst>
                </p:cNvPr>
                <p:cNvGrpSpPr/>
                <p:nvPr/>
              </p:nvGrpSpPr>
              <p:grpSpPr>
                <a:xfrm>
                  <a:off x="1764779" y="1135621"/>
                  <a:ext cx="1721751" cy="1721751"/>
                  <a:chOff x="2625655" y="1440896"/>
                  <a:chExt cx="1721751" cy="1721751"/>
                </a:xfrm>
                <a:grpFill/>
              </p:grpSpPr>
              <p:sp>
                <p:nvSpPr>
                  <p:cNvPr id="664" name="Rectangle 663">
                    <a:extLst>
                      <a:ext uri="{FF2B5EF4-FFF2-40B4-BE49-F238E27FC236}">
                        <a16:creationId xmlns:a16="http://schemas.microsoft.com/office/drawing/2014/main" id="{E2395A92-45D1-4FF8-97F1-2A33C191A8C6}"/>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65" name="Straight Connector 664">
                    <a:extLst>
                      <a:ext uri="{FF2B5EF4-FFF2-40B4-BE49-F238E27FC236}">
                        <a16:creationId xmlns:a16="http://schemas.microsoft.com/office/drawing/2014/main" id="{0A362024-5FAD-4FEE-8E7E-0911B7F292A9}"/>
                      </a:ext>
                    </a:extLst>
                  </p:cNvPr>
                  <p:cNvCxnSpPr>
                    <a:stCxn id="664" idx="0"/>
                    <a:endCxn id="664"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66" name="Straight Connector 665">
                    <a:extLst>
                      <a:ext uri="{FF2B5EF4-FFF2-40B4-BE49-F238E27FC236}">
                        <a16:creationId xmlns:a16="http://schemas.microsoft.com/office/drawing/2014/main" id="{586FBAE4-8C75-4B0F-8254-2494974B4BF8}"/>
                      </a:ext>
                    </a:extLst>
                  </p:cNvPr>
                  <p:cNvCxnSpPr>
                    <a:endCxn id="664"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67" name="Oval 666">
                    <a:extLst>
                      <a:ext uri="{FF2B5EF4-FFF2-40B4-BE49-F238E27FC236}">
                        <a16:creationId xmlns:a16="http://schemas.microsoft.com/office/drawing/2014/main" id="{14CD0ADF-0C72-4354-8032-902CDB38CAC3}"/>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24" name="Group 623">
                  <a:extLst>
                    <a:ext uri="{FF2B5EF4-FFF2-40B4-BE49-F238E27FC236}">
                      <a16:creationId xmlns:a16="http://schemas.microsoft.com/office/drawing/2014/main" id="{915A7410-5D8D-4EA2-8556-690458449CDC}"/>
                    </a:ext>
                  </a:extLst>
                </p:cNvPr>
                <p:cNvGrpSpPr/>
                <p:nvPr/>
              </p:nvGrpSpPr>
              <p:grpSpPr>
                <a:xfrm>
                  <a:off x="3486530" y="1135621"/>
                  <a:ext cx="1721751" cy="1721751"/>
                  <a:chOff x="2625655" y="1440896"/>
                  <a:chExt cx="1721751" cy="1721751"/>
                </a:xfrm>
                <a:grpFill/>
              </p:grpSpPr>
              <p:sp>
                <p:nvSpPr>
                  <p:cNvPr id="660" name="Rectangle 659">
                    <a:extLst>
                      <a:ext uri="{FF2B5EF4-FFF2-40B4-BE49-F238E27FC236}">
                        <a16:creationId xmlns:a16="http://schemas.microsoft.com/office/drawing/2014/main" id="{4B72865A-0CD7-4C19-A4A9-8D7D236E176F}"/>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61" name="Straight Connector 660">
                    <a:extLst>
                      <a:ext uri="{FF2B5EF4-FFF2-40B4-BE49-F238E27FC236}">
                        <a16:creationId xmlns:a16="http://schemas.microsoft.com/office/drawing/2014/main" id="{6901E2A0-411E-409F-9FCF-0508625E0119}"/>
                      </a:ext>
                    </a:extLst>
                  </p:cNvPr>
                  <p:cNvCxnSpPr>
                    <a:stCxn id="660" idx="0"/>
                    <a:endCxn id="660"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62" name="Straight Connector 661">
                    <a:extLst>
                      <a:ext uri="{FF2B5EF4-FFF2-40B4-BE49-F238E27FC236}">
                        <a16:creationId xmlns:a16="http://schemas.microsoft.com/office/drawing/2014/main" id="{4E44EE88-9A1B-48E6-B16E-8E3D6B651502}"/>
                      </a:ext>
                    </a:extLst>
                  </p:cNvPr>
                  <p:cNvCxnSpPr>
                    <a:endCxn id="660"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63" name="Oval 662">
                    <a:extLst>
                      <a:ext uri="{FF2B5EF4-FFF2-40B4-BE49-F238E27FC236}">
                        <a16:creationId xmlns:a16="http://schemas.microsoft.com/office/drawing/2014/main" id="{31EC7430-A4B1-47F5-81AB-95842DCC142F}"/>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25" name="Group 624">
                  <a:extLst>
                    <a:ext uri="{FF2B5EF4-FFF2-40B4-BE49-F238E27FC236}">
                      <a16:creationId xmlns:a16="http://schemas.microsoft.com/office/drawing/2014/main" id="{5C2A95EC-7F96-4C85-8E79-60B884436335}"/>
                    </a:ext>
                  </a:extLst>
                </p:cNvPr>
                <p:cNvGrpSpPr/>
                <p:nvPr/>
              </p:nvGrpSpPr>
              <p:grpSpPr>
                <a:xfrm>
                  <a:off x="1764779" y="2857372"/>
                  <a:ext cx="1721751" cy="1721751"/>
                  <a:chOff x="2625655" y="1440896"/>
                  <a:chExt cx="1721751" cy="1721751"/>
                </a:xfrm>
                <a:grpFill/>
              </p:grpSpPr>
              <p:sp>
                <p:nvSpPr>
                  <p:cNvPr id="656" name="Rectangle 655">
                    <a:extLst>
                      <a:ext uri="{FF2B5EF4-FFF2-40B4-BE49-F238E27FC236}">
                        <a16:creationId xmlns:a16="http://schemas.microsoft.com/office/drawing/2014/main" id="{12263C9E-9E74-40CD-933F-20DA5BB96E8D}"/>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57" name="Straight Connector 656">
                    <a:extLst>
                      <a:ext uri="{FF2B5EF4-FFF2-40B4-BE49-F238E27FC236}">
                        <a16:creationId xmlns:a16="http://schemas.microsoft.com/office/drawing/2014/main" id="{73C67226-CA67-4103-BBC2-9B55C17788B7}"/>
                      </a:ext>
                    </a:extLst>
                  </p:cNvPr>
                  <p:cNvCxnSpPr>
                    <a:stCxn id="656" idx="0"/>
                    <a:endCxn id="656"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58" name="Straight Connector 657">
                    <a:extLst>
                      <a:ext uri="{FF2B5EF4-FFF2-40B4-BE49-F238E27FC236}">
                        <a16:creationId xmlns:a16="http://schemas.microsoft.com/office/drawing/2014/main" id="{AB382C6F-F9F7-42D8-86A9-185F6801469A}"/>
                      </a:ext>
                    </a:extLst>
                  </p:cNvPr>
                  <p:cNvCxnSpPr>
                    <a:endCxn id="656"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59" name="Oval 658">
                    <a:extLst>
                      <a:ext uri="{FF2B5EF4-FFF2-40B4-BE49-F238E27FC236}">
                        <a16:creationId xmlns:a16="http://schemas.microsoft.com/office/drawing/2014/main" id="{78DA7490-3546-4072-96B7-F8A3A22CBED8}"/>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26" name="Group 625">
                  <a:extLst>
                    <a:ext uri="{FF2B5EF4-FFF2-40B4-BE49-F238E27FC236}">
                      <a16:creationId xmlns:a16="http://schemas.microsoft.com/office/drawing/2014/main" id="{E20506F7-61B5-4595-A490-DC819485CE8E}"/>
                    </a:ext>
                  </a:extLst>
                </p:cNvPr>
                <p:cNvGrpSpPr/>
                <p:nvPr/>
              </p:nvGrpSpPr>
              <p:grpSpPr>
                <a:xfrm>
                  <a:off x="3486530" y="2857372"/>
                  <a:ext cx="1721751" cy="1721751"/>
                  <a:chOff x="2625655" y="1440896"/>
                  <a:chExt cx="1721751" cy="1721751"/>
                </a:xfrm>
                <a:grpFill/>
              </p:grpSpPr>
              <p:sp>
                <p:nvSpPr>
                  <p:cNvPr id="652" name="Rectangle 651">
                    <a:extLst>
                      <a:ext uri="{FF2B5EF4-FFF2-40B4-BE49-F238E27FC236}">
                        <a16:creationId xmlns:a16="http://schemas.microsoft.com/office/drawing/2014/main" id="{85D4E409-5954-44AE-824E-F9F51433CECC}"/>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53" name="Straight Connector 652">
                    <a:extLst>
                      <a:ext uri="{FF2B5EF4-FFF2-40B4-BE49-F238E27FC236}">
                        <a16:creationId xmlns:a16="http://schemas.microsoft.com/office/drawing/2014/main" id="{979C5F5A-92F9-4BE4-95F3-CB6AEE5B3D7E}"/>
                      </a:ext>
                    </a:extLst>
                  </p:cNvPr>
                  <p:cNvCxnSpPr>
                    <a:stCxn id="652" idx="0"/>
                    <a:endCxn id="652"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54" name="Straight Connector 653">
                    <a:extLst>
                      <a:ext uri="{FF2B5EF4-FFF2-40B4-BE49-F238E27FC236}">
                        <a16:creationId xmlns:a16="http://schemas.microsoft.com/office/drawing/2014/main" id="{67415655-F145-4FA8-875B-FC366C3DEF04}"/>
                      </a:ext>
                    </a:extLst>
                  </p:cNvPr>
                  <p:cNvCxnSpPr>
                    <a:endCxn id="652"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55" name="Oval 654">
                    <a:extLst>
                      <a:ext uri="{FF2B5EF4-FFF2-40B4-BE49-F238E27FC236}">
                        <a16:creationId xmlns:a16="http://schemas.microsoft.com/office/drawing/2014/main" id="{BE43C128-E22E-4BE6-8131-BC370552EC9B}"/>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27" name="Group 626">
                  <a:extLst>
                    <a:ext uri="{FF2B5EF4-FFF2-40B4-BE49-F238E27FC236}">
                      <a16:creationId xmlns:a16="http://schemas.microsoft.com/office/drawing/2014/main" id="{5E29BFE2-F31A-459A-8A91-02352F49E3CA}"/>
                    </a:ext>
                  </a:extLst>
                </p:cNvPr>
                <p:cNvGrpSpPr/>
                <p:nvPr/>
              </p:nvGrpSpPr>
              <p:grpSpPr>
                <a:xfrm>
                  <a:off x="5208281" y="1135621"/>
                  <a:ext cx="1721751" cy="1721751"/>
                  <a:chOff x="2625655" y="1440896"/>
                  <a:chExt cx="1721751" cy="1721751"/>
                </a:xfrm>
                <a:grpFill/>
              </p:grpSpPr>
              <p:sp>
                <p:nvSpPr>
                  <p:cNvPr id="648" name="Rectangle 647">
                    <a:extLst>
                      <a:ext uri="{FF2B5EF4-FFF2-40B4-BE49-F238E27FC236}">
                        <a16:creationId xmlns:a16="http://schemas.microsoft.com/office/drawing/2014/main" id="{FB92D52A-550D-48C5-818B-54093B4FCBD7}"/>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49" name="Straight Connector 648">
                    <a:extLst>
                      <a:ext uri="{FF2B5EF4-FFF2-40B4-BE49-F238E27FC236}">
                        <a16:creationId xmlns:a16="http://schemas.microsoft.com/office/drawing/2014/main" id="{25CF0C18-26C5-449B-8F34-F8E56045FB22}"/>
                      </a:ext>
                    </a:extLst>
                  </p:cNvPr>
                  <p:cNvCxnSpPr>
                    <a:stCxn id="648" idx="0"/>
                    <a:endCxn id="648"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50" name="Straight Connector 649">
                    <a:extLst>
                      <a:ext uri="{FF2B5EF4-FFF2-40B4-BE49-F238E27FC236}">
                        <a16:creationId xmlns:a16="http://schemas.microsoft.com/office/drawing/2014/main" id="{917E10BE-C491-4F06-AB8E-70555183E162}"/>
                      </a:ext>
                    </a:extLst>
                  </p:cNvPr>
                  <p:cNvCxnSpPr>
                    <a:endCxn id="648"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51" name="Oval 650">
                    <a:extLst>
                      <a:ext uri="{FF2B5EF4-FFF2-40B4-BE49-F238E27FC236}">
                        <a16:creationId xmlns:a16="http://schemas.microsoft.com/office/drawing/2014/main" id="{D02C0027-9CE0-4566-85F8-8EECF78A5DA5}"/>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28" name="Group 627">
                  <a:extLst>
                    <a:ext uri="{FF2B5EF4-FFF2-40B4-BE49-F238E27FC236}">
                      <a16:creationId xmlns:a16="http://schemas.microsoft.com/office/drawing/2014/main" id="{D0DE006B-356C-4EDC-8AD4-8226D6430797}"/>
                    </a:ext>
                  </a:extLst>
                </p:cNvPr>
                <p:cNvGrpSpPr/>
                <p:nvPr/>
              </p:nvGrpSpPr>
              <p:grpSpPr>
                <a:xfrm>
                  <a:off x="5208281" y="2857372"/>
                  <a:ext cx="1721751" cy="1721751"/>
                  <a:chOff x="2625655" y="1440896"/>
                  <a:chExt cx="1721751" cy="1721751"/>
                </a:xfrm>
                <a:grpFill/>
              </p:grpSpPr>
              <p:sp>
                <p:nvSpPr>
                  <p:cNvPr id="644" name="Rectangle 643">
                    <a:extLst>
                      <a:ext uri="{FF2B5EF4-FFF2-40B4-BE49-F238E27FC236}">
                        <a16:creationId xmlns:a16="http://schemas.microsoft.com/office/drawing/2014/main" id="{5CE6BB73-5437-4374-9681-EE1874394040}"/>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45" name="Straight Connector 644">
                    <a:extLst>
                      <a:ext uri="{FF2B5EF4-FFF2-40B4-BE49-F238E27FC236}">
                        <a16:creationId xmlns:a16="http://schemas.microsoft.com/office/drawing/2014/main" id="{0698C89C-E678-4FC4-9951-DB54BD6BB82E}"/>
                      </a:ext>
                    </a:extLst>
                  </p:cNvPr>
                  <p:cNvCxnSpPr>
                    <a:stCxn id="644" idx="0"/>
                    <a:endCxn id="644"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46" name="Straight Connector 645">
                    <a:extLst>
                      <a:ext uri="{FF2B5EF4-FFF2-40B4-BE49-F238E27FC236}">
                        <a16:creationId xmlns:a16="http://schemas.microsoft.com/office/drawing/2014/main" id="{70FD06FE-1645-4CC9-A029-A99FE2F97CCF}"/>
                      </a:ext>
                    </a:extLst>
                  </p:cNvPr>
                  <p:cNvCxnSpPr>
                    <a:endCxn id="644"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47" name="Oval 646">
                    <a:extLst>
                      <a:ext uri="{FF2B5EF4-FFF2-40B4-BE49-F238E27FC236}">
                        <a16:creationId xmlns:a16="http://schemas.microsoft.com/office/drawing/2014/main" id="{16F2A9FB-9839-4383-86CD-75BA46557861}"/>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29" name="Group 628">
                  <a:extLst>
                    <a:ext uri="{FF2B5EF4-FFF2-40B4-BE49-F238E27FC236}">
                      <a16:creationId xmlns:a16="http://schemas.microsoft.com/office/drawing/2014/main" id="{494B7623-1DAE-422D-AAF8-89B836BCCEBF}"/>
                    </a:ext>
                  </a:extLst>
                </p:cNvPr>
                <p:cNvGrpSpPr/>
                <p:nvPr/>
              </p:nvGrpSpPr>
              <p:grpSpPr>
                <a:xfrm>
                  <a:off x="1764779" y="4579123"/>
                  <a:ext cx="1721751" cy="1721751"/>
                  <a:chOff x="2625655" y="1440896"/>
                  <a:chExt cx="1721751" cy="1721751"/>
                </a:xfrm>
                <a:grpFill/>
              </p:grpSpPr>
              <p:sp>
                <p:nvSpPr>
                  <p:cNvPr id="640" name="Rectangle 639">
                    <a:extLst>
                      <a:ext uri="{FF2B5EF4-FFF2-40B4-BE49-F238E27FC236}">
                        <a16:creationId xmlns:a16="http://schemas.microsoft.com/office/drawing/2014/main" id="{26071415-932E-4025-A5D5-E6AD5F13B218}"/>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41" name="Straight Connector 640">
                    <a:extLst>
                      <a:ext uri="{FF2B5EF4-FFF2-40B4-BE49-F238E27FC236}">
                        <a16:creationId xmlns:a16="http://schemas.microsoft.com/office/drawing/2014/main" id="{1FFA7817-8A92-4072-B3F2-1F56890D2027}"/>
                      </a:ext>
                    </a:extLst>
                  </p:cNvPr>
                  <p:cNvCxnSpPr>
                    <a:stCxn id="640" idx="0"/>
                    <a:endCxn id="640"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42" name="Straight Connector 641">
                    <a:extLst>
                      <a:ext uri="{FF2B5EF4-FFF2-40B4-BE49-F238E27FC236}">
                        <a16:creationId xmlns:a16="http://schemas.microsoft.com/office/drawing/2014/main" id="{399D162B-D9B2-4488-B2BC-90805395002E}"/>
                      </a:ext>
                    </a:extLst>
                  </p:cNvPr>
                  <p:cNvCxnSpPr>
                    <a:endCxn id="640"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43" name="Oval 642">
                    <a:extLst>
                      <a:ext uri="{FF2B5EF4-FFF2-40B4-BE49-F238E27FC236}">
                        <a16:creationId xmlns:a16="http://schemas.microsoft.com/office/drawing/2014/main" id="{ABD66BBD-13A9-42B3-8DC2-588E00566907}"/>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30" name="Group 629">
                  <a:extLst>
                    <a:ext uri="{FF2B5EF4-FFF2-40B4-BE49-F238E27FC236}">
                      <a16:creationId xmlns:a16="http://schemas.microsoft.com/office/drawing/2014/main" id="{43C0DDD2-95E0-406F-81DE-478E7BE2F97D}"/>
                    </a:ext>
                  </a:extLst>
                </p:cNvPr>
                <p:cNvGrpSpPr/>
                <p:nvPr/>
              </p:nvGrpSpPr>
              <p:grpSpPr>
                <a:xfrm>
                  <a:off x="3486530" y="4579123"/>
                  <a:ext cx="1721751" cy="1721751"/>
                  <a:chOff x="2625655" y="1440896"/>
                  <a:chExt cx="1721751" cy="1721751"/>
                </a:xfrm>
                <a:grpFill/>
              </p:grpSpPr>
              <p:sp>
                <p:nvSpPr>
                  <p:cNvPr id="636" name="Rectangle 635">
                    <a:extLst>
                      <a:ext uri="{FF2B5EF4-FFF2-40B4-BE49-F238E27FC236}">
                        <a16:creationId xmlns:a16="http://schemas.microsoft.com/office/drawing/2014/main" id="{60CD9159-A12C-4A63-81D4-8696AE54EE85}"/>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37" name="Straight Connector 636">
                    <a:extLst>
                      <a:ext uri="{FF2B5EF4-FFF2-40B4-BE49-F238E27FC236}">
                        <a16:creationId xmlns:a16="http://schemas.microsoft.com/office/drawing/2014/main" id="{329DB98A-976F-44E6-A4CB-6641781B01AA}"/>
                      </a:ext>
                    </a:extLst>
                  </p:cNvPr>
                  <p:cNvCxnSpPr>
                    <a:stCxn id="636" idx="0"/>
                    <a:endCxn id="636"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38" name="Straight Connector 637">
                    <a:extLst>
                      <a:ext uri="{FF2B5EF4-FFF2-40B4-BE49-F238E27FC236}">
                        <a16:creationId xmlns:a16="http://schemas.microsoft.com/office/drawing/2014/main" id="{B5922F21-65AC-443F-83D1-B433CC1A058D}"/>
                      </a:ext>
                    </a:extLst>
                  </p:cNvPr>
                  <p:cNvCxnSpPr>
                    <a:endCxn id="636"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39" name="Oval 638">
                    <a:extLst>
                      <a:ext uri="{FF2B5EF4-FFF2-40B4-BE49-F238E27FC236}">
                        <a16:creationId xmlns:a16="http://schemas.microsoft.com/office/drawing/2014/main" id="{A38AF8D5-7678-49E0-94D3-4347DAC5C120}"/>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31" name="Group 630">
                  <a:extLst>
                    <a:ext uri="{FF2B5EF4-FFF2-40B4-BE49-F238E27FC236}">
                      <a16:creationId xmlns:a16="http://schemas.microsoft.com/office/drawing/2014/main" id="{5AEB9216-1DF8-4595-809D-FB877BDB2123}"/>
                    </a:ext>
                  </a:extLst>
                </p:cNvPr>
                <p:cNvGrpSpPr/>
                <p:nvPr/>
              </p:nvGrpSpPr>
              <p:grpSpPr>
                <a:xfrm>
                  <a:off x="5208281" y="4579123"/>
                  <a:ext cx="1721751" cy="1721751"/>
                  <a:chOff x="2625655" y="1440896"/>
                  <a:chExt cx="1721751" cy="1721751"/>
                </a:xfrm>
                <a:grpFill/>
              </p:grpSpPr>
              <p:sp>
                <p:nvSpPr>
                  <p:cNvPr id="632" name="Rectangle 631">
                    <a:extLst>
                      <a:ext uri="{FF2B5EF4-FFF2-40B4-BE49-F238E27FC236}">
                        <a16:creationId xmlns:a16="http://schemas.microsoft.com/office/drawing/2014/main" id="{BF184329-C819-4BB8-992E-7DC0014606FE}"/>
                      </a:ext>
                    </a:extLst>
                  </p:cNvPr>
                  <p:cNvSpPr/>
                  <p:nvPr/>
                </p:nvSpPr>
                <p:spPr>
                  <a:xfrm>
                    <a:off x="2625655" y="1440896"/>
                    <a:ext cx="1721751" cy="1721751"/>
                  </a:xfrm>
                  <a:prstGeom prst="rect">
                    <a:avLst/>
                  </a:prstGeom>
                  <a:grp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33" name="Straight Connector 632">
                    <a:extLst>
                      <a:ext uri="{FF2B5EF4-FFF2-40B4-BE49-F238E27FC236}">
                        <a16:creationId xmlns:a16="http://schemas.microsoft.com/office/drawing/2014/main" id="{5894E7BD-BC9C-4796-B5EF-83888479C41B}"/>
                      </a:ext>
                    </a:extLst>
                  </p:cNvPr>
                  <p:cNvCxnSpPr>
                    <a:stCxn id="632" idx="0"/>
                    <a:endCxn id="632" idx="2"/>
                  </p:cNvCxnSpPr>
                  <p:nvPr/>
                </p:nvCxnSpPr>
                <p:spPr>
                  <a:xfrm>
                    <a:off x="3486531" y="1440896"/>
                    <a:ext cx="0" cy="172175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34" name="Straight Connector 633">
                    <a:extLst>
                      <a:ext uri="{FF2B5EF4-FFF2-40B4-BE49-F238E27FC236}">
                        <a16:creationId xmlns:a16="http://schemas.microsoft.com/office/drawing/2014/main" id="{5A9DB4E0-ABA6-4C53-B45B-2240106E1BD0}"/>
                      </a:ext>
                    </a:extLst>
                  </p:cNvPr>
                  <p:cNvCxnSpPr>
                    <a:endCxn id="632" idx="3"/>
                  </p:cNvCxnSpPr>
                  <p:nvPr/>
                </p:nvCxnSpPr>
                <p:spPr>
                  <a:xfrm>
                    <a:off x="2625655" y="2301771"/>
                    <a:ext cx="1721751" cy="1"/>
                  </a:xfrm>
                  <a:prstGeom prst="line">
                    <a:avLst/>
                  </a:prstGeom>
                  <a:grpFill/>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35" name="Oval 634">
                    <a:extLst>
                      <a:ext uri="{FF2B5EF4-FFF2-40B4-BE49-F238E27FC236}">
                        <a16:creationId xmlns:a16="http://schemas.microsoft.com/office/drawing/2014/main" id="{DD8754A8-52B2-444B-8CC7-78E7CC45A470}"/>
                      </a:ext>
                    </a:extLst>
                  </p:cNvPr>
                  <p:cNvSpPr/>
                  <p:nvPr/>
                </p:nvSpPr>
                <p:spPr>
                  <a:xfrm>
                    <a:off x="3413257" y="2234603"/>
                    <a:ext cx="134336" cy="134336"/>
                  </a:xfrm>
                  <a:prstGeom prst="ellipse">
                    <a:avLst/>
                  </a:prstGeom>
                  <a:grp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grpSp>
      <p:sp>
        <p:nvSpPr>
          <p:cNvPr id="893" name="TextBox 892">
            <a:extLst>
              <a:ext uri="{FF2B5EF4-FFF2-40B4-BE49-F238E27FC236}">
                <a16:creationId xmlns:a16="http://schemas.microsoft.com/office/drawing/2014/main" id="{E79F07DD-A180-4B19-B015-E5D8D63B41A0}"/>
              </a:ext>
            </a:extLst>
          </p:cNvPr>
          <p:cNvSpPr txBox="1"/>
          <p:nvPr/>
        </p:nvSpPr>
        <p:spPr>
          <a:xfrm>
            <a:off x="319102" y="5156723"/>
            <a:ext cx="497444" cy="276999"/>
          </a:xfrm>
          <a:prstGeom prst="rect">
            <a:avLst/>
          </a:prstGeom>
          <a:noFill/>
        </p:spPr>
        <p:txBody>
          <a:bodyPr wrap="none" rtlCol="0">
            <a:spAutoFit/>
          </a:bodyPr>
          <a:lstStyle/>
          <a:p>
            <a:r>
              <a:rPr lang="en-ZA" sz="1200" dirty="0"/>
              <a:t>Lat-1</a:t>
            </a:r>
          </a:p>
        </p:txBody>
      </p:sp>
      <p:grpSp>
        <p:nvGrpSpPr>
          <p:cNvPr id="926" name="Group 925">
            <a:extLst>
              <a:ext uri="{FF2B5EF4-FFF2-40B4-BE49-F238E27FC236}">
                <a16:creationId xmlns:a16="http://schemas.microsoft.com/office/drawing/2014/main" id="{EDB68966-A74C-477E-B3A7-EDF8DA440258}"/>
              </a:ext>
            </a:extLst>
          </p:cNvPr>
          <p:cNvGrpSpPr/>
          <p:nvPr/>
        </p:nvGrpSpPr>
        <p:grpSpPr>
          <a:xfrm>
            <a:off x="2142633" y="1973485"/>
            <a:ext cx="335661" cy="335520"/>
            <a:chOff x="2142633" y="1973485"/>
            <a:chExt cx="335661" cy="335520"/>
          </a:xfrm>
        </p:grpSpPr>
        <mc:AlternateContent xmlns:mc="http://schemas.openxmlformats.org/markup-compatibility/2006" xmlns:p14="http://schemas.microsoft.com/office/powerpoint/2010/main">
          <mc:Choice Requires="p14">
            <p:contentPart p14:bwMode="auto" r:id="rId3">
              <p14:nvContentPartPr>
                <p14:cNvPr id="898" name="Ink 897">
                  <a:extLst>
                    <a:ext uri="{FF2B5EF4-FFF2-40B4-BE49-F238E27FC236}">
                      <a16:creationId xmlns:a16="http://schemas.microsoft.com/office/drawing/2014/main" id="{345421F6-9F46-49AF-B133-54E645479025}"/>
                    </a:ext>
                  </a:extLst>
                </p14:cNvPr>
                <p14:cNvContentPartPr/>
                <p14:nvPr/>
              </p14:nvContentPartPr>
              <p14:xfrm>
                <a:off x="2142774" y="1973485"/>
                <a:ext cx="335520" cy="335520"/>
              </p14:xfrm>
            </p:contentPart>
          </mc:Choice>
          <mc:Fallback xmlns="">
            <p:pic>
              <p:nvPicPr>
                <p:cNvPr id="898" name="Ink 897">
                  <a:extLst>
                    <a:ext uri="{FF2B5EF4-FFF2-40B4-BE49-F238E27FC236}">
                      <a16:creationId xmlns:a16="http://schemas.microsoft.com/office/drawing/2014/main" id="{345421F6-9F46-49AF-B133-54E645479025}"/>
                    </a:ext>
                  </a:extLst>
                </p:cNvPr>
                <p:cNvPicPr/>
                <p:nvPr/>
              </p:nvPicPr>
              <p:blipFill>
                <a:blip r:embed="rId4"/>
                <a:stretch>
                  <a:fillRect/>
                </a:stretch>
              </p:blipFill>
              <p:spPr>
                <a:xfrm>
                  <a:off x="2134134" y="1964485"/>
                  <a:ext cx="35316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06" name="Ink 905">
                  <a:extLst>
                    <a:ext uri="{FF2B5EF4-FFF2-40B4-BE49-F238E27FC236}">
                      <a16:creationId xmlns:a16="http://schemas.microsoft.com/office/drawing/2014/main" id="{3446C5E5-B781-46C1-B87B-C317DF1477B9}"/>
                    </a:ext>
                  </a:extLst>
                </p14:cNvPr>
                <p14:cNvContentPartPr/>
                <p14:nvPr/>
              </p14:nvContentPartPr>
              <p14:xfrm>
                <a:off x="2142633" y="1991548"/>
                <a:ext cx="324360" cy="295560"/>
              </p14:xfrm>
            </p:contentPart>
          </mc:Choice>
          <mc:Fallback xmlns="">
            <p:pic>
              <p:nvPicPr>
                <p:cNvPr id="906" name="Ink 905">
                  <a:extLst>
                    <a:ext uri="{FF2B5EF4-FFF2-40B4-BE49-F238E27FC236}">
                      <a16:creationId xmlns:a16="http://schemas.microsoft.com/office/drawing/2014/main" id="{3446C5E5-B781-46C1-B87B-C317DF1477B9}"/>
                    </a:ext>
                  </a:extLst>
                </p:cNvPr>
                <p:cNvPicPr/>
                <p:nvPr/>
              </p:nvPicPr>
              <p:blipFill>
                <a:blip r:embed="rId6"/>
                <a:stretch>
                  <a:fillRect/>
                </a:stretch>
              </p:blipFill>
              <p:spPr>
                <a:xfrm>
                  <a:off x="2133633" y="1982548"/>
                  <a:ext cx="342000" cy="313200"/>
                </a:xfrm>
                <a:prstGeom prst="rect">
                  <a:avLst/>
                </a:prstGeom>
              </p:spPr>
            </p:pic>
          </mc:Fallback>
        </mc:AlternateContent>
      </p:grpSp>
      <p:sp>
        <p:nvSpPr>
          <p:cNvPr id="907" name="TextBox 906">
            <a:extLst>
              <a:ext uri="{FF2B5EF4-FFF2-40B4-BE49-F238E27FC236}">
                <a16:creationId xmlns:a16="http://schemas.microsoft.com/office/drawing/2014/main" id="{FA6171D7-670A-40A5-AEEA-37F10B78174F}"/>
              </a:ext>
            </a:extLst>
          </p:cNvPr>
          <p:cNvSpPr txBox="1"/>
          <p:nvPr/>
        </p:nvSpPr>
        <p:spPr>
          <a:xfrm>
            <a:off x="446080" y="443883"/>
            <a:ext cx="1175322" cy="369332"/>
          </a:xfrm>
          <a:prstGeom prst="rect">
            <a:avLst/>
          </a:prstGeom>
          <a:noFill/>
        </p:spPr>
        <p:txBody>
          <a:bodyPr wrap="none" rtlCol="0">
            <a:spAutoFit/>
          </a:bodyPr>
          <a:lstStyle/>
          <a:p>
            <a:r>
              <a:rPr lang="en-ZA" b="1" dirty="0"/>
              <a:t>GRIDDING</a:t>
            </a:r>
          </a:p>
        </p:txBody>
      </p:sp>
      <p:sp>
        <p:nvSpPr>
          <p:cNvPr id="902" name="Conector: Curvo 901">
            <a:extLst>
              <a:ext uri="{FF2B5EF4-FFF2-40B4-BE49-F238E27FC236}">
                <a16:creationId xmlns:a16="http://schemas.microsoft.com/office/drawing/2014/main" id="{621BD81D-3239-40FF-AD4E-01B3CDBE932E}"/>
              </a:ext>
            </a:extLst>
          </p:cNvPr>
          <p:cNvSpPr/>
          <p:nvPr/>
        </p:nvSpPr>
        <p:spPr>
          <a:xfrm rot="16200000">
            <a:off x="3694940" y="60065"/>
            <a:ext cx="488269" cy="3256818"/>
          </a:xfrm>
          <a:prstGeom prst="curvedConnector3">
            <a:avLst>
              <a:gd name="adj1" fmla="val 296714"/>
            </a:avLst>
          </a:prstGeom>
          <a:solidFill>
            <a:srgbClr val="000000">
              <a:alpha val="5000"/>
            </a:srgbClr>
          </a:solidFill>
          <a:ln w="72000">
            <a:solidFill>
              <a:srgbClr val="000000"/>
            </a:solidFill>
            <a:tailEnd type="arrow"/>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s-ES">
              <a:solidFill>
                <a:srgbClr val="000000"/>
              </a:solidFill>
            </a:endParaRPr>
          </a:p>
        </p:txBody>
      </p:sp>
      <p:grpSp>
        <p:nvGrpSpPr>
          <p:cNvPr id="927" name="Group 926">
            <a:extLst>
              <a:ext uri="{FF2B5EF4-FFF2-40B4-BE49-F238E27FC236}">
                <a16:creationId xmlns:a16="http://schemas.microsoft.com/office/drawing/2014/main" id="{C122E43F-6587-42C3-8336-1523D6144D32}"/>
              </a:ext>
            </a:extLst>
          </p:cNvPr>
          <p:cNvGrpSpPr/>
          <p:nvPr/>
        </p:nvGrpSpPr>
        <p:grpSpPr>
          <a:xfrm>
            <a:off x="3185193" y="3009628"/>
            <a:ext cx="1601210" cy="719640"/>
            <a:chOff x="3185193" y="3009628"/>
            <a:chExt cx="1601210" cy="719640"/>
          </a:xfrm>
        </p:grpSpPr>
        <mc:AlternateContent xmlns:mc="http://schemas.openxmlformats.org/markup-compatibility/2006" xmlns:p14="http://schemas.microsoft.com/office/powerpoint/2010/main">
          <mc:Choice Requires="p14">
            <p:contentPart p14:bwMode="auto" r:id="rId7">
              <p14:nvContentPartPr>
                <p14:cNvPr id="908" name="Ink 907">
                  <a:extLst>
                    <a:ext uri="{FF2B5EF4-FFF2-40B4-BE49-F238E27FC236}">
                      <a16:creationId xmlns:a16="http://schemas.microsoft.com/office/drawing/2014/main" id="{AB097C2B-1C17-4A5D-8192-6DDEEA5E32DB}"/>
                    </a:ext>
                  </a:extLst>
                </p14:cNvPr>
                <p14:cNvContentPartPr/>
                <p14:nvPr/>
              </p14:nvContentPartPr>
              <p14:xfrm>
                <a:off x="3524313" y="3355228"/>
                <a:ext cx="398160" cy="374040"/>
              </p14:xfrm>
            </p:contentPart>
          </mc:Choice>
          <mc:Fallback xmlns="">
            <p:pic>
              <p:nvPicPr>
                <p:cNvPr id="908" name="Ink 907">
                  <a:extLst>
                    <a:ext uri="{FF2B5EF4-FFF2-40B4-BE49-F238E27FC236}">
                      <a16:creationId xmlns:a16="http://schemas.microsoft.com/office/drawing/2014/main" id="{AB097C2B-1C17-4A5D-8192-6DDEEA5E32DB}"/>
                    </a:ext>
                  </a:extLst>
                </p:cNvPr>
                <p:cNvPicPr/>
                <p:nvPr/>
              </p:nvPicPr>
              <p:blipFill>
                <a:blip r:embed="rId8"/>
                <a:stretch>
                  <a:fillRect/>
                </a:stretch>
              </p:blipFill>
              <p:spPr>
                <a:xfrm>
                  <a:off x="3515673" y="3346228"/>
                  <a:ext cx="41580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09" name="Ink 908">
                  <a:extLst>
                    <a:ext uri="{FF2B5EF4-FFF2-40B4-BE49-F238E27FC236}">
                      <a16:creationId xmlns:a16="http://schemas.microsoft.com/office/drawing/2014/main" id="{E3406BBB-2434-4D3F-910C-128EDB7A5D19}"/>
                    </a:ext>
                  </a:extLst>
                </p14:cNvPr>
                <p14:cNvContentPartPr/>
                <p14:nvPr/>
              </p14:nvContentPartPr>
              <p14:xfrm>
                <a:off x="3185193" y="3012508"/>
                <a:ext cx="347400" cy="333360"/>
              </p14:xfrm>
            </p:contentPart>
          </mc:Choice>
          <mc:Fallback xmlns="">
            <p:pic>
              <p:nvPicPr>
                <p:cNvPr id="909" name="Ink 908">
                  <a:extLst>
                    <a:ext uri="{FF2B5EF4-FFF2-40B4-BE49-F238E27FC236}">
                      <a16:creationId xmlns:a16="http://schemas.microsoft.com/office/drawing/2014/main" id="{E3406BBB-2434-4D3F-910C-128EDB7A5D19}"/>
                    </a:ext>
                  </a:extLst>
                </p:cNvPr>
                <p:cNvPicPr/>
                <p:nvPr/>
              </p:nvPicPr>
              <p:blipFill>
                <a:blip r:embed="rId10"/>
                <a:stretch>
                  <a:fillRect/>
                </a:stretch>
              </p:blipFill>
              <p:spPr>
                <a:xfrm>
                  <a:off x="3176193" y="3003868"/>
                  <a:ext cx="365040" cy="351000"/>
                </a:xfrm>
                <a:prstGeom prst="rect">
                  <a:avLst/>
                </a:prstGeom>
              </p:spPr>
            </p:pic>
          </mc:Fallback>
        </mc:AlternateContent>
        <p:grpSp>
          <p:nvGrpSpPr>
            <p:cNvPr id="914" name="Group 913">
              <a:extLst>
                <a:ext uri="{FF2B5EF4-FFF2-40B4-BE49-F238E27FC236}">
                  <a16:creationId xmlns:a16="http://schemas.microsoft.com/office/drawing/2014/main" id="{5D6E3C8D-8992-4BD3-B8DC-1168456E652B}"/>
                </a:ext>
              </a:extLst>
            </p:cNvPr>
            <p:cNvGrpSpPr/>
            <p:nvPr/>
          </p:nvGrpSpPr>
          <p:grpSpPr>
            <a:xfrm>
              <a:off x="3196713" y="3009628"/>
              <a:ext cx="350640" cy="694440"/>
              <a:chOff x="3196713" y="3009628"/>
              <a:chExt cx="350640" cy="694440"/>
            </a:xfrm>
          </p:grpSpPr>
          <mc:AlternateContent xmlns:mc="http://schemas.openxmlformats.org/markup-compatibility/2006" xmlns:p14="http://schemas.microsoft.com/office/powerpoint/2010/main">
            <mc:Choice Requires="p14">
              <p:contentPart p14:bwMode="auto" r:id="rId11">
                <p14:nvContentPartPr>
                  <p14:cNvPr id="910" name="Ink 909">
                    <a:extLst>
                      <a:ext uri="{FF2B5EF4-FFF2-40B4-BE49-F238E27FC236}">
                        <a16:creationId xmlns:a16="http://schemas.microsoft.com/office/drawing/2014/main" id="{86FED2E1-EF28-450F-AD15-A609F5157994}"/>
                      </a:ext>
                    </a:extLst>
                  </p14:cNvPr>
                  <p14:cNvContentPartPr/>
                  <p14:nvPr/>
                </p14:nvContentPartPr>
                <p14:xfrm>
                  <a:off x="3229473" y="3026908"/>
                  <a:ext cx="199440" cy="174600"/>
                </p14:xfrm>
              </p:contentPart>
            </mc:Choice>
            <mc:Fallback xmlns="">
              <p:pic>
                <p:nvPicPr>
                  <p:cNvPr id="910" name="Ink 909">
                    <a:extLst>
                      <a:ext uri="{FF2B5EF4-FFF2-40B4-BE49-F238E27FC236}">
                        <a16:creationId xmlns:a16="http://schemas.microsoft.com/office/drawing/2014/main" id="{86FED2E1-EF28-450F-AD15-A609F5157994}"/>
                      </a:ext>
                    </a:extLst>
                  </p:cNvPr>
                  <p:cNvPicPr/>
                  <p:nvPr/>
                </p:nvPicPr>
                <p:blipFill>
                  <a:blip r:embed="rId12"/>
                  <a:stretch>
                    <a:fillRect/>
                  </a:stretch>
                </p:blipFill>
                <p:spPr>
                  <a:xfrm>
                    <a:off x="3220833" y="3017908"/>
                    <a:ext cx="2170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11" name="Ink 910">
                    <a:extLst>
                      <a:ext uri="{FF2B5EF4-FFF2-40B4-BE49-F238E27FC236}">
                        <a16:creationId xmlns:a16="http://schemas.microsoft.com/office/drawing/2014/main" id="{521266EE-C2DD-4A7C-BC57-44E3D5CE3C17}"/>
                      </a:ext>
                    </a:extLst>
                  </p14:cNvPr>
                  <p14:cNvContentPartPr/>
                  <p14:nvPr/>
                </p14:nvContentPartPr>
                <p14:xfrm>
                  <a:off x="3419913" y="3104308"/>
                  <a:ext cx="90360" cy="69840"/>
                </p14:xfrm>
              </p:contentPart>
            </mc:Choice>
            <mc:Fallback xmlns="">
              <p:pic>
                <p:nvPicPr>
                  <p:cNvPr id="911" name="Ink 910">
                    <a:extLst>
                      <a:ext uri="{FF2B5EF4-FFF2-40B4-BE49-F238E27FC236}">
                        <a16:creationId xmlns:a16="http://schemas.microsoft.com/office/drawing/2014/main" id="{521266EE-C2DD-4A7C-BC57-44E3D5CE3C17}"/>
                      </a:ext>
                    </a:extLst>
                  </p:cNvPr>
                  <p:cNvPicPr/>
                  <p:nvPr/>
                </p:nvPicPr>
                <p:blipFill>
                  <a:blip r:embed="rId14"/>
                  <a:stretch>
                    <a:fillRect/>
                  </a:stretch>
                </p:blipFill>
                <p:spPr>
                  <a:xfrm>
                    <a:off x="3410913" y="3095668"/>
                    <a:ext cx="108000" cy="87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13" name="Ink 912">
                    <a:extLst>
                      <a:ext uri="{FF2B5EF4-FFF2-40B4-BE49-F238E27FC236}">
                        <a16:creationId xmlns:a16="http://schemas.microsoft.com/office/drawing/2014/main" id="{A8A09054-3C18-47C5-AB80-14372AF90EAD}"/>
                      </a:ext>
                    </a:extLst>
                  </p14:cNvPr>
                  <p14:cNvContentPartPr/>
                  <p14:nvPr/>
                </p14:nvContentPartPr>
                <p14:xfrm>
                  <a:off x="3196713" y="3009628"/>
                  <a:ext cx="350640" cy="694440"/>
                </p14:xfrm>
              </p:contentPart>
            </mc:Choice>
            <mc:Fallback xmlns="">
              <p:pic>
                <p:nvPicPr>
                  <p:cNvPr id="913" name="Ink 912">
                    <a:extLst>
                      <a:ext uri="{FF2B5EF4-FFF2-40B4-BE49-F238E27FC236}">
                        <a16:creationId xmlns:a16="http://schemas.microsoft.com/office/drawing/2014/main" id="{A8A09054-3C18-47C5-AB80-14372AF90EAD}"/>
                      </a:ext>
                    </a:extLst>
                  </p:cNvPr>
                  <p:cNvPicPr/>
                  <p:nvPr/>
                </p:nvPicPr>
                <p:blipFill>
                  <a:blip r:embed="rId16"/>
                  <a:stretch>
                    <a:fillRect/>
                  </a:stretch>
                </p:blipFill>
                <p:spPr>
                  <a:xfrm>
                    <a:off x="3187713" y="3000628"/>
                    <a:ext cx="368280" cy="712080"/>
                  </a:xfrm>
                  <a:prstGeom prst="rect">
                    <a:avLst/>
                  </a:prstGeom>
                </p:spPr>
              </p:pic>
            </mc:Fallback>
          </mc:AlternateContent>
        </p:grpSp>
        <p:sp>
          <p:nvSpPr>
            <p:cNvPr id="915" name="TextBox 914">
              <a:extLst>
                <a:ext uri="{FF2B5EF4-FFF2-40B4-BE49-F238E27FC236}">
                  <a16:creationId xmlns:a16="http://schemas.microsoft.com/office/drawing/2014/main" id="{C3AC528E-41FF-4F7C-A157-60C6138DCB16}"/>
                </a:ext>
              </a:extLst>
            </p:cNvPr>
            <p:cNvSpPr txBox="1"/>
            <p:nvPr/>
          </p:nvSpPr>
          <p:spPr>
            <a:xfrm>
              <a:off x="3829090" y="3076279"/>
              <a:ext cx="957313" cy="646331"/>
            </a:xfrm>
            <a:prstGeom prst="rect">
              <a:avLst/>
            </a:prstGeom>
            <a:noFill/>
          </p:spPr>
          <p:txBody>
            <a:bodyPr wrap="none" rtlCol="0">
              <a:spAutoFit/>
            </a:bodyPr>
            <a:lstStyle/>
            <a:p>
              <a:r>
                <a:rPr lang="en-ZA" dirty="0"/>
                <a:t>Land</a:t>
              </a:r>
            </a:p>
            <a:p>
              <a:r>
                <a:rPr lang="en-ZA" dirty="0"/>
                <a:t>masking</a:t>
              </a:r>
            </a:p>
          </p:txBody>
        </p:sp>
      </p:grpSp>
      <p:grpSp>
        <p:nvGrpSpPr>
          <p:cNvPr id="928" name="Group 927">
            <a:extLst>
              <a:ext uri="{FF2B5EF4-FFF2-40B4-BE49-F238E27FC236}">
                <a16:creationId xmlns:a16="http://schemas.microsoft.com/office/drawing/2014/main" id="{873AB0D0-96A2-451C-8E3E-CE67E0377186}"/>
              </a:ext>
            </a:extLst>
          </p:cNvPr>
          <p:cNvGrpSpPr/>
          <p:nvPr/>
        </p:nvGrpSpPr>
        <p:grpSpPr>
          <a:xfrm>
            <a:off x="4898612" y="1477571"/>
            <a:ext cx="3143416" cy="4735796"/>
            <a:chOff x="4898612" y="1477571"/>
            <a:chExt cx="3143416" cy="4735796"/>
          </a:xfrm>
        </p:grpSpPr>
        <p:grpSp>
          <p:nvGrpSpPr>
            <p:cNvPr id="100" name="Group 99">
              <a:extLst>
                <a:ext uri="{FF2B5EF4-FFF2-40B4-BE49-F238E27FC236}">
                  <a16:creationId xmlns:a16="http://schemas.microsoft.com/office/drawing/2014/main" id="{A7910CEC-12EA-41AC-9438-611D017A2A63}"/>
                </a:ext>
              </a:extLst>
            </p:cNvPr>
            <p:cNvGrpSpPr/>
            <p:nvPr/>
          </p:nvGrpSpPr>
          <p:grpSpPr>
            <a:xfrm>
              <a:off x="4898612" y="1877823"/>
              <a:ext cx="3143416" cy="3143416"/>
              <a:chOff x="1764779" y="1135621"/>
              <a:chExt cx="5165253" cy="5165253"/>
            </a:xfrm>
          </p:grpSpPr>
          <p:grpSp>
            <p:nvGrpSpPr>
              <p:cNvPr id="101" name="Group 100">
                <a:extLst>
                  <a:ext uri="{FF2B5EF4-FFF2-40B4-BE49-F238E27FC236}">
                    <a16:creationId xmlns:a16="http://schemas.microsoft.com/office/drawing/2014/main" id="{F1F976A7-A46C-4B76-BE31-290B921D7734}"/>
                  </a:ext>
                </a:extLst>
              </p:cNvPr>
              <p:cNvGrpSpPr/>
              <p:nvPr/>
            </p:nvGrpSpPr>
            <p:grpSpPr>
              <a:xfrm>
                <a:off x="1764779" y="1135621"/>
                <a:ext cx="1721751" cy="1721751"/>
                <a:chOff x="2625655" y="1440896"/>
                <a:chExt cx="1721751" cy="1721751"/>
              </a:xfrm>
            </p:grpSpPr>
            <p:sp>
              <p:nvSpPr>
                <p:cNvPr id="142" name="Rectangle 141">
                  <a:extLst>
                    <a:ext uri="{FF2B5EF4-FFF2-40B4-BE49-F238E27FC236}">
                      <a16:creationId xmlns:a16="http://schemas.microsoft.com/office/drawing/2014/main" id="{4F9E0DFB-0D77-41B7-B02D-8DE997A1062A}"/>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3" name="Straight Connector 142">
                  <a:extLst>
                    <a:ext uri="{FF2B5EF4-FFF2-40B4-BE49-F238E27FC236}">
                      <a16:creationId xmlns:a16="http://schemas.microsoft.com/office/drawing/2014/main" id="{14B72DA8-F486-48F5-9900-964AFD2B6325}"/>
                    </a:ext>
                  </a:extLst>
                </p:cNvPr>
                <p:cNvCxnSpPr>
                  <a:stCxn id="142" idx="0"/>
                  <a:endCxn id="142"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a:extLst>
                    <a:ext uri="{FF2B5EF4-FFF2-40B4-BE49-F238E27FC236}">
                      <a16:creationId xmlns:a16="http://schemas.microsoft.com/office/drawing/2014/main" id="{EA223E1E-1F64-49EE-9914-D8E3F5606B05}"/>
                    </a:ext>
                  </a:extLst>
                </p:cNvPr>
                <p:cNvCxnSpPr>
                  <a:endCxn id="142"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45" name="Oval 144">
                  <a:extLst>
                    <a:ext uri="{FF2B5EF4-FFF2-40B4-BE49-F238E27FC236}">
                      <a16:creationId xmlns:a16="http://schemas.microsoft.com/office/drawing/2014/main" id="{BABB18EF-E560-4A27-8ADD-6720E64D0A86}"/>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C764B2CC-D0C8-4AF4-9DFD-35FB879C528E}"/>
                  </a:ext>
                </a:extLst>
              </p:cNvPr>
              <p:cNvGrpSpPr/>
              <p:nvPr/>
            </p:nvGrpSpPr>
            <p:grpSpPr>
              <a:xfrm>
                <a:off x="3486530" y="1135621"/>
                <a:ext cx="1721751" cy="1721751"/>
                <a:chOff x="2625655" y="1440896"/>
                <a:chExt cx="1721751" cy="1721751"/>
              </a:xfrm>
            </p:grpSpPr>
            <p:sp>
              <p:nvSpPr>
                <p:cNvPr id="138" name="Rectangle 137">
                  <a:extLst>
                    <a:ext uri="{FF2B5EF4-FFF2-40B4-BE49-F238E27FC236}">
                      <a16:creationId xmlns:a16="http://schemas.microsoft.com/office/drawing/2014/main" id="{5D17082A-977B-48BF-B3AE-6611CFECB68F}"/>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9" name="Straight Connector 138">
                  <a:extLst>
                    <a:ext uri="{FF2B5EF4-FFF2-40B4-BE49-F238E27FC236}">
                      <a16:creationId xmlns:a16="http://schemas.microsoft.com/office/drawing/2014/main" id="{CBD8978C-CB5D-43D1-A969-405525CDE08F}"/>
                    </a:ext>
                  </a:extLst>
                </p:cNvPr>
                <p:cNvCxnSpPr>
                  <a:stCxn id="138" idx="0"/>
                  <a:endCxn id="138"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a:extLst>
                    <a:ext uri="{FF2B5EF4-FFF2-40B4-BE49-F238E27FC236}">
                      <a16:creationId xmlns:a16="http://schemas.microsoft.com/office/drawing/2014/main" id="{70F4C9A4-557B-4B87-A3B2-D4C22E749107}"/>
                    </a:ext>
                  </a:extLst>
                </p:cNvPr>
                <p:cNvCxnSpPr>
                  <a:endCxn id="138"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41" name="Oval 140">
                  <a:extLst>
                    <a:ext uri="{FF2B5EF4-FFF2-40B4-BE49-F238E27FC236}">
                      <a16:creationId xmlns:a16="http://schemas.microsoft.com/office/drawing/2014/main" id="{207D47ED-B50F-456B-895F-E9B49234F99F}"/>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03" name="Group 102">
                <a:extLst>
                  <a:ext uri="{FF2B5EF4-FFF2-40B4-BE49-F238E27FC236}">
                    <a16:creationId xmlns:a16="http://schemas.microsoft.com/office/drawing/2014/main" id="{541CE86C-3A21-4256-B4D3-84D88D9296BB}"/>
                  </a:ext>
                </a:extLst>
              </p:cNvPr>
              <p:cNvGrpSpPr/>
              <p:nvPr/>
            </p:nvGrpSpPr>
            <p:grpSpPr>
              <a:xfrm>
                <a:off x="1764779" y="2857372"/>
                <a:ext cx="1721751" cy="1721751"/>
                <a:chOff x="2625655" y="1440896"/>
                <a:chExt cx="1721751" cy="1721751"/>
              </a:xfrm>
            </p:grpSpPr>
            <p:sp>
              <p:nvSpPr>
                <p:cNvPr id="134" name="Rectangle 133">
                  <a:extLst>
                    <a:ext uri="{FF2B5EF4-FFF2-40B4-BE49-F238E27FC236}">
                      <a16:creationId xmlns:a16="http://schemas.microsoft.com/office/drawing/2014/main" id="{D7AE3071-613A-46F0-B734-D923B15F28F3}"/>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5" name="Straight Connector 134">
                  <a:extLst>
                    <a:ext uri="{FF2B5EF4-FFF2-40B4-BE49-F238E27FC236}">
                      <a16:creationId xmlns:a16="http://schemas.microsoft.com/office/drawing/2014/main" id="{D42EE25E-B89D-44CE-9E3A-DF37EE0C6214}"/>
                    </a:ext>
                  </a:extLst>
                </p:cNvPr>
                <p:cNvCxnSpPr>
                  <a:stCxn id="134" idx="0"/>
                  <a:endCxn id="134"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a:extLst>
                    <a:ext uri="{FF2B5EF4-FFF2-40B4-BE49-F238E27FC236}">
                      <a16:creationId xmlns:a16="http://schemas.microsoft.com/office/drawing/2014/main" id="{BA311794-24AC-44DB-8657-37F0DDD38CD3}"/>
                    </a:ext>
                  </a:extLst>
                </p:cNvPr>
                <p:cNvCxnSpPr>
                  <a:endCxn id="134"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37" name="Oval 136">
                  <a:extLst>
                    <a:ext uri="{FF2B5EF4-FFF2-40B4-BE49-F238E27FC236}">
                      <a16:creationId xmlns:a16="http://schemas.microsoft.com/office/drawing/2014/main" id="{82AA4A85-D8AF-4C21-9E05-A59B3D14D5FC}"/>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384E8BE1-37A4-4EB7-9B98-8365C5D4BAB9}"/>
                  </a:ext>
                </a:extLst>
              </p:cNvPr>
              <p:cNvGrpSpPr/>
              <p:nvPr/>
            </p:nvGrpSpPr>
            <p:grpSpPr>
              <a:xfrm>
                <a:off x="3486530" y="2857372"/>
                <a:ext cx="1721751" cy="1721751"/>
                <a:chOff x="2625655" y="1440896"/>
                <a:chExt cx="1721751" cy="1721751"/>
              </a:xfrm>
            </p:grpSpPr>
            <p:sp>
              <p:nvSpPr>
                <p:cNvPr id="130" name="Rectangle 129">
                  <a:extLst>
                    <a:ext uri="{FF2B5EF4-FFF2-40B4-BE49-F238E27FC236}">
                      <a16:creationId xmlns:a16="http://schemas.microsoft.com/office/drawing/2014/main" id="{9FC3ADCE-9C6F-4B36-8784-7F95DC21870B}"/>
                    </a:ext>
                  </a:extLst>
                </p:cNvPr>
                <p:cNvSpPr/>
                <p:nvPr/>
              </p:nvSpPr>
              <p:spPr>
                <a:xfrm>
                  <a:off x="2625655" y="1440896"/>
                  <a:ext cx="1721751" cy="172175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131" name="Straight Connector 130">
                  <a:extLst>
                    <a:ext uri="{FF2B5EF4-FFF2-40B4-BE49-F238E27FC236}">
                      <a16:creationId xmlns:a16="http://schemas.microsoft.com/office/drawing/2014/main" id="{21A453A9-ACE2-47FD-A1AF-A0DDFDA6E380}"/>
                    </a:ext>
                  </a:extLst>
                </p:cNvPr>
                <p:cNvCxnSpPr>
                  <a:stCxn id="130" idx="0"/>
                  <a:endCxn id="130"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a:extLst>
                    <a:ext uri="{FF2B5EF4-FFF2-40B4-BE49-F238E27FC236}">
                      <a16:creationId xmlns:a16="http://schemas.microsoft.com/office/drawing/2014/main" id="{87FCEC96-F48F-483D-B67E-154203314C2D}"/>
                    </a:ext>
                  </a:extLst>
                </p:cNvPr>
                <p:cNvCxnSpPr>
                  <a:endCxn id="130"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33" name="Oval 132">
                  <a:extLst>
                    <a:ext uri="{FF2B5EF4-FFF2-40B4-BE49-F238E27FC236}">
                      <a16:creationId xmlns:a16="http://schemas.microsoft.com/office/drawing/2014/main" id="{1E5BCE5D-AD2D-486B-AD1A-62DDC809085C}"/>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AE69CFCC-305D-46D7-B4BE-2B0771320B5D}"/>
                  </a:ext>
                </a:extLst>
              </p:cNvPr>
              <p:cNvGrpSpPr/>
              <p:nvPr/>
            </p:nvGrpSpPr>
            <p:grpSpPr>
              <a:xfrm>
                <a:off x="5208281" y="1135621"/>
                <a:ext cx="1721751" cy="1721751"/>
                <a:chOff x="2625655" y="1440896"/>
                <a:chExt cx="1721751" cy="1721751"/>
              </a:xfrm>
            </p:grpSpPr>
            <p:sp>
              <p:nvSpPr>
                <p:cNvPr id="126" name="Rectangle 125">
                  <a:extLst>
                    <a:ext uri="{FF2B5EF4-FFF2-40B4-BE49-F238E27FC236}">
                      <a16:creationId xmlns:a16="http://schemas.microsoft.com/office/drawing/2014/main" id="{370B48ED-8426-4D2C-8274-A5C7743C59E6}"/>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7" name="Straight Connector 126">
                  <a:extLst>
                    <a:ext uri="{FF2B5EF4-FFF2-40B4-BE49-F238E27FC236}">
                      <a16:creationId xmlns:a16="http://schemas.microsoft.com/office/drawing/2014/main" id="{E44C5374-EE14-4541-84DB-9DA83B03336A}"/>
                    </a:ext>
                  </a:extLst>
                </p:cNvPr>
                <p:cNvCxnSpPr>
                  <a:stCxn id="126" idx="0"/>
                  <a:endCxn id="126"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a:extLst>
                    <a:ext uri="{FF2B5EF4-FFF2-40B4-BE49-F238E27FC236}">
                      <a16:creationId xmlns:a16="http://schemas.microsoft.com/office/drawing/2014/main" id="{3BD99F14-FA1A-4BB3-8B71-25CD6002D142}"/>
                    </a:ext>
                  </a:extLst>
                </p:cNvPr>
                <p:cNvCxnSpPr>
                  <a:endCxn id="126"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29" name="Oval 128">
                  <a:extLst>
                    <a:ext uri="{FF2B5EF4-FFF2-40B4-BE49-F238E27FC236}">
                      <a16:creationId xmlns:a16="http://schemas.microsoft.com/office/drawing/2014/main" id="{EE2A664B-CED8-4B3B-BBB4-39CDB9207599}"/>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id="{168E4A87-766A-4DCA-976F-60A90A9F0457}"/>
                  </a:ext>
                </a:extLst>
              </p:cNvPr>
              <p:cNvGrpSpPr/>
              <p:nvPr/>
            </p:nvGrpSpPr>
            <p:grpSpPr>
              <a:xfrm>
                <a:off x="5208281" y="2857372"/>
                <a:ext cx="1721751" cy="1721751"/>
                <a:chOff x="2625655" y="1440896"/>
                <a:chExt cx="1721751" cy="1721751"/>
              </a:xfrm>
            </p:grpSpPr>
            <p:sp>
              <p:nvSpPr>
                <p:cNvPr id="122" name="Rectangle 121">
                  <a:extLst>
                    <a:ext uri="{FF2B5EF4-FFF2-40B4-BE49-F238E27FC236}">
                      <a16:creationId xmlns:a16="http://schemas.microsoft.com/office/drawing/2014/main" id="{41DD92DB-A070-4F65-9BEA-2D1B4C050B3A}"/>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3" name="Straight Connector 122">
                  <a:extLst>
                    <a:ext uri="{FF2B5EF4-FFF2-40B4-BE49-F238E27FC236}">
                      <a16:creationId xmlns:a16="http://schemas.microsoft.com/office/drawing/2014/main" id="{122BC3A6-2F02-4948-9DD0-C11D48C89530}"/>
                    </a:ext>
                  </a:extLst>
                </p:cNvPr>
                <p:cNvCxnSpPr>
                  <a:stCxn id="122" idx="0"/>
                  <a:endCxn id="122"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350B8F70-5976-4D08-AF69-8784C3F852EC}"/>
                    </a:ext>
                  </a:extLst>
                </p:cNvPr>
                <p:cNvCxnSpPr>
                  <a:endCxn id="122"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25" name="Oval 124">
                  <a:extLst>
                    <a:ext uri="{FF2B5EF4-FFF2-40B4-BE49-F238E27FC236}">
                      <a16:creationId xmlns:a16="http://schemas.microsoft.com/office/drawing/2014/main" id="{687CFC6D-F65D-4AB7-8115-BB8A721A866F}"/>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AC6B07FF-F3A8-4DC5-B992-ADBDBA31309E}"/>
                  </a:ext>
                </a:extLst>
              </p:cNvPr>
              <p:cNvGrpSpPr/>
              <p:nvPr/>
            </p:nvGrpSpPr>
            <p:grpSpPr>
              <a:xfrm>
                <a:off x="1764779" y="4579123"/>
                <a:ext cx="1721751" cy="1721751"/>
                <a:chOff x="2625655" y="1440896"/>
                <a:chExt cx="1721751" cy="1721751"/>
              </a:xfrm>
            </p:grpSpPr>
            <p:sp>
              <p:nvSpPr>
                <p:cNvPr id="118" name="Rectangle 117">
                  <a:extLst>
                    <a:ext uri="{FF2B5EF4-FFF2-40B4-BE49-F238E27FC236}">
                      <a16:creationId xmlns:a16="http://schemas.microsoft.com/office/drawing/2014/main" id="{A678CFCB-B0F2-439B-AE03-312007798202}"/>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9" name="Straight Connector 118">
                  <a:extLst>
                    <a:ext uri="{FF2B5EF4-FFF2-40B4-BE49-F238E27FC236}">
                      <a16:creationId xmlns:a16="http://schemas.microsoft.com/office/drawing/2014/main" id="{2B493849-0373-4659-8C36-E86F84FA67AF}"/>
                    </a:ext>
                  </a:extLst>
                </p:cNvPr>
                <p:cNvCxnSpPr>
                  <a:stCxn id="118" idx="0"/>
                  <a:endCxn id="118"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F5D3E075-1B0D-404D-B8A1-237C2509A96F}"/>
                    </a:ext>
                  </a:extLst>
                </p:cNvPr>
                <p:cNvCxnSpPr>
                  <a:endCxn id="118"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21" name="Oval 120">
                  <a:extLst>
                    <a:ext uri="{FF2B5EF4-FFF2-40B4-BE49-F238E27FC236}">
                      <a16:creationId xmlns:a16="http://schemas.microsoft.com/office/drawing/2014/main" id="{56E1D4F1-46FA-4F97-931F-80BA77A1D898}"/>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27339065-4494-4DBF-BD86-142EBE3D94AA}"/>
                  </a:ext>
                </a:extLst>
              </p:cNvPr>
              <p:cNvGrpSpPr/>
              <p:nvPr/>
            </p:nvGrpSpPr>
            <p:grpSpPr>
              <a:xfrm>
                <a:off x="3486530" y="4579123"/>
                <a:ext cx="1721751" cy="1721751"/>
                <a:chOff x="2625655" y="1440896"/>
                <a:chExt cx="1721751" cy="1721751"/>
              </a:xfrm>
            </p:grpSpPr>
            <p:sp>
              <p:nvSpPr>
                <p:cNvPr id="114" name="Rectangle 113">
                  <a:extLst>
                    <a:ext uri="{FF2B5EF4-FFF2-40B4-BE49-F238E27FC236}">
                      <a16:creationId xmlns:a16="http://schemas.microsoft.com/office/drawing/2014/main" id="{D1BC4D6C-D572-4757-A488-5AC1ECA8DB59}"/>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5" name="Straight Connector 114">
                  <a:extLst>
                    <a:ext uri="{FF2B5EF4-FFF2-40B4-BE49-F238E27FC236}">
                      <a16:creationId xmlns:a16="http://schemas.microsoft.com/office/drawing/2014/main" id="{0EBF5DA8-5186-4FB6-A30D-D88980AD752D}"/>
                    </a:ext>
                  </a:extLst>
                </p:cNvPr>
                <p:cNvCxnSpPr>
                  <a:stCxn id="114" idx="0"/>
                  <a:endCxn id="114"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5DA807D7-9362-4AF8-882C-88618B83BCE9}"/>
                    </a:ext>
                  </a:extLst>
                </p:cNvPr>
                <p:cNvCxnSpPr>
                  <a:endCxn id="114"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17" name="Oval 116">
                  <a:extLst>
                    <a:ext uri="{FF2B5EF4-FFF2-40B4-BE49-F238E27FC236}">
                      <a16:creationId xmlns:a16="http://schemas.microsoft.com/office/drawing/2014/main" id="{846C8D07-DBA6-4838-B8F0-1F472F033961}"/>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1EEDD29A-5354-49E5-B9B9-BF7D016C3260}"/>
                  </a:ext>
                </a:extLst>
              </p:cNvPr>
              <p:cNvGrpSpPr/>
              <p:nvPr/>
            </p:nvGrpSpPr>
            <p:grpSpPr>
              <a:xfrm>
                <a:off x="5208281" y="4579123"/>
                <a:ext cx="1721751" cy="1721751"/>
                <a:chOff x="2625655" y="1440896"/>
                <a:chExt cx="1721751" cy="1721751"/>
              </a:xfrm>
            </p:grpSpPr>
            <p:sp>
              <p:nvSpPr>
                <p:cNvPr id="110" name="Rectangle 109">
                  <a:extLst>
                    <a:ext uri="{FF2B5EF4-FFF2-40B4-BE49-F238E27FC236}">
                      <a16:creationId xmlns:a16="http://schemas.microsoft.com/office/drawing/2014/main" id="{0E83712F-0E05-4600-9B76-1CB109DC7502}"/>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D25D0AAC-1748-4DB5-ABB5-40F9B370804C}"/>
                    </a:ext>
                  </a:extLst>
                </p:cNvPr>
                <p:cNvCxnSpPr>
                  <a:stCxn id="110" idx="0"/>
                  <a:endCxn id="110"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a:extLst>
                    <a:ext uri="{FF2B5EF4-FFF2-40B4-BE49-F238E27FC236}">
                      <a16:creationId xmlns:a16="http://schemas.microsoft.com/office/drawing/2014/main" id="{6B755351-444E-45F5-97CC-418899810913}"/>
                    </a:ext>
                  </a:extLst>
                </p:cNvPr>
                <p:cNvCxnSpPr>
                  <a:endCxn id="110"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2B6E2373-B077-4E78-88BE-DAB77BD89C54}"/>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sp>
          <p:nvSpPr>
            <p:cNvPr id="146" name="TextBox 145">
              <a:extLst>
                <a:ext uri="{FF2B5EF4-FFF2-40B4-BE49-F238E27FC236}">
                  <a16:creationId xmlns:a16="http://schemas.microsoft.com/office/drawing/2014/main" id="{0BC7F846-5331-42BE-BC21-8B4B566713BA}"/>
                </a:ext>
              </a:extLst>
            </p:cNvPr>
            <p:cNvSpPr txBox="1"/>
            <p:nvPr/>
          </p:nvSpPr>
          <p:spPr>
            <a:xfrm>
              <a:off x="5002029" y="1477571"/>
              <a:ext cx="3039999" cy="369332"/>
            </a:xfrm>
            <a:prstGeom prst="rect">
              <a:avLst/>
            </a:prstGeom>
            <a:noFill/>
          </p:spPr>
          <p:txBody>
            <a:bodyPr wrap="none" rtlCol="0">
              <a:spAutoFit/>
            </a:bodyPr>
            <a:lstStyle/>
            <a:p>
              <a:r>
                <a:rPr lang="en-ZA" dirty="0"/>
                <a:t>Sea Surface Temperature (SST)</a:t>
              </a:r>
            </a:p>
          </p:txBody>
        </p:sp>
        <mc:AlternateContent xmlns:mc="http://schemas.openxmlformats.org/markup-compatibility/2006" xmlns:p14="http://schemas.microsoft.com/office/powerpoint/2010/main">
          <mc:Choice Requires="p14">
            <p:contentPart p14:bwMode="auto" r:id="rId17">
              <p14:nvContentPartPr>
                <p14:cNvPr id="899" name="Ink 898">
                  <a:extLst>
                    <a:ext uri="{FF2B5EF4-FFF2-40B4-BE49-F238E27FC236}">
                      <a16:creationId xmlns:a16="http://schemas.microsoft.com/office/drawing/2014/main" id="{DFD4249E-E550-4015-B38A-76D8A00C1BDC}"/>
                    </a:ext>
                  </a:extLst>
                </p14:cNvPr>
                <p14:cNvContentPartPr/>
                <p14:nvPr/>
              </p14:nvContentPartPr>
              <p14:xfrm>
                <a:off x="5989953" y="2976148"/>
                <a:ext cx="960120" cy="928080"/>
              </p14:xfrm>
            </p:contentPart>
          </mc:Choice>
          <mc:Fallback xmlns="">
            <p:pic>
              <p:nvPicPr>
                <p:cNvPr id="899" name="Ink 898">
                  <a:extLst>
                    <a:ext uri="{FF2B5EF4-FFF2-40B4-BE49-F238E27FC236}">
                      <a16:creationId xmlns:a16="http://schemas.microsoft.com/office/drawing/2014/main" id="{DFD4249E-E550-4015-B38A-76D8A00C1BDC}"/>
                    </a:ext>
                  </a:extLst>
                </p:cNvPr>
                <p:cNvPicPr/>
                <p:nvPr/>
              </p:nvPicPr>
              <p:blipFill>
                <a:blip r:embed="rId18"/>
                <a:stretch>
                  <a:fillRect/>
                </a:stretch>
              </p:blipFill>
              <p:spPr>
                <a:xfrm>
                  <a:off x="5972313" y="2958148"/>
                  <a:ext cx="995760" cy="963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900" name="Ink 899">
                  <a:extLst>
                    <a:ext uri="{FF2B5EF4-FFF2-40B4-BE49-F238E27FC236}">
                      <a16:creationId xmlns:a16="http://schemas.microsoft.com/office/drawing/2014/main" id="{1DE18453-59DC-4D5C-AF29-EBF1B664A944}"/>
                    </a:ext>
                  </a:extLst>
                </p14:cNvPr>
                <p14:cNvContentPartPr/>
                <p14:nvPr/>
              </p14:nvContentPartPr>
              <p14:xfrm>
                <a:off x="5957553" y="3979828"/>
                <a:ext cx="959760" cy="943200"/>
              </p14:xfrm>
            </p:contentPart>
          </mc:Choice>
          <mc:Fallback xmlns="">
            <p:pic>
              <p:nvPicPr>
                <p:cNvPr id="900" name="Ink 899">
                  <a:extLst>
                    <a:ext uri="{FF2B5EF4-FFF2-40B4-BE49-F238E27FC236}">
                      <a16:creationId xmlns:a16="http://schemas.microsoft.com/office/drawing/2014/main" id="{1DE18453-59DC-4D5C-AF29-EBF1B664A944}"/>
                    </a:ext>
                  </a:extLst>
                </p:cNvPr>
                <p:cNvPicPr/>
                <p:nvPr/>
              </p:nvPicPr>
              <p:blipFill>
                <a:blip r:embed="rId20"/>
                <a:stretch>
                  <a:fillRect/>
                </a:stretch>
              </p:blipFill>
              <p:spPr>
                <a:xfrm>
                  <a:off x="5939913" y="3961828"/>
                  <a:ext cx="995400" cy="978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01" name="Ink 900">
                  <a:extLst>
                    <a:ext uri="{FF2B5EF4-FFF2-40B4-BE49-F238E27FC236}">
                      <a16:creationId xmlns:a16="http://schemas.microsoft.com/office/drawing/2014/main" id="{6734140B-48B2-4B9D-AF60-2F2956393002}"/>
                    </a:ext>
                  </a:extLst>
                </p14:cNvPr>
                <p14:cNvContentPartPr/>
                <p14:nvPr/>
              </p14:nvContentPartPr>
              <p14:xfrm>
                <a:off x="4947195" y="1873474"/>
                <a:ext cx="974880" cy="1040760"/>
              </p14:xfrm>
            </p:contentPart>
          </mc:Choice>
          <mc:Fallback xmlns="">
            <p:pic>
              <p:nvPicPr>
                <p:cNvPr id="901" name="Ink 900">
                  <a:extLst>
                    <a:ext uri="{FF2B5EF4-FFF2-40B4-BE49-F238E27FC236}">
                      <a16:creationId xmlns:a16="http://schemas.microsoft.com/office/drawing/2014/main" id="{6734140B-48B2-4B9D-AF60-2F2956393002}"/>
                    </a:ext>
                  </a:extLst>
                </p:cNvPr>
                <p:cNvPicPr/>
                <p:nvPr/>
              </p:nvPicPr>
              <p:blipFill>
                <a:blip r:embed="rId22"/>
                <a:stretch>
                  <a:fillRect/>
                </a:stretch>
              </p:blipFill>
              <p:spPr>
                <a:xfrm>
                  <a:off x="4929195" y="1855834"/>
                  <a:ext cx="1010520" cy="10764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918" name="Ink 917">
                  <a:extLst>
                    <a:ext uri="{FF2B5EF4-FFF2-40B4-BE49-F238E27FC236}">
                      <a16:creationId xmlns:a16="http://schemas.microsoft.com/office/drawing/2014/main" id="{3625ADD8-8B3C-443F-80CC-6B32A9D363F4}"/>
                    </a:ext>
                  </a:extLst>
                </p14:cNvPr>
                <p14:cNvContentPartPr/>
                <p14:nvPr/>
              </p14:nvContentPartPr>
              <p14:xfrm>
                <a:off x="6934953" y="2946988"/>
                <a:ext cx="1084320" cy="979200"/>
              </p14:xfrm>
            </p:contentPart>
          </mc:Choice>
          <mc:Fallback xmlns="">
            <p:pic>
              <p:nvPicPr>
                <p:cNvPr id="918" name="Ink 917">
                  <a:extLst>
                    <a:ext uri="{FF2B5EF4-FFF2-40B4-BE49-F238E27FC236}">
                      <a16:creationId xmlns:a16="http://schemas.microsoft.com/office/drawing/2014/main" id="{3625ADD8-8B3C-443F-80CC-6B32A9D363F4}"/>
                    </a:ext>
                  </a:extLst>
                </p:cNvPr>
                <p:cNvPicPr/>
                <p:nvPr/>
              </p:nvPicPr>
              <p:blipFill>
                <a:blip r:embed="rId24"/>
                <a:stretch>
                  <a:fillRect/>
                </a:stretch>
              </p:blipFill>
              <p:spPr>
                <a:xfrm>
                  <a:off x="6916953" y="2928988"/>
                  <a:ext cx="1119960" cy="10148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919" name="Ink 918">
                  <a:extLst>
                    <a:ext uri="{FF2B5EF4-FFF2-40B4-BE49-F238E27FC236}">
                      <a16:creationId xmlns:a16="http://schemas.microsoft.com/office/drawing/2014/main" id="{909EBEC3-17A3-4B9B-B039-BD01C2B45D71}"/>
                    </a:ext>
                  </a:extLst>
                </p14:cNvPr>
                <p14:cNvContentPartPr/>
                <p14:nvPr/>
              </p14:nvContentPartPr>
              <p14:xfrm>
                <a:off x="6810753" y="3922228"/>
                <a:ext cx="984600" cy="1668960"/>
              </p14:xfrm>
            </p:contentPart>
          </mc:Choice>
          <mc:Fallback xmlns="">
            <p:pic>
              <p:nvPicPr>
                <p:cNvPr id="919" name="Ink 918">
                  <a:extLst>
                    <a:ext uri="{FF2B5EF4-FFF2-40B4-BE49-F238E27FC236}">
                      <a16:creationId xmlns:a16="http://schemas.microsoft.com/office/drawing/2014/main" id="{909EBEC3-17A3-4B9B-B039-BD01C2B45D71}"/>
                    </a:ext>
                  </a:extLst>
                </p:cNvPr>
                <p:cNvPicPr/>
                <p:nvPr/>
              </p:nvPicPr>
              <p:blipFill>
                <a:blip r:embed="rId26"/>
                <a:stretch>
                  <a:fillRect/>
                </a:stretch>
              </p:blipFill>
              <p:spPr>
                <a:xfrm>
                  <a:off x="6792753" y="3904588"/>
                  <a:ext cx="1020240" cy="17046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24" name="Ink 923">
                  <a:extLst>
                    <a:ext uri="{FF2B5EF4-FFF2-40B4-BE49-F238E27FC236}">
                      <a16:creationId xmlns:a16="http://schemas.microsoft.com/office/drawing/2014/main" id="{67B7525E-004D-4BB2-AEF2-8DC299F88D8E}"/>
                    </a:ext>
                  </a:extLst>
                </p14:cNvPr>
                <p14:cNvContentPartPr/>
                <p14:nvPr/>
              </p14:nvContentPartPr>
              <p14:xfrm>
                <a:off x="6837393" y="5494708"/>
                <a:ext cx="149400" cy="137520"/>
              </p14:xfrm>
            </p:contentPart>
          </mc:Choice>
          <mc:Fallback xmlns="">
            <p:pic>
              <p:nvPicPr>
                <p:cNvPr id="924" name="Ink 923">
                  <a:extLst>
                    <a:ext uri="{FF2B5EF4-FFF2-40B4-BE49-F238E27FC236}">
                      <a16:creationId xmlns:a16="http://schemas.microsoft.com/office/drawing/2014/main" id="{67B7525E-004D-4BB2-AEF2-8DC299F88D8E}"/>
                    </a:ext>
                  </a:extLst>
                </p:cNvPr>
                <p:cNvPicPr/>
                <p:nvPr/>
              </p:nvPicPr>
              <p:blipFill>
                <a:blip r:embed="rId28"/>
                <a:stretch>
                  <a:fillRect/>
                </a:stretch>
              </p:blipFill>
              <p:spPr>
                <a:xfrm>
                  <a:off x="6819753" y="5477068"/>
                  <a:ext cx="185040" cy="173160"/>
                </a:xfrm>
                <a:prstGeom prst="rect">
                  <a:avLst/>
                </a:prstGeom>
              </p:spPr>
            </p:pic>
          </mc:Fallback>
        </mc:AlternateContent>
        <p:sp>
          <p:nvSpPr>
            <p:cNvPr id="925" name="TextBox 924">
              <a:extLst>
                <a:ext uri="{FF2B5EF4-FFF2-40B4-BE49-F238E27FC236}">
                  <a16:creationId xmlns:a16="http://schemas.microsoft.com/office/drawing/2014/main" id="{2D3BD21E-2BE1-4A63-9500-639521B04517}"/>
                </a:ext>
              </a:extLst>
            </p:cNvPr>
            <p:cNvSpPr txBox="1"/>
            <p:nvPr/>
          </p:nvSpPr>
          <p:spPr>
            <a:xfrm>
              <a:off x="6163194" y="5628592"/>
              <a:ext cx="1454244" cy="584775"/>
            </a:xfrm>
            <a:prstGeom prst="rect">
              <a:avLst/>
            </a:prstGeom>
            <a:noFill/>
          </p:spPr>
          <p:txBody>
            <a:bodyPr wrap="none" rtlCol="0">
              <a:spAutoFit/>
            </a:bodyPr>
            <a:lstStyle/>
            <a:p>
              <a:r>
                <a:rPr lang="en-ZA" sz="1600" i="1" dirty="0">
                  <a:solidFill>
                    <a:schemeClr val="tx1">
                      <a:lumMod val="50000"/>
                      <a:lumOff val="50000"/>
                    </a:schemeClr>
                  </a:solidFill>
                </a:rPr>
                <a:t>Land grid point</a:t>
              </a:r>
            </a:p>
            <a:p>
              <a:r>
                <a:rPr lang="en-ZA" sz="1600" i="1" dirty="0">
                  <a:solidFill>
                    <a:schemeClr val="tx1">
                      <a:lumMod val="50000"/>
                      <a:lumOff val="50000"/>
                    </a:schemeClr>
                  </a:solidFill>
                </a:rPr>
                <a:t>= missing value</a:t>
              </a:r>
            </a:p>
          </p:txBody>
        </p:sp>
      </p:grpSp>
      <p:grpSp>
        <p:nvGrpSpPr>
          <p:cNvPr id="966" name="Group 965">
            <a:extLst>
              <a:ext uri="{FF2B5EF4-FFF2-40B4-BE49-F238E27FC236}">
                <a16:creationId xmlns:a16="http://schemas.microsoft.com/office/drawing/2014/main" id="{7D5487FD-FFD0-462B-B88A-FA5DAC050662}"/>
              </a:ext>
            </a:extLst>
          </p:cNvPr>
          <p:cNvGrpSpPr/>
          <p:nvPr/>
        </p:nvGrpSpPr>
        <p:grpSpPr>
          <a:xfrm>
            <a:off x="9706549" y="4447455"/>
            <a:ext cx="1546421" cy="1391723"/>
            <a:chOff x="9706549" y="4447455"/>
            <a:chExt cx="1546421" cy="1391723"/>
          </a:xfrm>
        </p:grpSpPr>
        <mc:AlternateContent xmlns:mc="http://schemas.openxmlformats.org/markup-compatibility/2006" xmlns:p14="http://schemas.microsoft.com/office/powerpoint/2010/main">
          <mc:Choice Requires="p14">
            <p:contentPart p14:bwMode="auto" r:id="rId29">
              <p14:nvContentPartPr>
                <p14:cNvPr id="930" name="Ink 929">
                  <a:extLst>
                    <a:ext uri="{FF2B5EF4-FFF2-40B4-BE49-F238E27FC236}">
                      <a16:creationId xmlns:a16="http://schemas.microsoft.com/office/drawing/2014/main" id="{4D82D031-1997-487C-9467-63D93050E0FB}"/>
                    </a:ext>
                  </a:extLst>
                </p14:cNvPr>
                <p14:cNvContentPartPr/>
                <p14:nvPr/>
              </p14:nvContentPartPr>
              <p14:xfrm>
                <a:off x="9706549" y="4728938"/>
                <a:ext cx="1170360" cy="1110240"/>
              </p14:xfrm>
            </p:contentPart>
          </mc:Choice>
          <mc:Fallback xmlns="">
            <p:pic>
              <p:nvPicPr>
                <p:cNvPr id="930" name="Ink 929">
                  <a:extLst>
                    <a:ext uri="{FF2B5EF4-FFF2-40B4-BE49-F238E27FC236}">
                      <a16:creationId xmlns:a16="http://schemas.microsoft.com/office/drawing/2014/main" id="{4D82D031-1997-487C-9467-63D93050E0FB}"/>
                    </a:ext>
                  </a:extLst>
                </p:cNvPr>
                <p:cNvPicPr/>
                <p:nvPr/>
              </p:nvPicPr>
              <p:blipFill>
                <a:blip r:embed="rId30"/>
                <a:stretch>
                  <a:fillRect/>
                </a:stretch>
              </p:blipFill>
              <p:spPr>
                <a:xfrm>
                  <a:off x="9688549" y="4710938"/>
                  <a:ext cx="1206000" cy="1145880"/>
                </a:xfrm>
                <a:prstGeom prst="rect">
                  <a:avLst/>
                </a:prstGeom>
              </p:spPr>
            </p:pic>
          </mc:Fallback>
        </mc:AlternateContent>
        <p:grpSp>
          <p:nvGrpSpPr>
            <p:cNvPr id="965" name="Group 964">
              <a:extLst>
                <a:ext uri="{FF2B5EF4-FFF2-40B4-BE49-F238E27FC236}">
                  <a16:creationId xmlns:a16="http://schemas.microsoft.com/office/drawing/2014/main" id="{C5290732-1D3A-454C-A900-9E7B328E0A5C}"/>
                </a:ext>
              </a:extLst>
            </p:cNvPr>
            <p:cNvGrpSpPr/>
            <p:nvPr/>
          </p:nvGrpSpPr>
          <p:grpSpPr>
            <a:xfrm>
              <a:off x="9708930" y="4447455"/>
              <a:ext cx="1544040" cy="195120"/>
              <a:chOff x="9708930" y="4447455"/>
              <a:chExt cx="1544040" cy="195120"/>
            </a:xfrm>
          </p:grpSpPr>
          <mc:AlternateContent xmlns:mc="http://schemas.openxmlformats.org/markup-compatibility/2006" xmlns:p14="http://schemas.microsoft.com/office/powerpoint/2010/main">
            <mc:Choice Requires="p14">
              <p:contentPart p14:bwMode="auto" r:id="rId31">
                <p14:nvContentPartPr>
                  <p14:cNvPr id="955" name="Ink 954">
                    <a:extLst>
                      <a:ext uri="{FF2B5EF4-FFF2-40B4-BE49-F238E27FC236}">
                        <a16:creationId xmlns:a16="http://schemas.microsoft.com/office/drawing/2014/main" id="{CBE88579-C091-41B5-B52F-909946D73B91}"/>
                      </a:ext>
                    </a:extLst>
                  </p14:cNvPr>
                  <p14:cNvContentPartPr/>
                  <p14:nvPr/>
                </p14:nvContentPartPr>
                <p14:xfrm>
                  <a:off x="9708930" y="4447455"/>
                  <a:ext cx="247680" cy="163440"/>
                </p14:xfrm>
              </p:contentPart>
            </mc:Choice>
            <mc:Fallback xmlns="">
              <p:pic>
                <p:nvPicPr>
                  <p:cNvPr id="955" name="Ink 954">
                    <a:extLst>
                      <a:ext uri="{FF2B5EF4-FFF2-40B4-BE49-F238E27FC236}">
                        <a16:creationId xmlns:a16="http://schemas.microsoft.com/office/drawing/2014/main" id="{CBE88579-C091-41B5-B52F-909946D73B91}"/>
                      </a:ext>
                    </a:extLst>
                  </p:cNvPr>
                  <p:cNvPicPr/>
                  <p:nvPr/>
                </p:nvPicPr>
                <p:blipFill>
                  <a:blip r:embed="rId32"/>
                  <a:stretch>
                    <a:fillRect/>
                  </a:stretch>
                </p:blipFill>
                <p:spPr>
                  <a:xfrm>
                    <a:off x="9700290" y="4438815"/>
                    <a:ext cx="2653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56" name="Ink 955">
                    <a:extLst>
                      <a:ext uri="{FF2B5EF4-FFF2-40B4-BE49-F238E27FC236}">
                        <a16:creationId xmlns:a16="http://schemas.microsoft.com/office/drawing/2014/main" id="{6E815CC9-09AD-41E9-A17F-19044321B983}"/>
                      </a:ext>
                    </a:extLst>
                  </p14:cNvPr>
                  <p14:cNvContentPartPr/>
                  <p14:nvPr/>
                </p14:nvContentPartPr>
                <p14:xfrm>
                  <a:off x="9968130" y="4455015"/>
                  <a:ext cx="165960" cy="181440"/>
                </p14:xfrm>
              </p:contentPart>
            </mc:Choice>
            <mc:Fallback xmlns="">
              <p:pic>
                <p:nvPicPr>
                  <p:cNvPr id="956" name="Ink 955">
                    <a:extLst>
                      <a:ext uri="{FF2B5EF4-FFF2-40B4-BE49-F238E27FC236}">
                        <a16:creationId xmlns:a16="http://schemas.microsoft.com/office/drawing/2014/main" id="{6E815CC9-09AD-41E9-A17F-19044321B983}"/>
                      </a:ext>
                    </a:extLst>
                  </p:cNvPr>
                  <p:cNvPicPr/>
                  <p:nvPr/>
                </p:nvPicPr>
                <p:blipFill>
                  <a:blip r:embed="rId34"/>
                  <a:stretch>
                    <a:fillRect/>
                  </a:stretch>
                </p:blipFill>
                <p:spPr>
                  <a:xfrm>
                    <a:off x="9959490" y="4446375"/>
                    <a:ext cx="18360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57" name="Ink 956">
                    <a:extLst>
                      <a:ext uri="{FF2B5EF4-FFF2-40B4-BE49-F238E27FC236}">
                        <a16:creationId xmlns:a16="http://schemas.microsoft.com/office/drawing/2014/main" id="{22F417AF-8260-4260-97E7-68532BEE1715}"/>
                      </a:ext>
                    </a:extLst>
                  </p14:cNvPr>
                  <p14:cNvContentPartPr/>
                  <p14:nvPr/>
                </p14:nvContentPartPr>
                <p14:xfrm>
                  <a:off x="10187010" y="4469055"/>
                  <a:ext cx="36360" cy="117360"/>
                </p14:xfrm>
              </p:contentPart>
            </mc:Choice>
            <mc:Fallback xmlns="">
              <p:pic>
                <p:nvPicPr>
                  <p:cNvPr id="957" name="Ink 956">
                    <a:extLst>
                      <a:ext uri="{FF2B5EF4-FFF2-40B4-BE49-F238E27FC236}">
                        <a16:creationId xmlns:a16="http://schemas.microsoft.com/office/drawing/2014/main" id="{22F417AF-8260-4260-97E7-68532BEE1715}"/>
                      </a:ext>
                    </a:extLst>
                  </p:cNvPr>
                  <p:cNvPicPr/>
                  <p:nvPr/>
                </p:nvPicPr>
                <p:blipFill>
                  <a:blip r:embed="rId36"/>
                  <a:stretch>
                    <a:fillRect/>
                  </a:stretch>
                </p:blipFill>
                <p:spPr>
                  <a:xfrm>
                    <a:off x="10178010" y="4460055"/>
                    <a:ext cx="5400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58" name="Ink 957">
                    <a:extLst>
                      <a:ext uri="{FF2B5EF4-FFF2-40B4-BE49-F238E27FC236}">
                        <a16:creationId xmlns:a16="http://schemas.microsoft.com/office/drawing/2014/main" id="{B870679C-9B97-4EE3-A591-1F34D6EFC1EE}"/>
                      </a:ext>
                    </a:extLst>
                  </p14:cNvPr>
                  <p14:cNvContentPartPr/>
                  <p14:nvPr/>
                </p14:nvContentPartPr>
                <p14:xfrm>
                  <a:off x="10214010" y="4474095"/>
                  <a:ext cx="173160" cy="168480"/>
                </p14:xfrm>
              </p:contentPart>
            </mc:Choice>
            <mc:Fallback xmlns="">
              <p:pic>
                <p:nvPicPr>
                  <p:cNvPr id="958" name="Ink 957">
                    <a:extLst>
                      <a:ext uri="{FF2B5EF4-FFF2-40B4-BE49-F238E27FC236}">
                        <a16:creationId xmlns:a16="http://schemas.microsoft.com/office/drawing/2014/main" id="{B870679C-9B97-4EE3-A591-1F34D6EFC1EE}"/>
                      </a:ext>
                    </a:extLst>
                  </p:cNvPr>
                  <p:cNvPicPr/>
                  <p:nvPr/>
                </p:nvPicPr>
                <p:blipFill>
                  <a:blip r:embed="rId38"/>
                  <a:stretch>
                    <a:fillRect/>
                  </a:stretch>
                </p:blipFill>
                <p:spPr>
                  <a:xfrm>
                    <a:off x="10205370" y="4465455"/>
                    <a:ext cx="19080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959" name="Ink 958">
                    <a:extLst>
                      <a:ext uri="{FF2B5EF4-FFF2-40B4-BE49-F238E27FC236}">
                        <a16:creationId xmlns:a16="http://schemas.microsoft.com/office/drawing/2014/main" id="{7D989416-F4A8-4589-9F61-EEDA2AB665D2}"/>
                      </a:ext>
                    </a:extLst>
                  </p14:cNvPr>
                  <p14:cNvContentPartPr/>
                  <p14:nvPr/>
                </p14:nvContentPartPr>
                <p14:xfrm>
                  <a:off x="10557450" y="4458615"/>
                  <a:ext cx="209880" cy="110160"/>
                </p14:xfrm>
              </p:contentPart>
            </mc:Choice>
            <mc:Fallback xmlns="">
              <p:pic>
                <p:nvPicPr>
                  <p:cNvPr id="959" name="Ink 958">
                    <a:extLst>
                      <a:ext uri="{FF2B5EF4-FFF2-40B4-BE49-F238E27FC236}">
                        <a16:creationId xmlns:a16="http://schemas.microsoft.com/office/drawing/2014/main" id="{7D989416-F4A8-4589-9F61-EEDA2AB665D2}"/>
                      </a:ext>
                    </a:extLst>
                  </p:cNvPr>
                  <p:cNvPicPr/>
                  <p:nvPr/>
                </p:nvPicPr>
                <p:blipFill>
                  <a:blip r:embed="rId40"/>
                  <a:stretch>
                    <a:fillRect/>
                  </a:stretch>
                </p:blipFill>
                <p:spPr>
                  <a:xfrm>
                    <a:off x="10548450" y="4449615"/>
                    <a:ext cx="22752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960" name="Ink 959">
                    <a:extLst>
                      <a:ext uri="{FF2B5EF4-FFF2-40B4-BE49-F238E27FC236}">
                        <a16:creationId xmlns:a16="http://schemas.microsoft.com/office/drawing/2014/main" id="{33FF82CE-C0AE-428D-823D-A8EF47815468}"/>
                      </a:ext>
                    </a:extLst>
                  </p14:cNvPr>
                  <p14:cNvContentPartPr/>
                  <p14:nvPr/>
                </p14:nvContentPartPr>
                <p14:xfrm>
                  <a:off x="10805490" y="4455015"/>
                  <a:ext cx="117360" cy="108000"/>
                </p14:xfrm>
              </p:contentPart>
            </mc:Choice>
            <mc:Fallback xmlns="">
              <p:pic>
                <p:nvPicPr>
                  <p:cNvPr id="960" name="Ink 959">
                    <a:extLst>
                      <a:ext uri="{FF2B5EF4-FFF2-40B4-BE49-F238E27FC236}">
                        <a16:creationId xmlns:a16="http://schemas.microsoft.com/office/drawing/2014/main" id="{33FF82CE-C0AE-428D-823D-A8EF47815468}"/>
                      </a:ext>
                    </a:extLst>
                  </p:cNvPr>
                  <p:cNvPicPr/>
                  <p:nvPr/>
                </p:nvPicPr>
                <p:blipFill>
                  <a:blip r:embed="rId42"/>
                  <a:stretch>
                    <a:fillRect/>
                  </a:stretch>
                </p:blipFill>
                <p:spPr>
                  <a:xfrm>
                    <a:off x="10796490" y="4446015"/>
                    <a:ext cx="13500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961" name="Ink 960">
                    <a:extLst>
                      <a:ext uri="{FF2B5EF4-FFF2-40B4-BE49-F238E27FC236}">
                        <a16:creationId xmlns:a16="http://schemas.microsoft.com/office/drawing/2014/main" id="{AC0D52D2-00BD-4ED5-8911-5B0EFEA22E41}"/>
                      </a:ext>
                    </a:extLst>
                  </p14:cNvPr>
                  <p14:cNvContentPartPr/>
                  <p14:nvPr/>
                </p14:nvContentPartPr>
                <p14:xfrm>
                  <a:off x="10787130" y="4529535"/>
                  <a:ext cx="100080" cy="15480"/>
                </p14:xfrm>
              </p:contentPart>
            </mc:Choice>
            <mc:Fallback xmlns="">
              <p:pic>
                <p:nvPicPr>
                  <p:cNvPr id="961" name="Ink 960">
                    <a:extLst>
                      <a:ext uri="{FF2B5EF4-FFF2-40B4-BE49-F238E27FC236}">
                        <a16:creationId xmlns:a16="http://schemas.microsoft.com/office/drawing/2014/main" id="{AC0D52D2-00BD-4ED5-8911-5B0EFEA22E41}"/>
                      </a:ext>
                    </a:extLst>
                  </p:cNvPr>
                  <p:cNvPicPr/>
                  <p:nvPr/>
                </p:nvPicPr>
                <p:blipFill>
                  <a:blip r:embed="rId44"/>
                  <a:stretch>
                    <a:fillRect/>
                  </a:stretch>
                </p:blipFill>
                <p:spPr>
                  <a:xfrm>
                    <a:off x="10778490" y="4520895"/>
                    <a:ext cx="11772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962" name="Ink 961">
                    <a:extLst>
                      <a:ext uri="{FF2B5EF4-FFF2-40B4-BE49-F238E27FC236}">
                        <a16:creationId xmlns:a16="http://schemas.microsoft.com/office/drawing/2014/main" id="{AEB62FBF-D3B0-4FF7-8600-122226757B89}"/>
                      </a:ext>
                    </a:extLst>
                  </p14:cNvPr>
                  <p14:cNvContentPartPr/>
                  <p14:nvPr/>
                </p14:nvContentPartPr>
                <p14:xfrm>
                  <a:off x="10750050" y="4575975"/>
                  <a:ext cx="174240" cy="12960"/>
                </p14:xfrm>
              </p:contentPart>
            </mc:Choice>
            <mc:Fallback xmlns="">
              <p:pic>
                <p:nvPicPr>
                  <p:cNvPr id="962" name="Ink 961">
                    <a:extLst>
                      <a:ext uri="{FF2B5EF4-FFF2-40B4-BE49-F238E27FC236}">
                        <a16:creationId xmlns:a16="http://schemas.microsoft.com/office/drawing/2014/main" id="{AEB62FBF-D3B0-4FF7-8600-122226757B89}"/>
                      </a:ext>
                    </a:extLst>
                  </p:cNvPr>
                  <p:cNvPicPr/>
                  <p:nvPr/>
                </p:nvPicPr>
                <p:blipFill>
                  <a:blip r:embed="rId46"/>
                  <a:stretch>
                    <a:fillRect/>
                  </a:stretch>
                </p:blipFill>
                <p:spPr>
                  <a:xfrm>
                    <a:off x="10741050" y="4566975"/>
                    <a:ext cx="19188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963" name="Ink 962">
                    <a:extLst>
                      <a:ext uri="{FF2B5EF4-FFF2-40B4-BE49-F238E27FC236}">
                        <a16:creationId xmlns:a16="http://schemas.microsoft.com/office/drawing/2014/main" id="{E6FE95CA-4CC7-479A-9CF4-79F235E29C1B}"/>
                      </a:ext>
                    </a:extLst>
                  </p14:cNvPr>
                  <p14:cNvContentPartPr/>
                  <p14:nvPr/>
                </p14:nvContentPartPr>
                <p14:xfrm>
                  <a:off x="10924650" y="4468695"/>
                  <a:ext cx="108720" cy="120600"/>
                </p14:xfrm>
              </p:contentPart>
            </mc:Choice>
            <mc:Fallback xmlns="">
              <p:pic>
                <p:nvPicPr>
                  <p:cNvPr id="963" name="Ink 962">
                    <a:extLst>
                      <a:ext uri="{FF2B5EF4-FFF2-40B4-BE49-F238E27FC236}">
                        <a16:creationId xmlns:a16="http://schemas.microsoft.com/office/drawing/2014/main" id="{E6FE95CA-4CC7-479A-9CF4-79F235E29C1B}"/>
                      </a:ext>
                    </a:extLst>
                  </p:cNvPr>
                  <p:cNvPicPr/>
                  <p:nvPr/>
                </p:nvPicPr>
                <p:blipFill>
                  <a:blip r:embed="rId48"/>
                  <a:stretch>
                    <a:fillRect/>
                  </a:stretch>
                </p:blipFill>
                <p:spPr>
                  <a:xfrm>
                    <a:off x="10916010" y="4459695"/>
                    <a:ext cx="12636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964" name="Ink 963">
                    <a:extLst>
                      <a:ext uri="{FF2B5EF4-FFF2-40B4-BE49-F238E27FC236}">
                        <a16:creationId xmlns:a16="http://schemas.microsoft.com/office/drawing/2014/main" id="{2AD86B14-3653-40E6-850F-A5E57310790C}"/>
                      </a:ext>
                    </a:extLst>
                  </p14:cNvPr>
                  <p14:cNvContentPartPr/>
                  <p14:nvPr/>
                </p14:nvContentPartPr>
                <p14:xfrm>
                  <a:off x="11111850" y="4465455"/>
                  <a:ext cx="141120" cy="115200"/>
                </p14:xfrm>
              </p:contentPart>
            </mc:Choice>
            <mc:Fallback xmlns="">
              <p:pic>
                <p:nvPicPr>
                  <p:cNvPr id="964" name="Ink 963">
                    <a:extLst>
                      <a:ext uri="{FF2B5EF4-FFF2-40B4-BE49-F238E27FC236}">
                        <a16:creationId xmlns:a16="http://schemas.microsoft.com/office/drawing/2014/main" id="{2AD86B14-3653-40E6-850F-A5E57310790C}"/>
                      </a:ext>
                    </a:extLst>
                  </p:cNvPr>
                  <p:cNvPicPr/>
                  <p:nvPr/>
                </p:nvPicPr>
                <p:blipFill>
                  <a:blip r:embed="rId50"/>
                  <a:stretch>
                    <a:fillRect/>
                  </a:stretch>
                </p:blipFill>
                <p:spPr>
                  <a:xfrm>
                    <a:off x="11102850" y="4456815"/>
                    <a:ext cx="158760" cy="132840"/>
                  </a:xfrm>
                  <a:prstGeom prst="rect">
                    <a:avLst/>
                  </a:prstGeom>
                </p:spPr>
              </p:pic>
            </mc:Fallback>
          </mc:AlternateContent>
        </p:grpSp>
      </p:grpSp>
      <p:grpSp>
        <p:nvGrpSpPr>
          <p:cNvPr id="974" name="Group 973">
            <a:extLst>
              <a:ext uri="{FF2B5EF4-FFF2-40B4-BE49-F238E27FC236}">
                <a16:creationId xmlns:a16="http://schemas.microsoft.com/office/drawing/2014/main" id="{3489BCE3-38D5-40EE-99C6-25188E68FE4A}"/>
              </a:ext>
            </a:extLst>
          </p:cNvPr>
          <p:cNvGrpSpPr/>
          <p:nvPr/>
        </p:nvGrpSpPr>
        <p:grpSpPr>
          <a:xfrm>
            <a:off x="10025370" y="4880535"/>
            <a:ext cx="626400" cy="545760"/>
            <a:chOff x="10025370" y="4880535"/>
            <a:chExt cx="626400" cy="545760"/>
          </a:xfrm>
        </p:grpSpPr>
        <mc:AlternateContent xmlns:mc="http://schemas.openxmlformats.org/markup-compatibility/2006" xmlns:p14="http://schemas.microsoft.com/office/powerpoint/2010/main">
          <mc:Choice Requires="p14">
            <p:contentPart p14:bwMode="auto" r:id="rId51">
              <p14:nvContentPartPr>
                <p14:cNvPr id="967" name="Ink 966">
                  <a:extLst>
                    <a:ext uri="{FF2B5EF4-FFF2-40B4-BE49-F238E27FC236}">
                      <a16:creationId xmlns:a16="http://schemas.microsoft.com/office/drawing/2014/main" id="{41525DC5-AA9A-4455-9151-962FE6A09F8C}"/>
                    </a:ext>
                  </a:extLst>
                </p14:cNvPr>
                <p14:cNvContentPartPr/>
                <p14:nvPr/>
              </p14:nvContentPartPr>
              <p14:xfrm>
                <a:off x="10124370" y="5141535"/>
                <a:ext cx="329040" cy="284760"/>
              </p14:xfrm>
            </p:contentPart>
          </mc:Choice>
          <mc:Fallback xmlns="">
            <p:pic>
              <p:nvPicPr>
                <p:cNvPr id="967" name="Ink 966">
                  <a:extLst>
                    <a:ext uri="{FF2B5EF4-FFF2-40B4-BE49-F238E27FC236}">
                      <a16:creationId xmlns:a16="http://schemas.microsoft.com/office/drawing/2014/main" id="{41525DC5-AA9A-4455-9151-962FE6A09F8C}"/>
                    </a:ext>
                  </a:extLst>
                </p:cNvPr>
                <p:cNvPicPr/>
                <p:nvPr/>
              </p:nvPicPr>
              <p:blipFill>
                <a:blip r:embed="rId52"/>
                <a:stretch>
                  <a:fillRect/>
                </a:stretch>
              </p:blipFill>
              <p:spPr>
                <a:xfrm>
                  <a:off x="10115730" y="5132535"/>
                  <a:ext cx="346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968" name="Ink 967">
                  <a:extLst>
                    <a:ext uri="{FF2B5EF4-FFF2-40B4-BE49-F238E27FC236}">
                      <a16:creationId xmlns:a16="http://schemas.microsoft.com/office/drawing/2014/main" id="{240132F0-003E-49E9-968B-58512F81A156}"/>
                    </a:ext>
                  </a:extLst>
                </p14:cNvPr>
                <p14:cNvContentPartPr/>
                <p14:nvPr/>
              </p14:nvContentPartPr>
              <p14:xfrm>
                <a:off x="10025370" y="4880535"/>
                <a:ext cx="148680" cy="155880"/>
              </p14:xfrm>
            </p:contentPart>
          </mc:Choice>
          <mc:Fallback xmlns="">
            <p:pic>
              <p:nvPicPr>
                <p:cNvPr id="968" name="Ink 967">
                  <a:extLst>
                    <a:ext uri="{FF2B5EF4-FFF2-40B4-BE49-F238E27FC236}">
                      <a16:creationId xmlns:a16="http://schemas.microsoft.com/office/drawing/2014/main" id="{240132F0-003E-49E9-968B-58512F81A156}"/>
                    </a:ext>
                  </a:extLst>
                </p:cNvPr>
                <p:cNvPicPr/>
                <p:nvPr/>
              </p:nvPicPr>
              <p:blipFill>
                <a:blip r:embed="rId54"/>
                <a:stretch>
                  <a:fillRect/>
                </a:stretch>
              </p:blipFill>
              <p:spPr>
                <a:xfrm>
                  <a:off x="10016730" y="4871895"/>
                  <a:ext cx="16632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969" name="Ink 968">
                  <a:extLst>
                    <a:ext uri="{FF2B5EF4-FFF2-40B4-BE49-F238E27FC236}">
                      <a16:creationId xmlns:a16="http://schemas.microsoft.com/office/drawing/2014/main" id="{EC90C5EE-9F10-444B-A0E6-96BD52F19458}"/>
                    </a:ext>
                  </a:extLst>
                </p14:cNvPr>
                <p14:cNvContentPartPr/>
                <p14:nvPr/>
              </p14:nvContentPartPr>
              <p14:xfrm>
                <a:off x="10217610" y="4941375"/>
                <a:ext cx="128880" cy="121320"/>
              </p14:xfrm>
            </p:contentPart>
          </mc:Choice>
          <mc:Fallback xmlns="">
            <p:pic>
              <p:nvPicPr>
                <p:cNvPr id="969" name="Ink 968">
                  <a:extLst>
                    <a:ext uri="{FF2B5EF4-FFF2-40B4-BE49-F238E27FC236}">
                      <a16:creationId xmlns:a16="http://schemas.microsoft.com/office/drawing/2014/main" id="{EC90C5EE-9F10-444B-A0E6-96BD52F19458}"/>
                    </a:ext>
                  </a:extLst>
                </p:cNvPr>
                <p:cNvPicPr/>
                <p:nvPr/>
              </p:nvPicPr>
              <p:blipFill>
                <a:blip r:embed="rId56"/>
                <a:stretch>
                  <a:fillRect/>
                </a:stretch>
              </p:blipFill>
              <p:spPr>
                <a:xfrm>
                  <a:off x="10208970" y="4932735"/>
                  <a:ext cx="14652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970" name="Ink 969">
                  <a:extLst>
                    <a:ext uri="{FF2B5EF4-FFF2-40B4-BE49-F238E27FC236}">
                      <a16:creationId xmlns:a16="http://schemas.microsoft.com/office/drawing/2014/main" id="{A6F1148B-FD67-40AD-86E5-A5E36EFB9A9A}"/>
                    </a:ext>
                  </a:extLst>
                </p14:cNvPr>
                <p14:cNvContentPartPr/>
                <p14:nvPr/>
              </p14:nvContentPartPr>
              <p14:xfrm>
                <a:off x="10357650" y="4898895"/>
                <a:ext cx="123480" cy="163800"/>
              </p14:xfrm>
            </p:contentPart>
          </mc:Choice>
          <mc:Fallback xmlns="">
            <p:pic>
              <p:nvPicPr>
                <p:cNvPr id="970" name="Ink 969">
                  <a:extLst>
                    <a:ext uri="{FF2B5EF4-FFF2-40B4-BE49-F238E27FC236}">
                      <a16:creationId xmlns:a16="http://schemas.microsoft.com/office/drawing/2014/main" id="{A6F1148B-FD67-40AD-86E5-A5E36EFB9A9A}"/>
                    </a:ext>
                  </a:extLst>
                </p:cNvPr>
                <p:cNvPicPr/>
                <p:nvPr/>
              </p:nvPicPr>
              <p:blipFill>
                <a:blip r:embed="rId58"/>
                <a:stretch>
                  <a:fillRect/>
                </a:stretch>
              </p:blipFill>
              <p:spPr>
                <a:xfrm>
                  <a:off x="10349010" y="4890255"/>
                  <a:ext cx="14112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971" name="Ink 970">
                  <a:extLst>
                    <a:ext uri="{FF2B5EF4-FFF2-40B4-BE49-F238E27FC236}">
                      <a16:creationId xmlns:a16="http://schemas.microsoft.com/office/drawing/2014/main" id="{B5A5F557-8375-4711-9AE5-AF2AADFFF064}"/>
                    </a:ext>
                  </a:extLst>
                </p14:cNvPr>
                <p14:cNvContentPartPr/>
                <p14:nvPr/>
              </p14:nvContentPartPr>
              <p14:xfrm>
                <a:off x="10523970" y="4897815"/>
                <a:ext cx="93960" cy="162360"/>
              </p14:xfrm>
            </p:contentPart>
          </mc:Choice>
          <mc:Fallback xmlns="">
            <p:pic>
              <p:nvPicPr>
                <p:cNvPr id="971" name="Ink 970">
                  <a:extLst>
                    <a:ext uri="{FF2B5EF4-FFF2-40B4-BE49-F238E27FC236}">
                      <a16:creationId xmlns:a16="http://schemas.microsoft.com/office/drawing/2014/main" id="{B5A5F557-8375-4711-9AE5-AF2AADFFF064}"/>
                    </a:ext>
                  </a:extLst>
                </p:cNvPr>
                <p:cNvPicPr/>
                <p:nvPr/>
              </p:nvPicPr>
              <p:blipFill>
                <a:blip r:embed="rId60"/>
                <a:stretch>
                  <a:fillRect/>
                </a:stretch>
              </p:blipFill>
              <p:spPr>
                <a:xfrm>
                  <a:off x="10515330" y="4888815"/>
                  <a:ext cx="11160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972" name="Ink 971">
                  <a:extLst>
                    <a:ext uri="{FF2B5EF4-FFF2-40B4-BE49-F238E27FC236}">
                      <a16:creationId xmlns:a16="http://schemas.microsoft.com/office/drawing/2014/main" id="{074D6470-14C2-4D79-886A-AF1B20C6EE5B}"/>
                    </a:ext>
                  </a:extLst>
                </p14:cNvPr>
                <p14:cNvContentPartPr/>
                <p14:nvPr/>
              </p14:nvContentPartPr>
              <p14:xfrm>
                <a:off x="10485090" y="4968015"/>
                <a:ext cx="104760" cy="34920"/>
              </p14:xfrm>
            </p:contentPart>
          </mc:Choice>
          <mc:Fallback xmlns="">
            <p:pic>
              <p:nvPicPr>
                <p:cNvPr id="972" name="Ink 971">
                  <a:extLst>
                    <a:ext uri="{FF2B5EF4-FFF2-40B4-BE49-F238E27FC236}">
                      <a16:creationId xmlns:a16="http://schemas.microsoft.com/office/drawing/2014/main" id="{074D6470-14C2-4D79-886A-AF1B20C6EE5B}"/>
                    </a:ext>
                  </a:extLst>
                </p:cNvPr>
                <p:cNvPicPr/>
                <p:nvPr/>
              </p:nvPicPr>
              <p:blipFill>
                <a:blip r:embed="rId62"/>
                <a:stretch>
                  <a:fillRect/>
                </a:stretch>
              </p:blipFill>
              <p:spPr>
                <a:xfrm>
                  <a:off x="10476450" y="4959375"/>
                  <a:ext cx="12240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973" name="Ink 972">
                  <a:extLst>
                    <a:ext uri="{FF2B5EF4-FFF2-40B4-BE49-F238E27FC236}">
                      <a16:creationId xmlns:a16="http://schemas.microsoft.com/office/drawing/2014/main" id="{BE8BFFF4-E9DB-4A1B-B8AA-19A9689FA8FE}"/>
                    </a:ext>
                  </a:extLst>
                </p14:cNvPr>
                <p14:cNvContentPartPr/>
                <p14:nvPr/>
              </p14:nvContentPartPr>
              <p14:xfrm>
                <a:off x="10481490" y="5050455"/>
                <a:ext cx="170280" cy="42840"/>
              </p14:xfrm>
            </p:contentPart>
          </mc:Choice>
          <mc:Fallback xmlns="">
            <p:pic>
              <p:nvPicPr>
                <p:cNvPr id="973" name="Ink 972">
                  <a:extLst>
                    <a:ext uri="{FF2B5EF4-FFF2-40B4-BE49-F238E27FC236}">
                      <a16:creationId xmlns:a16="http://schemas.microsoft.com/office/drawing/2014/main" id="{BE8BFFF4-E9DB-4A1B-B8AA-19A9689FA8FE}"/>
                    </a:ext>
                  </a:extLst>
                </p:cNvPr>
                <p:cNvPicPr/>
                <p:nvPr/>
              </p:nvPicPr>
              <p:blipFill>
                <a:blip r:embed="rId64"/>
                <a:stretch>
                  <a:fillRect/>
                </a:stretch>
              </p:blipFill>
              <p:spPr>
                <a:xfrm>
                  <a:off x="10472850" y="5041455"/>
                  <a:ext cx="187920" cy="60480"/>
                </a:xfrm>
                <a:prstGeom prst="rect">
                  <a:avLst/>
                </a:prstGeom>
              </p:spPr>
            </p:pic>
          </mc:Fallback>
        </mc:AlternateContent>
      </p:grpSp>
      <p:grpSp>
        <p:nvGrpSpPr>
          <p:cNvPr id="985" name="Group 984">
            <a:extLst>
              <a:ext uri="{FF2B5EF4-FFF2-40B4-BE49-F238E27FC236}">
                <a16:creationId xmlns:a16="http://schemas.microsoft.com/office/drawing/2014/main" id="{ACE69DA5-4AC7-4957-9888-4C91FEB57E0E}"/>
              </a:ext>
            </a:extLst>
          </p:cNvPr>
          <p:cNvGrpSpPr/>
          <p:nvPr/>
        </p:nvGrpSpPr>
        <p:grpSpPr>
          <a:xfrm>
            <a:off x="9249210" y="5624490"/>
            <a:ext cx="1002240" cy="603720"/>
            <a:chOff x="9249210" y="5624490"/>
            <a:chExt cx="1002240" cy="603720"/>
          </a:xfrm>
        </p:grpSpPr>
        <mc:AlternateContent xmlns:mc="http://schemas.openxmlformats.org/markup-compatibility/2006" xmlns:p14="http://schemas.microsoft.com/office/powerpoint/2010/main">
          <mc:Choice Requires="p14">
            <p:contentPart p14:bwMode="auto" r:id="rId65">
              <p14:nvContentPartPr>
                <p14:cNvPr id="975" name="Ink 974">
                  <a:extLst>
                    <a:ext uri="{FF2B5EF4-FFF2-40B4-BE49-F238E27FC236}">
                      <a16:creationId xmlns:a16="http://schemas.microsoft.com/office/drawing/2014/main" id="{AE4BC506-03BA-478D-A87A-9DB1A7DCDB16}"/>
                    </a:ext>
                  </a:extLst>
                </p14:cNvPr>
                <p14:cNvContentPartPr/>
                <p14:nvPr/>
              </p14:nvContentPartPr>
              <p14:xfrm>
                <a:off x="9547290" y="5624490"/>
                <a:ext cx="402840" cy="357480"/>
              </p14:xfrm>
            </p:contentPart>
          </mc:Choice>
          <mc:Fallback xmlns="">
            <p:pic>
              <p:nvPicPr>
                <p:cNvPr id="975" name="Ink 974">
                  <a:extLst>
                    <a:ext uri="{FF2B5EF4-FFF2-40B4-BE49-F238E27FC236}">
                      <a16:creationId xmlns:a16="http://schemas.microsoft.com/office/drawing/2014/main" id="{AE4BC506-03BA-478D-A87A-9DB1A7DCDB16}"/>
                    </a:ext>
                  </a:extLst>
                </p:cNvPr>
                <p:cNvPicPr/>
                <p:nvPr/>
              </p:nvPicPr>
              <p:blipFill>
                <a:blip r:embed="rId66"/>
                <a:stretch>
                  <a:fillRect/>
                </a:stretch>
              </p:blipFill>
              <p:spPr>
                <a:xfrm>
                  <a:off x="9538290" y="5615490"/>
                  <a:ext cx="42048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976" name="Ink 975">
                  <a:extLst>
                    <a:ext uri="{FF2B5EF4-FFF2-40B4-BE49-F238E27FC236}">
                      <a16:creationId xmlns:a16="http://schemas.microsoft.com/office/drawing/2014/main" id="{8ECE9532-D290-49E8-881C-BF637CC56FED}"/>
                    </a:ext>
                  </a:extLst>
                </p14:cNvPr>
                <p14:cNvContentPartPr/>
                <p14:nvPr/>
              </p14:nvContentPartPr>
              <p14:xfrm>
                <a:off x="9249210" y="6017250"/>
                <a:ext cx="177840" cy="165240"/>
              </p14:xfrm>
            </p:contentPart>
          </mc:Choice>
          <mc:Fallback xmlns="">
            <p:pic>
              <p:nvPicPr>
                <p:cNvPr id="976" name="Ink 975">
                  <a:extLst>
                    <a:ext uri="{FF2B5EF4-FFF2-40B4-BE49-F238E27FC236}">
                      <a16:creationId xmlns:a16="http://schemas.microsoft.com/office/drawing/2014/main" id="{8ECE9532-D290-49E8-881C-BF637CC56FED}"/>
                    </a:ext>
                  </a:extLst>
                </p:cNvPr>
                <p:cNvPicPr/>
                <p:nvPr/>
              </p:nvPicPr>
              <p:blipFill>
                <a:blip r:embed="rId68"/>
                <a:stretch>
                  <a:fillRect/>
                </a:stretch>
              </p:blipFill>
              <p:spPr>
                <a:xfrm>
                  <a:off x="9240570" y="6008610"/>
                  <a:ext cx="19548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978" name="Ink 977">
                  <a:extLst>
                    <a:ext uri="{FF2B5EF4-FFF2-40B4-BE49-F238E27FC236}">
                      <a16:creationId xmlns:a16="http://schemas.microsoft.com/office/drawing/2014/main" id="{BC51A97B-7006-4D7C-B530-0060335F5041}"/>
                    </a:ext>
                  </a:extLst>
                </p14:cNvPr>
                <p14:cNvContentPartPr/>
                <p14:nvPr/>
              </p14:nvContentPartPr>
              <p14:xfrm>
                <a:off x="9421650" y="6037770"/>
                <a:ext cx="159120" cy="143280"/>
              </p14:xfrm>
            </p:contentPart>
          </mc:Choice>
          <mc:Fallback xmlns="">
            <p:pic>
              <p:nvPicPr>
                <p:cNvPr id="978" name="Ink 977">
                  <a:extLst>
                    <a:ext uri="{FF2B5EF4-FFF2-40B4-BE49-F238E27FC236}">
                      <a16:creationId xmlns:a16="http://schemas.microsoft.com/office/drawing/2014/main" id="{BC51A97B-7006-4D7C-B530-0060335F5041}"/>
                    </a:ext>
                  </a:extLst>
                </p:cNvPr>
                <p:cNvPicPr/>
                <p:nvPr/>
              </p:nvPicPr>
              <p:blipFill>
                <a:blip r:embed="rId70"/>
                <a:stretch>
                  <a:fillRect/>
                </a:stretch>
              </p:blipFill>
              <p:spPr>
                <a:xfrm>
                  <a:off x="9413010" y="6029130"/>
                  <a:ext cx="176760" cy="16092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979" name="Ink 978">
                  <a:extLst>
                    <a:ext uri="{FF2B5EF4-FFF2-40B4-BE49-F238E27FC236}">
                      <a16:creationId xmlns:a16="http://schemas.microsoft.com/office/drawing/2014/main" id="{FB0DE068-0BE8-4AB0-991E-09424DF33363}"/>
                    </a:ext>
                  </a:extLst>
                </p14:cNvPr>
                <p14:cNvContentPartPr/>
                <p14:nvPr/>
              </p14:nvContentPartPr>
              <p14:xfrm>
                <a:off x="9624330" y="6015810"/>
                <a:ext cx="104400" cy="192240"/>
              </p14:xfrm>
            </p:contentPart>
          </mc:Choice>
          <mc:Fallback xmlns="">
            <p:pic>
              <p:nvPicPr>
                <p:cNvPr id="979" name="Ink 978">
                  <a:extLst>
                    <a:ext uri="{FF2B5EF4-FFF2-40B4-BE49-F238E27FC236}">
                      <a16:creationId xmlns:a16="http://schemas.microsoft.com/office/drawing/2014/main" id="{FB0DE068-0BE8-4AB0-991E-09424DF33363}"/>
                    </a:ext>
                  </a:extLst>
                </p:cNvPr>
                <p:cNvPicPr/>
                <p:nvPr/>
              </p:nvPicPr>
              <p:blipFill>
                <a:blip r:embed="rId72"/>
                <a:stretch>
                  <a:fillRect/>
                </a:stretch>
              </p:blipFill>
              <p:spPr>
                <a:xfrm>
                  <a:off x="9615330" y="6006810"/>
                  <a:ext cx="12204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980" name="Ink 979">
                  <a:extLst>
                    <a:ext uri="{FF2B5EF4-FFF2-40B4-BE49-F238E27FC236}">
                      <a16:creationId xmlns:a16="http://schemas.microsoft.com/office/drawing/2014/main" id="{C3EE96A4-1585-4A05-9C19-682B58AF01B5}"/>
                    </a:ext>
                  </a:extLst>
                </p14:cNvPr>
                <p14:cNvContentPartPr/>
                <p14:nvPr/>
              </p14:nvContentPartPr>
              <p14:xfrm>
                <a:off x="9766530" y="6002490"/>
                <a:ext cx="134280" cy="183600"/>
              </p14:xfrm>
            </p:contentPart>
          </mc:Choice>
          <mc:Fallback xmlns="">
            <p:pic>
              <p:nvPicPr>
                <p:cNvPr id="980" name="Ink 979">
                  <a:extLst>
                    <a:ext uri="{FF2B5EF4-FFF2-40B4-BE49-F238E27FC236}">
                      <a16:creationId xmlns:a16="http://schemas.microsoft.com/office/drawing/2014/main" id="{C3EE96A4-1585-4A05-9C19-682B58AF01B5}"/>
                    </a:ext>
                  </a:extLst>
                </p:cNvPr>
                <p:cNvPicPr/>
                <p:nvPr/>
              </p:nvPicPr>
              <p:blipFill>
                <a:blip r:embed="rId74"/>
                <a:stretch>
                  <a:fillRect/>
                </a:stretch>
              </p:blipFill>
              <p:spPr>
                <a:xfrm>
                  <a:off x="9757530" y="5993490"/>
                  <a:ext cx="15192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981" name="Ink 980">
                  <a:extLst>
                    <a:ext uri="{FF2B5EF4-FFF2-40B4-BE49-F238E27FC236}">
                      <a16:creationId xmlns:a16="http://schemas.microsoft.com/office/drawing/2014/main" id="{1FD4B806-953C-4992-9B78-D88F36FA04ED}"/>
                    </a:ext>
                  </a:extLst>
                </p14:cNvPr>
                <p14:cNvContentPartPr/>
                <p14:nvPr/>
              </p14:nvContentPartPr>
              <p14:xfrm>
                <a:off x="9935370" y="6069450"/>
                <a:ext cx="143280" cy="127080"/>
              </p14:xfrm>
            </p:contentPart>
          </mc:Choice>
          <mc:Fallback xmlns="">
            <p:pic>
              <p:nvPicPr>
                <p:cNvPr id="981" name="Ink 980">
                  <a:extLst>
                    <a:ext uri="{FF2B5EF4-FFF2-40B4-BE49-F238E27FC236}">
                      <a16:creationId xmlns:a16="http://schemas.microsoft.com/office/drawing/2014/main" id="{1FD4B806-953C-4992-9B78-D88F36FA04ED}"/>
                    </a:ext>
                  </a:extLst>
                </p:cNvPr>
                <p:cNvPicPr/>
                <p:nvPr/>
              </p:nvPicPr>
              <p:blipFill>
                <a:blip r:embed="rId76"/>
                <a:stretch>
                  <a:fillRect/>
                </a:stretch>
              </p:blipFill>
              <p:spPr>
                <a:xfrm>
                  <a:off x="9926730" y="6060810"/>
                  <a:ext cx="16092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982" name="Ink 981">
                  <a:extLst>
                    <a:ext uri="{FF2B5EF4-FFF2-40B4-BE49-F238E27FC236}">
                      <a16:creationId xmlns:a16="http://schemas.microsoft.com/office/drawing/2014/main" id="{052AA370-A0C6-49C9-B8CF-D25BF14FAC47}"/>
                    </a:ext>
                  </a:extLst>
                </p14:cNvPr>
                <p14:cNvContentPartPr/>
                <p14:nvPr/>
              </p14:nvContentPartPr>
              <p14:xfrm>
                <a:off x="9938970" y="6143970"/>
                <a:ext cx="106920" cy="13680"/>
              </p14:xfrm>
            </p:contentPart>
          </mc:Choice>
          <mc:Fallback xmlns="">
            <p:pic>
              <p:nvPicPr>
                <p:cNvPr id="982" name="Ink 981">
                  <a:extLst>
                    <a:ext uri="{FF2B5EF4-FFF2-40B4-BE49-F238E27FC236}">
                      <a16:creationId xmlns:a16="http://schemas.microsoft.com/office/drawing/2014/main" id="{052AA370-A0C6-49C9-B8CF-D25BF14FAC47}"/>
                    </a:ext>
                  </a:extLst>
                </p:cNvPr>
                <p:cNvPicPr/>
                <p:nvPr/>
              </p:nvPicPr>
              <p:blipFill>
                <a:blip r:embed="rId78"/>
                <a:stretch>
                  <a:fillRect/>
                </a:stretch>
              </p:blipFill>
              <p:spPr>
                <a:xfrm>
                  <a:off x="9930330" y="6134970"/>
                  <a:ext cx="12456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983" name="Ink 982">
                  <a:extLst>
                    <a:ext uri="{FF2B5EF4-FFF2-40B4-BE49-F238E27FC236}">
                      <a16:creationId xmlns:a16="http://schemas.microsoft.com/office/drawing/2014/main" id="{B66381FA-F9B2-4707-BA98-D93C2C3794AE}"/>
                    </a:ext>
                  </a:extLst>
                </p14:cNvPr>
                <p14:cNvContentPartPr/>
                <p14:nvPr/>
              </p14:nvContentPartPr>
              <p14:xfrm>
                <a:off x="9917370" y="6205530"/>
                <a:ext cx="146880" cy="20880"/>
              </p14:xfrm>
            </p:contentPart>
          </mc:Choice>
          <mc:Fallback xmlns="">
            <p:pic>
              <p:nvPicPr>
                <p:cNvPr id="983" name="Ink 982">
                  <a:extLst>
                    <a:ext uri="{FF2B5EF4-FFF2-40B4-BE49-F238E27FC236}">
                      <a16:creationId xmlns:a16="http://schemas.microsoft.com/office/drawing/2014/main" id="{B66381FA-F9B2-4707-BA98-D93C2C3794AE}"/>
                    </a:ext>
                  </a:extLst>
                </p:cNvPr>
                <p:cNvPicPr/>
                <p:nvPr/>
              </p:nvPicPr>
              <p:blipFill>
                <a:blip r:embed="rId80"/>
                <a:stretch>
                  <a:fillRect/>
                </a:stretch>
              </p:blipFill>
              <p:spPr>
                <a:xfrm>
                  <a:off x="9908370" y="6196530"/>
                  <a:ext cx="1645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984" name="Ink 983">
                  <a:extLst>
                    <a:ext uri="{FF2B5EF4-FFF2-40B4-BE49-F238E27FC236}">
                      <a16:creationId xmlns:a16="http://schemas.microsoft.com/office/drawing/2014/main" id="{0D72153C-AB6B-4DCB-B47B-EFDDFC561403}"/>
                    </a:ext>
                  </a:extLst>
                </p14:cNvPr>
                <p14:cNvContentPartPr/>
                <p14:nvPr/>
              </p14:nvContentPartPr>
              <p14:xfrm>
                <a:off x="10095930" y="6035970"/>
                <a:ext cx="155520" cy="192240"/>
              </p14:xfrm>
            </p:contentPart>
          </mc:Choice>
          <mc:Fallback xmlns="">
            <p:pic>
              <p:nvPicPr>
                <p:cNvPr id="984" name="Ink 983">
                  <a:extLst>
                    <a:ext uri="{FF2B5EF4-FFF2-40B4-BE49-F238E27FC236}">
                      <a16:creationId xmlns:a16="http://schemas.microsoft.com/office/drawing/2014/main" id="{0D72153C-AB6B-4DCB-B47B-EFDDFC561403}"/>
                    </a:ext>
                  </a:extLst>
                </p:cNvPr>
                <p:cNvPicPr/>
                <p:nvPr/>
              </p:nvPicPr>
              <p:blipFill>
                <a:blip r:embed="rId82"/>
                <a:stretch>
                  <a:fillRect/>
                </a:stretch>
              </p:blipFill>
              <p:spPr>
                <a:xfrm>
                  <a:off x="10086930" y="6026970"/>
                  <a:ext cx="173160" cy="209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3">
            <p14:nvContentPartPr>
              <p14:cNvPr id="986" name="Ink 985">
                <a:extLst>
                  <a:ext uri="{FF2B5EF4-FFF2-40B4-BE49-F238E27FC236}">
                    <a16:creationId xmlns:a16="http://schemas.microsoft.com/office/drawing/2014/main" id="{819529B9-E9B0-48D8-A206-EEC9F14B72C0}"/>
                  </a:ext>
                </a:extLst>
              </p14:cNvPr>
              <p14:cNvContentPartPr/>
              <p14:nvPr/>
            </p14:nvContentPartPr>
            <p14:xfrm>
              <a:off x="3500010" y="4660770"/>
              <a:ext cx="319320" cy="591480"/>
            </p14:xfrm>
          </p:contentPart>
        </mc:Choice>
        <mc:Fallback xmlns="">
          <p:pic>
            <p:nvPicPr>
              <p:cNvPr id="986" name="Ink 985">
                <a:extLst>
                  <a:ext uri="{FF2B5EF4-FFF2-40B4-BE49-F238E27FC236}">
                    <a16:creationId xmlns:a16="http://schemas.microsoft.com/office/drawing/2014/main" id="{819529B9-E9B0-48D8-A206-EEC9F14B72C0}"/>
                  </a:ext>
                </a:extLst>
              </p:cNvPr>
              <p:cNvPicPr/>
              <p:nvPr/>
            </p:nvPicPr>
            <p:blipFill>
              <a:blip r:embed="rId84"/>
              <a:stretch>
                <a:fillRect/>
              </a:stretch>
            </p:blipFill>
            <p:spPr>
              <a:xfrm>
                <a:off x="3491370" y="4652130"/>
                <a:ext cx="336960" cy="609120"/>
              </a:xfrm>
              <a:prstGeom prst="rect">
                <a:avLst/>
              </a:prstGeom>
            </p:spPr>
          </p:pic>
        </mc:Fallback>
      </mc:AlternateContent>
    </p:spTree>
    <p:extLst>
      <p:ext uri="{BB962C8B-B14F-4D97-AF65-F5344CB8AC3E}">
        <p14:creationId xmlns:p14="http://schemas.microsoft.com/office/powerpoint/2010/main" val="194818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7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Box 64">
            <a:extLst>
              <a:ext uri="{FF2B5EF4-FFF2-40B4-BE49-F238E27FC236}">
                <a16:creationId xmlns:a16="http://schemas.microsoft.com/office/drawing/2014/main" id="{36133006-2E13-4779-9D1F-57817E7CA63A}"/>
              </a:ext>
            </a:extLst>
          </p:cNvPr>
          <p:cNvSpPr txBox="1"/>
          <p:nvPr/>
        </p:nvSpPr>
        <p:spPr>
          <a:xfrm>
            <a:off x="467867" y="2034902"/>
            <a:ext cx="506870" cy="369332"/>
          </a:xfrm>
          <a:prstGeom prst="rect">
            <a:avLst/>
          </a:prstGeom>
          <a:noFill/>
        </p:spPr>
        <p:txBody>
          <a:bodyPr wrap="none" rtlCol="0">
            <a:spAutoFit/>
          </a:bodyPr>
          <a:lstStyle/>
          <a:p>
            <a:r>
              <a:rPr lang="en-ZA" dirty="0"/>
              <a:t>SST</a:t>
            </a:r>
          </a:p>
        </p:txBody>
      </p:sp>
      <p:grpSp>
        <p:nvGrpSpPr>
          <p:cNvPr id="114" name="Group 113">
            <a:extLst>
              <a:ext uri="{FF2B5EF4-FFF2-40B4-BE49-F238E27FC236}">
                <a16:creationId xmlns:a16="http://schemas.microsoft.com/office/drawing/2014/main" id="{1A964E24-EE0A-4DB5-9E06-5120DCE71D33}"/>
              </a:ext>
            </a:extLst>
          </p:cNvPr>
          <p:cNvGrpSpPr/>
          <p:nvPr/>
        </p:nvGrpSpPr>
        <p:grpSpPr>
          <a:xfrm>
            <a:off x="531477" y="2375636"/>
            <a:ext cx="1953090" cy="1953090"/>
            <a:chOff x="1764779" y="1135621"/>
            <a:chExt cx="5165253" cy="5165253"/>
          </a:xfrm>
        </p:grpSpPr>
        <p:grpSp>
          <p:nvGrpSpPr>
            <p:cNvPr id="115" name="Group 114">
              <a:extLst>
                <a:ext uri="{FF2B5EF4-FFF2-40B4-BE49-F238E27FC236}">
                  <a16:creationId xmlns:a16="http://schemas.microsoft.com/office/drawing/2014/main" id="{FC2A239E-517E-4B7E-8AB2-B309004629E4}"/>
                </a:ext>
              </a:extLst>
            </p:cNvPr>
            <p:cNvGrpSpPr/>
            <p:nvPr/>
          </p:nvGrpSpPr>
          <p:grpSpPr>
            <a:xfrm>
              <a:off x="1764779" y="1135621"/>
              <a:ext cx="1721751" cy="1721751"/>
              <a:chOff x="2625655" y="1440896"/>
              <a:chExt cx="1721751" cy="1721751"/>
            </a:xfrm>
          </p:grpSpPr>
          <p:sp>
            <p:nvSpPr>
              <p:cNvPr id="156" name="Rectangle 155">
                <a:extLst>
                  <a:ext uri="{FF2B5EF4-FFF2-40B4-BE49-F238E27FC236}">
                    <a16:creationId xmlns:a16="http://schemas.microsoft.com/office/drawing/2014/main" id="{E1035D21-7E79-4706-AC3E-3E001788ADE4}"/>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57" name="Straight Connector 156">
                <a:extLst>
                  <a:ext uri="{FF2B5EF4-FFF2-40B4-BE49-F238E27FC236}">
                    <a16:creationId xmlns:a16="http://schemas.microsoft.com/office/drawing/2014/main" id="{0471B7A5-729E-4549-A1EC-9A1EF9FC0B25}"/>
                  </a:ext>
                </a:extLst>
              </p:cNvPr>
              <p:cNvCxnSpPr>
                <a:stCxn id="156" idx="0"/>
                <a:endCxn id="156"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a:extLst>
                  <a:ext uri="{FF2B5EF4-FFF2-40B4-BE49-F238E27FC236}">
                    <a16:creationId xmlns:a16="http://schemas.microsoft.com/office/drawing/2014/main" id="{91A5EA92-4FC3-49DF-A47A-E04695C1BE48}"/>
                  </a:ext>
                </a:extLst>
              </p:cNvPr>
              <p:cNvCxnSpPr>
                <a:endCxn id="156"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59" name="Oval 158">
                <a:extLst>
                  <a:ext uri="{FF2B5EF4-FFF2-40B4-BE49-F238E27FC236}">
                    <a16:creationId xmlns:a16="http://schemas.microsoft.com/office/drawing/2014/main" id="{B34132B8-E5CE-4CB7-A4FC-382DCCC035D6}"/>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16" name="Group 115">
              <a:extLst>
                <a:ext uri="{FF2B5EF4-FFF2-40B4-BE49-F238E27FC236}">
                  <a16:creationId xmlns:a16="http://schemas.microsoft.com/office/drawing/2014/main" id="{4DEBEB7C-A428-414F-96BF-5A9FB3724A3E}"/>
                </a:ext>
              </a:extLst>
            </p:cNvPr>
            <p:cNvGrpSpPr/>
            <p:nvPr/>
          </p:nvGrpSpPr>
          <p:grpSpPr>
            <a:xfrm>
              <a:off x="3486530" y="1135621"/>
              <a:ext cx="1721751" cy="1721751"/>
              <a:chOff x="2625655" y="1440896"/>
              <a:chExt cx="1721751" cy="1721751"/>
            </a:xfrm>
          </p:grpSpPr>
          <p:sp>
            <p:nvSpPr>
              <p:cNvPr id="152" name="Rectangle 151">
                <a:extLst>
                  <a:ext uri="{FF2B5EF4-FFF2-40B4-BE49-F238E27FC236}">
                    <a16:creationId xmlns:a16="http://schemas.microsoft.com/office/drawing/2014/main" id="{833C0966-C27F-4D32-8E6E-9A79B4E55B56}"/>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53" name="Straight Connector 152">
                <a:extLst>
                  <a:ext uri="{FF2B5EF4-FFF2-40B4-BE49-F238E27FC236}">
                    <a16:creationId xmlns:a16="http://schemas.microsoft.com/office/drawing/2014/main" id="{C036D16E-6B2B-40EB-93AB-817BD02E99A2}"/>
                  </a:ext>
                </a:extLst>
              </p:cNvPr>
              <p:cNvCxnSpPr>
                <a:stCxn id="152" idx="0"/>
                <a:endCxn id="152"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2EB107A4-A702-45A5-A540-5E467A913AFE}"/>
                  </a:ext>
                </a:extLst>
              </p:cNvPr>
              <p:cNvCxnSpPr>
                <a:endCxn id="152"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55" name="Oval 154">
                <a:extLst>
                  <a:ext uri="{FF2B5EF4-FFF2-40B4-BE49-F238E27FC236}">
                    <a16:creationId xmlns:a16="http://schemas.microsoft.com/office/drawing/2014/main" id="{18EC6610-FA63-46A0-8592-4E55B1FF1AD2}"/>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1FF30B88-984A-4911-ABF8-1D3DFF4AF28B}"/>
                </a:ext>
              </a:extLst>
            </p:cNvPr>
            <p:cNvGrpSpPr/>
            <p:nvPr/>
          </p:nvGrpSpPr>
          <p:grpSpPr>
            <a:xfrm>
              <a:off x="1764779" y="2857372"/>
              <a:ext cx="1721751" cy="1721751"/>
              <a:chOff x="2625655" y="1440896"/>
              <a:chExt cx="1721751" cy="1721751"/>
            </a:xfrm>
          </p:grpSpPr>
          <p:sp>
            <p:nvSpPr>
              <p:cNvPr id="148" name="Rectangle 147">
                <a:extLst>
                  <a:ext uri="{FF2B5EF4-FFF2-40B4-BE49-F238E27FC236}">
                    <a16:creationId xmlns:a16="http://schemas.microsoft.com/office/drawing/2014/main" id="{FF7CB50F-9582-4240-9042-A46A68B92CD6}"/>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9" name="Straight Connector 148">
                <a:extLst>
                  <a:ext uri="{FF2B5EF4-FFF2-40B4-BE49-F238E27FC236}">
                    <a16:creationId xmlns:a16="http://schemas.microsoft.com/office/drawing/2014/main" id="{7F70642A-969B-47BD-8D68-D772EA78BA84}"/>
                  </a:ext>
                </a:extLst>
              </p:cNvPr>
              <p:cNvCxnSpPr>
                <a:stCxn id="148" idx="0"/>
                <a:endCxn id="148"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0B85747C-3563-4836-A03D-36F05D4C8801}"/>
                  </a:ext>
                </a:extLst>
              </p:cNvPr>
              <p:cNvCxnSpPr>
                <a:endCxn id="148"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51" name="Oval 150">
                <a:extLst>
                  <a:ext uri="{FF2B5EF4-FFF2-40B4-BE49-F238E27FC236}">
                    <a16:creationId xmlns:a16="http://schemas.microsoft.com/office/drawing/2014/main" id="{02DE993B-0458-4EA9-8F10-F4FF0DA32686}"/>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18" name="Group 117">
              <a:extLst>
                <a:ext uri="{FF2B5EF4-FFF2-40B4-BE49-F238E27FC236}">
                  <a16:creationId xmlns:a16="http://schemas.microsoft.com/office/drawing/2014/main" id="{AFABB877-8FA8-4E1C-A4F8-0540665E4EE1}"/>
                </a:ext>
              </a:extLst>
            </p:cNvPr>
            <p:cNvGrpSpPr/>
            <p:nvPr/>
          </p:nvGrpSpPr>
          <p:grpSpPr>
            <a:xfrm>
              <a:off x="3486530" y="2857372"/>
              <a:ext cx="1721751" cy="1721751"/>
              <a:chOff x="2625655" y="1440896"/>
              <a:chExt cx="1721751" cy="1721751"/>
            </a:xfrm>
          </p:grpSpPr>
          <p:sp>
            <p:nvSpPr>
              <p:cNvPr id="144" name="Rectangle 143">
                <a:extLst>
                  <a:ext uri="{FF2B5EF4-FFF2-40B4-BE49-F238E27FC236}">
                    <a16:creationId xmlns:a16="http://schemas.microsoft.com/office/drawing/2014/main" id="{9B4C32D9-6B9A-401C-9496-4D8C97467AD6}"/>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5" name="Straight Connector 144">
                <a:extLst>
                  <a:ext uri="{FF2B5EF4-FFF2-40B4-BE49-F238E27FC236}">
                    <a16:creationId xmlns:a16="http://schemas.microsoft.com/office/drawing/2014/main" id="{2CE3D46F-46E7-46DE-A810-BDD44FDEB83A}"/>
                  </a:ext>
                </a:extLst>
              </p:cNvPr>
              <p:cNvCxnSpPr>
                <a:stCxn id="144" idx="0"/>
                <a:endCxn id="144"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a:extLst>
                  <a:ext uri="{FF2B5EF4-FFF2-40B4-BE49-F238E27FC236}">
                    <a16:creationId xmlns:a16="http://schemas.microsoft.com/office/drawing/2014/main" id="{57A5792E-5CA3-469A-AF14-C462C95F1DAC}"/>
                  </a:ext>
                </a:extLst>
              </p:cNvPr>
              <p:cNvCxnSpPr>
                <a:endCxn id="144"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47" name="Oval 146">
                <a:extLst>
                  <a:ext uri="{FF2B5EF4-FFF2-40B4-BE49-F238E27FC236}">
                    <a16:creationId xmlns:a16="http://schemas.microsoft.com/office/drawing/2014/main" id="{CB7A95AB-AA71-4AA5-BA5B-6406869807E3}"/>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19" name="Group 118">
              <a:extLst>
                <a:ext uri="{FF2B5EF4-FFF2-40B4-BE49-F238E27FC236}">
                  <a16:creationId xmlns:a16="http://schemas.microsoft.com/office/drawing/2014/main" id="{2C3EA7D9-9EE5-4622-BF51-AF3BA7D0B239}"/>
                </a:ext>
              </a:extLst>
            </p:cNvPr>
            <p:cNvGrpSpPr/>
            <p:nvPr/>
          </p:nvGrpSpPr>
          <p:grpSpPr>
            <a:xfrm>
              <a:off x="5208281" y="1135621"/>
              <a:ext cx="1721751" cy="1721751"/>
              <a:chOff x="2625655" y="1440896"/>
              <a:chExt cx="1721751" cy="1721751"/>
            </a:xfrm>
          </p:grpSpPr>
          <p:sp>
            <p:nvSpPr>
              <p:cNvPr id="140" name="Rectangle 139">
                <a:extLst>
                  <a:ext uri="{FF2B5EF4-FFF2-40B4-BE49-F238E27FC236}">
                    <a16:creationId xmlns:a16="http://schemas.microsoft.com/office/drawing/2014/main" id="{D25B15F0-C2F4-4421-BDE6-218851CE851D}"/>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1" name="Straight Connector 140">
                <a:extLst>
                  <a:ext uri="{FF2B5EF4-FFF2-40B4-BE49-F238E27FC236}">
                    <a16:creationId xmlns:a16="http://schemas.microsoft.com/office/drawing/2014/main" id="{196A2101-B4FE-42B9-8863-0C48ED317684}"/>
                  </a:ext>
                </a:extLst>
              </p:cNvPr>
              <p:cNvCxnSpPr>
                <a:stCxn id="140" idx="0"/>
                <a:endCxn id="140"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a:extLst>
                  <a:ext uri="{FF2B5EF4-FFF2-40B4-BE49-F238E27FC236}">
                    <a16:creationId xmlns:a16="http://schemas.microsoft.com/office/drawing/2014/main" id="{8E8940F0-E80D-408A-A25C-AB1172398386}"/>
                  </a:ext>
                </a:extLst>
              </p:cNvPr>
              <p:cNvCxnSpPr>
                <a:endCxn id="140"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43" name="Oval 142">
                <a:extLst>
                  <a:ext uri="{FF2B5EF4-FFF2-40B4-BE49-F238E27FC236}">
                    <a16:creationId xmlns:a16="http://schemas.microsoft.com/office/drawing/2014/main" id="{B30F6586-6DF1-4352-98FA-2E01426B4614}"/>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20" name="Group 119">
              <a:extLst>
                <a:ext uri="{FF2B5EF4-FFF2-40B4-BE49-F238E27FC236}">
                  <a16:creationId xmlns:a16="http://schemas.microsoft.com/office/drawing/2014/main" id="{F602F5A4-7D24-4F0D-A7F7-77368F9E95A7}"/>
                </a:ext>
              </a:extLst>
            </p:cNvPr>
            <p:cNvGrpSpPr/>
            <p:nvPr/>
          </p:nvGrpSpPr>
          <p:grpSpPr>
            <a:xfrm>
              <a:off x="5208281" y="2857372"/>
              <a:ext cx="1721751" cy="1721751"/>
              <a:chOff x="2625655" y="1440896"/>
              <a:chExt cx="1721751" cy="1721751"/>
            </a:xfrm>
          </p:grpSpPr>
          <p:sp>
            <p:nvSpPr>
              <p:cNvPr id="136" name="Rectangle 135">
                <a:extLst>
                  <a:ext uri="{FF2B5EF4-FFF2-40B4-BE49-F238E27FC236}">
                    <a16:creationId xmlns:a16="http://schemas.microsoft.com/office/drawing/2014/main" id="{490D6DCC-C0AC-40FC-B909-AFEC197C6321}"/>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7" name="Straight Connector 136">
                <a:extLst>
                  <a:ext uri="{FF2B5EF4-FFF2-40B4-BE49-F238E27FC236}">
                    <a16:creationId xmlns:a16="http://schemas.microsoft.com/office/drawing/2014/main" id="{F630CC35-F55A-455F-AAF4-865592545744}"/>
                  </a:ext>
                </a:extLst>
              </p:cNvPr>
              <p:cNvCxnSpPr>
                <a:stCxn id="136" idx="0"/>
                <a:endCxn id="136"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B41BAB52-D786-4587-B6A4-AFEA766214DA}"/>
                  </a:ext>
                </a:extLst>
              </p:cNvPr>
              <p:cNvCxnSpPr>
                <a:endCxn id="136"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39" name="Oval 138">
                <a:extLst>
                  <a:ext uri="{FF2B5EF4-FFF2-40B4-BE49-F238E27FC236}">
                    <a16:creationId xmlns:a16="http://schemas.microsoft.com/office/drawing/2014/main" id="{89654B30-E735-4E5E-A7B4-AACA3AF12C9F}"/>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473C72C6-B604-4D01-98D4-5C033D8F420D}"/>
                </a:ext>
              </a:extLst>
            </p:cNvPr>
            <p:cNvGrpSpPr/>
            <p:nvPr/>
          </p:nvGrpSpPr>
          <p:grpSpPr>
            <a:xfrm>
              <a:off x="1764779" y="4579123"/>
              <a:ext cx="1721751" cy="1721751"/>
              <a:chOff x="2625655" y="1440896"/>
              <a:chExt cx="1721751" cy="1721751"/>
            </a:xfrm>
          </p:grpSpPr>
          <p:sp>
            <p:nvSpPr>
              <p:cNvPr id="132" name="Rectangle 131">
                <a:extLst>
                  <a:ext uri="{FF2B5EF4-FFF2-40B4-BE49-F238E27FC236}">
                    <a16:creationId xmlns:a16="http://schemas.microsoft.com/office/drawing/2014/main" id="{9381AF99-7F38-4CFE-80AA-AF9BC39A677F}"/>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3" name="Straight Connector 132">
                <a:extLst>
                  <a:ext uri="{FF2B5EF4-FFF2-40B4-BE49-F238E27FC236}">
                    <a16:creationId xmlns:a16="http://schemas.microsoft.com/office/drawing/2014/main" id="{B6CF139F-89A3-440A-944C-A84E77F1952E}"/>
                  </a:ext>
                </a:extLst>
              </p:cNvPr>
              <p:cNvCxnSpPr>
                <a:stCxn id="132" idx="0"/>
                <a:endCxn id="132"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C40858E6-781E-4631-87C5-0FDEA4E0DCF8}"/>
                  </a:ext>
                </a:extLst>
              </p:cNvPr>
              <p:cNvCxnSpPr>
                <a:endCxn id="132"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35" name="Oval 134">
                <a:extLst>
                  <a:ext uri="{FF2B5EF4-FFF2-40B4-BE49-F238E27FC236}">
                    <a16:creationId xmlns:a16="http://schemas.microsoft.com/office/drawing/2014/main" id="{9BA0D54F-1C25-4CAB-BAC8-1551D377E2C3}"/>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22" name="Group 121">
              <a:extLst>
                <a:ext uri="{FF2B5EF4-FFF2-40B4-BE49-F238E27FC236}">
                  <a16:creationId xmlns:a16="http://schemas.microsoft.com/office/drawing/2014/main" id="{84DAB822-19D9-4EB2-AA27-F06FF7BBD618}"/>
                </a:ext>
              </a:extLst>
            </p:cNvPr>
            <p:cNvGrpSpPr/>
            <p:nvPr/>
          </p:nvGrpSpPr>
          <p:grpSpPr>
            <a:xfrm>
              <a:off x="3486530" y="4579123"/>
              <a:ext cx="1721751" cy="1721751"/>
              <a:chOff x="2625655" y="1440896"/>
              <a:chExt cx="1721751" cy="1721751"/>
            </a:xfrm>
          </p:grpSpPr>
          <p:sp>
            <p:nvSpPr>
              <p:cNvPr id="128" name="Rectangle 127">
                <a:extLst>
                  <a:ext uri="{FF2B5EF4-FFF2-40B4-BE49-F238E27FC236}">
                    <a16:creationId xmlns:a16="http://schemas.microsoft.com/office/drawing/2014/main" id="{E2EBD7FB-F7CA-4DCC-85D3-C2D79E3BA5B4}"/>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9" name="Straight Connector 128">
                <a:extLst>
                  <a:ext uri="{FF2B5EF4-FFF2-40B4-BE49-F238E27FC236}">
                    <a16:creationId xmlns:a16="http://schemas.microsoft.com/office/drawing/2014/main" id="{324FF7F3-B824-48D4-8324-37B26AF0EAA5}"/>
                  </a:ext>
                </a:extLst>
              </p:cNvPr>
              <p:cNvCxnSpPr>
                <a:stCxn id="128" idx="0"/>
                <a:endCxn id="128"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a:extLst>
                  <a:ext uri="{FF2B5EF4-FFF2-40B4-BE49-F238E27FC236}">
                    <a16:creationId xmlns:a16="http://schemas.microsoft.com/office/drawing/2014/main" id="{DC65A38C-5369-441C-A04F-26099BC05EF5}"/>
                  </a:ext>
                </a:extLst>
              </p:cNvPr>
              <p:cNvCxnSpPr>
                <a:endCxn id="128"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31" name="Oval 130">
                <a:extLst>
                  <a:ext uri="{FF2B5EF4-FFF2-40B4-BE49-F238E27FC236}">
                    <a16:creationId xmlns:a16="http://schemas.microsoft.com/office/drawing/2014/main" id="{4FEB1FEA-F0A5-4FAA-8E36-A3E774AF2371}"/>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23" name="Group 122">
              <a:extLst>
                <a:ext uri="{FF2B5EF4-FFF2-40B4-BE49-F238E27FC236}">
                  <a16:creationId xmlns:a16="http://schemas.microsoft.com/office/drawing/2014/main" id="{D9E6AB03-877E-45F5-97F7-9DB866732B6A}"/>
                </a:ext>
              </a:extLst>
            </p:cNvPr>
            <p:cNvGrpSpPr/>
            <p:nvPr/>
          </p:nvGrpSpPr>
          <p:grpSpPr>
            <a:xfrm>
              <a:off x="5208281" y="4579123"/>
              <a:ext cx="1721751" cy="1721751"/>
              <a:chOff x="2625655" y="1440896"/>
              <a:chExt cx="1721751" cy="1721751"/>
            </a:xfrm>
          </p:grpSpPr>
          <p:sp>
            <p:nvSpPr>
              <p:cNvPr id="124" name="Rectangle 123">
                <a:extLst>
                  <a:ext uri="{FF2B5EF4-FFF2-40B4-BE49-F238E27FC236}">
                    <a16:creationId xmlns:a16="http://schemas.microsoft.com/office/drawing/2014/main" id="{E2DDC416-303D-4D31-8825-AC259348259C}"/>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5" name="Straight Connector 124">
                <a:extLst>
                  <a:ext uri="{FF2B5EF4-FFF2-40B4-BE49-F238E27FC236}">
                    <a16:creationId xmlns:a16="http://schemas.microsoft.com/office/drawing/2014/main" id="{09A41225-7623-45AB-93E0-7B2032F33EEF}"/>
                  </a:ext>
                </a:extLst>
              </p:cNvPr>
              <p:cNvCxnSpPr>
                <a:stCxn id="124" idx="0"/>
                <a:endCxn id="124"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a:extLst>
                  <a:ext uri="{FF2B5EF4-FFF2-40B4-BE49-F238E27FC236}">
                    <a16:creationId xmlns:a16="http://schemas.microsoft.com/office/drawing/2014/main" id="{F5973A3E-A322-4F14-83A1-F0C1402C3AC5}"/>
                  </a:ext>
                </a:extLst>
              </p:cNvPr>
              <p:cNvCxnSpPr>
                <a:endCxn id="124"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27" name="Oval 126">
                <a:extLst>
                  <a:ext uri="{FF2B5EF4-FFF2-40B4-BE49-F238E27FC236}">
                    <a16:creationId xmlns:a16="http://schemas.microsoft.com/office/drawing/2014/main" id="{CD66254C-B49F-457D-ACCB-FB6CE51CB25A}"/>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160" name="Group 159">
            <a:extLst>
              <a:ext uri="{FF2B5EF4-FFF2-40B4-BE49-F238E27FC236}">
                <a16:creationId xmlns:a16="http://schemas.microsoft.com/office/drawing/2014/main" id="{D11444FE-E4C4-40DE-805B-A8E223CE5F21}"/>
              </a:ext>
            </a:extLst>
          </p:cNvPr>
          <p:cNvGrpSpPr/>
          <p:nvPr/>
        </p:nvGrpSpPr>
        <p:grpSpPr>
          <a:xfrm>
            <a:off x="1630847" y="2776481"/>
            <a:ext cx="1953090" cy="1953090"/>
            <a:chOff x="1764779" y="1135621"/>
            <a:chExt cx="5165253" cy="5165253"/>
          </a:xfrm>
        </p:grpSpPr>
        <p:grpSp>
          <p:nvGrpSpPr>
            <p:cNvPr id="161" name="Group 160">
              <a:extLst>
                <a:ext uri="{FF2B5EF4-FFF2-40B4-BE49-F238E27FC236}">
                  <a16:creationId xmlns:a16="http://schemas.microsoft.com/office/drawing/2014/main" id="{0A514A1E-1AA4-4C2F-BD80-DE747516ECF7}"/>
                </a:ext>
              </a:extLst>
            </p:cNvPr>
            <p:cNvGrpSpPr/>
            <p:nvPr/>
          </p:nvGrpSpPr>
          <p:grpSpPr>
            <a:xfrm>
              <a:off x="1764779" y="1135621"/>
              <a:ext cx="1721751" cy="1721751"/>
              <a:chOff x="2625655" y="1440896"/>
              <a:chExt cx="1721751" cy="1721751"/>
            </a:xfrm>
          </p:grpSpPr>
          <p:sp>
            <p:nvSpPr>
              <p:cNvPr id="202" name="Rectangle 201">
                <a:extLst>
                  <a:ext uri="{FF2B5EF4-FFF2-40B4-BE49-F238E27FC236}">
                    <a16:creationId xmlns:a16="http://schemas.microsoft.com/office/drawing/2014/main" id="{CF96184E-8E30-49BE-B417-EE59D19B9EB1}"/>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03" name="Straight Connector 202">
                <a:extLst>
                  <a:ext uri="{FF2B5EF4-FFF2-40B4-BE49-F238E27FC236}">
                    <a16:creationId xmlns:a16="http://schemas.microsoft.com/office/drawing/2014/main" id="{63E05541-D3C7-48E1-9C66-14212464419D}"/>
                  </a:ext>
                </a:extLst>
              </p:cNvPr>
              <p:cNvCxnSpPr>
                <a:stCxn id="202" idx="0"/>
                <a:endCxn id="202"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a:extLst>
                  <a:ext uri="{FF2B5EF4-FFF2-40B4-BE49-F238E27FC236}">
                    <a16:creationId xmlns:a16="http://schemas.microsoft.com/office/drawing/2014/main" id="{8FA55E3B-E106-4D0C-84C2-CA3EA5390940}"/>
                  </a:ext>
                </a:extLst>
              </p:cNvPr>
              <p:cNvCxnSpPr>
                <a:endCxn id="202"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05" name="Oval 204">
                <a:extLst>
                  <a:ext uri="{FF2B5EF4-FFF2-40B4-BE49-F238E27FC236}">
                    <a16:creationId xmlns:a16="http://schemas.microsoft.com/office/drawing/2014/main" id="{0857019F-B7E6-4886-9801-302BD9607131}"/>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62" name="Group 161">
              <a:extLst>
                <a:ext uri="{FF2B5EF4-FFF2-40B4-BE49-F238E27FC236}">
                  <a16:creationId xmlns:a16="http://schemas.microsoft.com/office/drawing/2014/main" id="{BDD1CBC1-B858-450D-B68F-C7425D535D24}"/>
                </a:ext>
              </a:extLst>
            </p:cNvPr>
            <p:cNvGrpSpPr/>
            <p:nvPr/>
          </p:nvGrpSpPr>
          <p:grpSpPr>
            <a:xfrm>
              <a:off x="3486530" y="1135621"/>
              <a:ext cx="1721751" cy="1721751"/>
              <a:chOff x="2625655" y="1440896"/>
              <a:chExt cx="1721751" cy="1721751"/>
            </a:xfrm>
          </p:grpSpPr>
          <p:sp>
            <p:nvSpPr>
              <p:cNvPr id="198" name="Rectangle 197">
                <a:extLst>
                  <a:ext uri="{FF2B5EF4-FFF2-40B4-BE49-F238E27FC236}">
                    <a16:creationId xmlns:a16="http://schemas.microsoft.com/office/drawing/2014/main" id="{536834DE-4E0E-4942-880B-D90554AF7EEE}"/>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9" name="Straight Connector 198">
                <a:extLst>
                  <a:ext uri="{FF2B5EF4-FFF2-40B4-BE49-F238E27FC236}">
                    <a16:creationId xmlns:a16="http://schemas.microsoft.com/office/drawing/2014/main" id="{2290ACC3-C970-4A77-B87F-423BA16AF345}"/>
                  </a:ext>
                </a:extLst>
              </p:cNvPr>
              <p:cNvCxnSpPr>
                <a:stCxn id="198" idx="0"/>
                <a:endCxn id="198"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a:extLst>
                  <a:ext uri="{FF2B5EF4-FFF2-40B4-BE49-F238E27FC236}">
                    <a16:creationId xmlns:a16="http://schemas.microsoft.com/office/drawing/2014/main" id="{E1C7D3E2-B4C3-4B18-885B-52EF401204D4}"/>
                  </a:ext>
                </a:extLst>
              </p:cNvPr>
              <p:cNvCxnSpPr>
                <a:endCxn id="198"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01" name="Oval 200">
                <a:extLst>
                  <a:ext uri="{FF2B5EF4-FFF2-40B4-BE49-F238E27FC236}">
                    <a16:creationId xmlns:a16="http://schemas.microsoft.com/office/drawing/2014/main" id="{19719E30-DBA0-4064-9049-437FE8C8BEA8}"/>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63" name="Group 162">
              <a:extLst>
                <a:ext uri="{FF2B5EF4-FFF2-40B4-BE49-F238E27FC236}">
                  <a16:creationId xmlns:a16="http://schemas.microsoft.com/office/drawing/2014/main" id="{3B1CDABE-97B0-408F-A128-55D907156660}"/>
                </a:ext>
              </a:extLst>
            </p:cNvPr>
            <p:cNvGrpSpPr/>
            <p:nvPr/>
          </p:nvGrpSpPr>
          <p:grpSpPr>
            <a:xfrm>
              <a:off x="1764779" y="2857372"/>
              <a:ext cx="1721751" cy="1721751"/>
              <a:chOff x="2625655" y="1440896"/>
              <a:chExt cx="1721751" cy="1721751"/>
            </a:xfrm>
          </p:grpSpPr>
          <p:sp>
            <p:nvSpPr>
              <p:cNvPr id="194" name="Rectangle 193">
                <a:extLst>
                  <a:ext uri="{FF2B5EF4-FFF2-40B4-BE49-F238E27FC236}">
                    <a16:creationId xmlns:a16="http://schemas.microsoft.com/office/drawing/2014/main" id="{4D73D66E-C1E6-49BA-B875-9531113E33E2}"/>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5" name="Straight Connector 194">
                <a:extLst>
                  <a:ext uri="{FF2B5EF4-FFF2-40B4-BE49-F238E27FC236}">
                    <a16:creationId xmlns:a16="http://schemas.microsoft.com/office/drawing/2014/main" id="{5AF42611-F219-4EC5-8966-7CF579B50DEB}"/>
                  </a:ext>
                </a:extLst>
              </p:cNvPr>
              <p:cNvCxnSpPr>
                <a:stCxn id="194" idx="0"/>
                <a:endCxn id="194"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A71CB00A-2DCB-480A-9511-7A8E0FC68763}"/>
                  </a:ext>
                </a:extLst>
              </p:cNvPr>
              <p:cNvCxnSpPr>
                <a:endCxn id="194"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97" name="Oval 196">
                <a:extLst>
                  <a:ext uri="{FF2B5EF4-FFF2-40B4-BE49-F238E27FC236}">
                    <a16:creationId xmlns:a16="http://schemas.microsoft.com/office/drawing/2014/main" id="{8DCBAB5E-5832-43E8-B154-247814A91470}"/>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64" name="Group 163">
              <a:extLst>
                <a:ext uri="{FF2B5EF4-FFF2-40B4-BE49-F238E27FC236}">
                  <a16:creationId xmlns:a16="http://schemas.microsoft.com/office/drawing/2014/main" id="{3C950840-B825-4FB4-9684-6409FF995547}"/>
                </a:ext>
              </a:extLst>
            </p:cNvPr>
            <p:cNvGrpSpPr/>
            <p:nvPr/>
          </p:nvGrpSpPr>
          <p:grpSpPr>
            <a:xfrm>
              <a:off x="3486530" y="2857372"/>
              <a:ext cx="1721751" cy="1721751"/>
              <a:chOff x="2625655" y="1440896"/>
              <a:chExt cx="1721751" cy="1721751"/>
            </a:xfrm>
          </p:grpSpPr>
          <p:sp>
            <p:nvSpPr>
              <p:cNvPr id="190" name="Rectangle 189">
                <a:extLst>
                  <a:ext uri="{FF2B5EF4-FFF2-40B4-BE49-F238E27FC236}">
                    <a16:creationId xmlns:a16="http://schemas.microsoft.com/office/drawing/2014/main" id="{8D15B2CE-76CE-4CDF-BD18-F7B8DFA1C62E}"/>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1" name="Straight Connector 190">
                <a:extLst>
                  <a:ext uri="{FF2B5EF4-FFF2-40B4-BE49-F238E27FC236}">
                    <a16:creationId xmlns:a16="http://schemas.microsoft.com/office/drawing/2014/main" id="{67B8BDFD-2CBB-4AAE-A64E-37F5D2EC528E}"/>
                  </a:ext>
                </a:extLst>
              </p:cNvPr>
              <p:cNvCxnSpPr>
                <a:stCxn id="190" idx="0"/>
                <a:endCxn id="190"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92" name="Straight Connector 191">
                <a:extLst>
                  <a:ext uri="{FF2B5EF4-FFF2-40B4-BE49-F238E27FC236}">
                    <a16:creationId xmlns:a16="http://schemas.microsoft.com/office/drawing/2014/main" id="{D66AE6A5-8BF7-4A71-A952-4CDA3222D98C}"/>
                  </a:ext>
                </a:extLst>
              </p:cNvPr>
              <p:cNvCxnSpPr>
                <a:endCxn id="190"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93" name="Oval 192">
                <a:extLst>
                  <a:ext uri="{FF2B5EF4-FFF2-40B4-BE49-F238E27FC236}">
                    <a16:creationId xmlns:a16="http://schemas.microsoft.com/office/drawing/2014/main" id="{EA858F75-BFAD-452F-BA85-679C8425F446}"/>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65" name="Group 164">
              <a:extLst>
                <a:ext uri="{FF2B5EF4-FFF2-40B4-BE49-F238E27FC236}">
                  <a16:creationId xmlns:a16="http://schemas.microsoft.com/office/drawing/2014/main" id="{EB4AC42B-37F5-4B01-95AE-F2968B2C1D93}"/>
                </a:ext>
              </a:extLst>
            </p:cNvPr>
            <p:cNvGrpSpPr/>
            <p:nvPr/>
          </p:nvGrpSpPr>
          <p:grpSpPr>
            <a:xfrm>
              <a:off x="5208281" y="1135621"/>
              <a:ext cx="1721751" cy="1721751"/>
              <a:chOff x="2625655" y="1440896"/>
              <a:chExt cx="1721751" cy="1721751"/>
            </a:xfrm>
          </p:grpSpPr>
          <p:sp>
            <p:nvSpPr>
              <p:cNvPr id="186" name="Rectangle 185">
                <a:extLst>
                  <a:ext uri="{FF2B5EF4-FFF2-40B4-BE49-F238E27FC236}">
                    <a16:creationId xmlns:a16="http://schemas.microsoft.com/office/drawing/2014/main" id="{4D1E477C-B6FE-4ABA-BC58-61BAC05C4408}"/>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7" name="Straight Connector 186">
                <a:extLst>
                  <a:ext uri="{FF2B5EF4-FFF2-40B4-BE49-F238E27FC236}">
                    <a16:creationId xmlns:a16="http://schemas.microsoft.com/office/drawing/2014/main" id="{CEFC341F-83A6-4A40-9F32-07FE75CB3B01}"/>
                  </a:ext>
                </a:extLst>
              </p:cNvPr>
              <p:cNvCxnSpPr>
                <a:stCxn id="186" idx="0"/>
                <a:endCxn id="186"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99D96953-3B5A-48D9-B758-B55F970F3BFC}"/>
                  </a:ext>
                </a:extLst>
              </p:cNvPr>
              <p:cNvCxnSpPr>
                <a:endCxn id="186"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89" name="Oval 188">
                <a:extLst>
                  <a:ext uri="{FF2B5EF4-FFF2-40B4-BE49-F238E27FC236}">
                    <a16:creationId xmlns:a16="http://schemas.microsoft.com/office/drawing/2014/main" id="{67C23732-1563-4A46-8B39-72E783226C34}"/>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66" name="Group 165">
              <a:extLst>
                <a:ext uri="{FF2B5EF4-FFF2-40B4-BE49-F238E27FC236}">
                  <a16:creationId xmlns:a16="http://schemas.microsoft.com/office/drawing/2014/main" id="{A62309D4-372D-46A8-8BC7-9670FAC5A3D8}"/>
                </a:ext>
              </a:extLst>
            </p:cNvPr>
            <p:cNvGrpSpPr/>
            <p:nvPr/>
          </p:nvGrpSpPr>
          <p:grpSpPr>
            <a:xfrm>
              <a:off x="5208281" y="2857372"/>
              <a:ext cx="1721751" cy="1721751"/>
              <a:chOff x="2625655" y="1440896"/>
              <a:chExt cx="1721751" cy="1721751"/>
            </a:xfrm>
          </p:grpSpPr>
          <p:sp>
            <p:nvSpPr>
              <p:cNvPr id="182" name="Rectangle 181">
                <a:extLst>
                  <a:ext uri="{FF2B5EF4-FFF2-40B4-BE49-F238E27FC236}">
                    <a16:creationId xmlns:a16="http://schemas.microsoft.com/office/drawing/2014/main" id="{4BFD5415-3E1A-4F8E-9724-5C1D9061DACC}"/>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3" name="Straight Connector 182">
                <a:extLst>
                  <a:ext uri="{FF2B5EF4-FFF2-40B4-BE49-F238E27FC236}">
                    <a16:creationId xmlns:a16="http://schemas.microsoft.com/office/drawing/2014/main" id="{B4E576B3-85BB-444E-9E82-ACB4E3E85F9E}"/>
                  </a:ext>
                </a:extLst>
              </p:cNvPr>
              <p:cNvCxnSpPr>
                <a:stCxn id="182" idx="0"/>
                <a:endCxn id="182"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E1E55573-8083-4DA3-A222-D4A9DB4E65CA}"/>
                  </a:ext>
                </a:extLst>
              </p:cNvPr>
              <p:cNvCxnSpPr>
                <a:endCxn id="182"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85" name="Oval 184">
                <a:extLst>
                  <a:ext uri="{FF2B5EF4-FFF2-40B4-BE49-F238E27FC236}">
                    <a16:creationId xmlns:a16="http://schemas.microsoft.com/office/drawing/2014/main" id="{DFF4FAF0-B827-4385-8A94-B5E72BF3C1A1}"/>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67" name="Group 166">
              <a:extLst>
                <a:ext uri="{FF2B5EF4-FFF2-40B4-BE49-F238E27FC236}">
                  <a16:creationId xmlns:a16="http://schemas.microsoft.com/office/drawing/2014/main" id="{D94248AE-5F5E-4E43-885F-13B3EE4E44BE}"/>
                </a:ext>
              </a:extLst>
            </p:cNvPr>
            <p:cNvGrpSpPr/>
            <p:nvPr/>
          </p:nvGrpSpPr>
          <p:grpSpPr>
            <a:xfrm>
              <a:off x="1764779" y="4579123"/>
              <a:ext cx="1721751" cy="1721751"/>
              <a:chOff x="2625655" y="1440896"/>
              <a:chExt cx="1721751" cy="1721751"/>
            </a:xfrm>
          </p:grpSpPr>
          <p:sp>
            <p:nvSpPr>
              <p:cNvPr id="178" name="Rectangle 177">
                <a:extLst>
                  <a:ext uri="{FF2B5EF4-FFF2-40B4-BE49-F238E27FC236}">
                    <a16:creationId xmlns:a16="http://schemas.microsoft.com/office/drawing/2014/main" id="{F18C563F-A9A3-4FB7-A02A-EC6C3E5CF04E}"/>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9" name="Straight Connector 178">
                <a:extLst>
                  <a:ext uri="{FF2B5EF4-FFF2-40B4-BE49-F238E27FC236}">
                    <a16:creationId xmlns:a16="http://schemas.microsoft.com/office/drawing/2014/main" id="{60DC82CE-3937-4A07-BB38-C4B4D61DD1B7}"/>
                  </a:ext>
                </a:extLst>
              </p:cNvPr>
              <p:cNvCxnSpPr>
                <a:stCxn id="178" idx="0"/>
                <a:endCxn id="178"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DDA58937-8313-4C10-8D8C-D1CC9D0325CF}"/>
                  </a:ext>
                </a:extLst>
              </p:cNvPr>
              <p:cNvCxnSpPr>
                <a:endCxn id="178"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81" name="Oval 180">
                <a:extLst>
                  <a:ext uri="{FF2B5EF4-FFF2-40B4-BE49-F238E27FC236}">
                    <a16:creationId xmlns:a16="http://schemas.microsoft.com/office/drawing/2014/main" id="{92587FD8-67A2-42DE-A1DB-F745064A67EA}"/>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68" name="Group 167">
              <a:extLst>
                <a:ext uri="{FF2B5EF4-FFF2-40B4-BE49-F238E27FC236}">
                  <a16:creationId xmlns:a16="http://schemas.microsoft.com/office/drawing/2014/main" id="{FFBB2A2B-7A8C-4BC8-966A-3D21725ABE20}"/>
                </a:ext>
              </a:extLst>
            </p:cNvPr>
            <p:cNvGrpSpPr/>
            <p:nvPr/>
          </p:nvGrpSpPr>
          <p:grpSpPr>
            <a:xfrm>
              <a:off x="3486530" y="4579123"/>
              <a:ext cx="1721751" cy="1721751"/>
              <a:chOff x="2625655" y="1440896"/>
              <a:chExt cx="1721751" cy="1721751"/>
            </a:xfrm>
          </p:grpSpPr>
          <p:sp>
            <p:nvSpPr>
              <p:cNvPr id="174" name="Rectangle 173">
                <a:extLst>
                  <a:ext uri="{FF2B5EF4-FFF2-40B4-BE49-F238E27FC236}">
                    <a16:creationId xmlns:a16="http://schemas.microsoft.com/office/drawing/2014/main" id="{2453B32C-F2DB-4651-BE44-F2B5D763C914}"/>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5" name="Straight Connector 174">
                <a:extLst>
                  <a:ext uri="{FF2B5EF4-FFF2-40B4-BE49-F238E27FC236}">
                    <a16:creationId xmlns:a16="http://schemas.microsoft.com/office/drawing/2014/main" id="{1F8C45B7-8735-4920-817E-9DAF7206DB8C}"/>
                  </a:ext>
                </a:extLst>
              </p:cNvPr>
              <p:cNvCxnSpPr>
                <a:stCxn id="174" idx="0"/>
                <a:endCxn id="174"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6" name="Straight Connector 175">
                <a:extLst>
                  <a:ext uri="{FF2B5EF4-FFF2-40B4-BE49-F238E27FC236}">
                    <a16:creationId xmlns:a16="http://schemas.microsoft.com/office/drawing/2014/main" id="{FDE70370-F778-474C-B0ED-F36CE2318568}"/>
                  </a:ext>
                </a:extLst>
              </p:cNvPr>
              <p:cNvCxnSpPr>
                <a:endCxn id="174"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77" name="Oval 176">
                <a:extLst>
                  <a:ext uri="{FF2B5EF4-FFF2-40B4-BE49-F238E27FC236}">
                    <a16:creationId xmlns:a16="http://schemas.microsoft.com/office/drawing/2014/main" id="{9EC32B02-A621-4D2D-9B82-5C189E0BC78D}"/>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69" name="Group 168">
              <a:extLst>
                <a:ext uri="{FF2B5EF4-FFF2-40B4-BE49-F238E27FC236}">
                  <a16:creationId xmlns:a16="http://schemas.microsoft.com/office/drawing/2014/main" id="{6F6B5CC5-EDFE-49A9-83C1-4637C719B9F7}"/>
                </a:ext>
              </a:extLst>
            </p:cNvPr>
            <p:cNvGrpSpPr/>
            <p:nvPr/>
          </p:nvGrpSpPr>
          <p:grpSpPr>
            <a:xfrm>
              <a:off x="5208281" y="4579123"/>
              <a:ext cx="1721751" cy="1721751"/>
              <a:chOff x="2625655" y="1440896"/>
              <a:chExt cx="1721751" cy="1721751"/>
            </a:xfrm>
          </p:grpSpPr>
          <p:sp>
            <p:nvSpPr>
              <p:cNvPr id="170" name="Rectangle 169">
                <a:extLst>
                  <a:ext uri="{FF2B5EF4-FFF2-40B4-BE49-F238E27FC236}">
                    <a16:creationId xmlns:a16="http://schemas.microsoft.com/office/drawing/2014/main" id="{0B1A1AF7-3A8F-45CC-BB16-958AF4DD9418}"/>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1" name="Straight Connector 170">
                <a:extLst>
                  <a:ext uri="{FF2B5EF4-FFF2-40B4-BE49-F238E27FC236}">
                    <a16:creationId xmlns:a16="http://schemas.microsoft.com/office/drawing/2014/main" id="{6E71E6A3-5026-4F02-87E0-E3880164A049}"/>
                  </a:ext>
                </a:extLst>
              </p:cNvPr>
              <p:cNvCxnSpPr>
                <a:stCxn id="170" idx="0"/>
                <a:endCxn id="170"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a:extLst>
                  <a:ext uri="{FF2B5EF4-FFF2-40B4-BE49-F238E27FC236}">
                    <a16:creationId xmlns:a16="http://schemas.microsoft.com/office/drawing/2014/main" id="{04AB0250-815E-44B7-A809-36E241BC3E0C}"/>
                  </a:ext>
                </a:extLst>
              </p:cNvPr>
              <p:cNvCxnSpPr>
                <a:endCxn id="170"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73" name="Oval 172">
                <a:extLst>
                  <a:ext uri="{FF2B5EF4-FFF2-40B4-BE49-F238E27FC236}">
                    <a16:creationId xmlns:a16="http://schemas.microsoft.com/office/drawing/2014/main" id="{B21FB859-C01A-4131-AE76-1F7DB0FE8F7A}"/>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206" name="Group 205">
            <a:extLst>
              <a:ext uri="{FF2B5EF4-FFF2-40B4-BE49-F238E27FC236}">
                <a16:creationId xmlns:a16="http://schemas.microsoft.com/office/drawing/2014/main" id="{09894406-EA62-4A0A-814D-A9D7CAA81AFC}"/>
              </a:ext>
            </a:extLst>
          </p:cNvPr>
          <p:cNvGrpSpPr/>
          <p:nvPr/>
        </p:nvGrpSpPr>
        <p:grpSpPr>
          <a:xfrm>
            <a:off x="3249955" y="4170763"/>
            <a:ext cx="1953090" cy="1953090"/>
            <a:chOff x="1764779" y="1135621"/>
            <a:chExt cx="5165253" cy="5165253"/>
          </a:xfrm>
        </p:grpSpPr>
        <p:grpSp>
          <p:nvGrpSpPr>
            <p:cNvPr id="207" name="Group 206">
              <a:extLst>
                <a:ext uri="{FF2B5EF4-FFF2-40B4-BE49-F238E27FC236}">
                  <a16:creationId xmlns:a16="http://schemas.microsoft.com/office/drawing/2014/main" id="{BCCD66BA-E7D7-4E2B-BB1D-757F9DC372ED}"/>
                </a:ext>
              </a:extLst>
            </p:cNvPr>
            <p:cNvGrpSpPr/>
            <p:nvPr/>
          </p:nvGrpSpPr>
          <p:grpSpPr>
            <a:xfrm>
              <a:off x="1764779" y="1135621"/>
              <a:ext cx="1721751" cy="1721751"/>
              <a:chOff x="2625655" y="1440896"/>
              <a:chExt cx="1721751" cy="1721751"/>
            </a:xfrm>
          </p:grpSpPr>
          <p:sp>
            <p:nvSpPr>
              <p:cNvPr id="248" name="Rectangle 247">
                <a:extLst>
                  <a:ext uri="{FF2B5EF4-FFF2-40B4-BE49-F238E27FC236}">
                    <a16:creationId xmlns:a16="http://schemas.microsoft.com/office/drawing/2014/main" id="{081F5D1E-8D20-4E72-B5E7-7AC353C8107C}"/>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49" name="Straight Connector 248">
                <a:extLst>
                  <a:ext uri="{FF2B5EF4-FFF2-40B4-BE49-F238E27FC236}">
                    <a16:creationId xmlns:a16="http://schemas.microsoft.com/office/drawing/2014/main" id="{DDBFC4A5-82FC-4510-B107-D0315A2610B6}"/>
                  </a:ext>
                </a:extLst>
              </p:cNvPr>
              <p:cNvCxnSpPr>
                <a:stCxn id="248" idx="0"/>
                <a:endCxn id="248"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50" name="Straight Connector 249">
                <a:extLst>
                  <a:ext uri="{FF2B5EF4-FFF2-40B4-BE49-F238E27FC236}">
                    <a16:creationId xmlns:a16="http://schemas.microsoft.com/office/drawing/2014/main" id="{530E9FA8-B892-4A02-B78D-6E6DC4BD81BD}"/>
                  </a:ext>
                </a:extLst>
              </p:cNvPr>
              <p:cNvCxnSpPr>
                <a:endCxn id="248"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51" name="Oval 250">
                <a:extLst>
                  <a:ext uri="{FF2B5EF4-FFF2-40B4-BE49-F238E27FC236}">
                    <a16:creationId xmlns:a16="http://schemas.microsoft.com/office/drawing/2014/main" id="{6167667F-CF3B-46F6-AAB1-30BB0142F10D}"/>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08" name="Group 207">
              <a:extLst>
                <a:ext uri="{FF2B5EF4-FFF2-40B4-BE49-F238E27FC236}">
                  <a16:creationId xmlns:a16="http://schemas.microsoft.com/office/drawing/2014/main" id="{49F46C33-2012-43EA-9204-DDA7DF114B14}"/>
                </a:ext>
              </a:extLst>
            </p:cNvPr>
            <p:cNvGrpSpPr/>
            <p:nvPr/>
          </p:nvGrpSpPr>
          <p:grpSpPr>
            <a:xfrm>
              <a:off x="3486530" y="1135621"/>
              <a:ext cx="1721751" cy="1721751"/>
              <a:chOff x="2625655" y="1440896"/>
              <a:chExt cx="1721751" cy="1721751"/>
            </a:xfrm>
          </p:grpSpPr>
          <p:sp>
            <p:nvSpPr>
              <p:cNvPr id="244" name="Rectangle 243">
                <a:extLst>
                  <a:ext uri="{FF2B5EF4-FFF2-40B4-BE49-F238E27FC236}">
                    <a16:creationId xmlns:a16="http://schemas.microsoft.com/office/drawing/2014/main" id="{2BDF9AC3-A840-4500-A27C-8BFE3EC02249}"/>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45" name="Straight Connector 244">
                <a:extLst>
                  <a:ext uri="{FF2B5EF4-FFF2-40B4-BE49-F238E27FC236}">
                    <a16:creationId xmlns:a16="http://schemas.microsoft.com/office/drawing/2014/main" id="{CCF18D22-3490-4CEB-A3C5-AC12615E4BE5}"/>
                  </a:ext>
                </a:extLst>
              </p:cNvPr>
              <p:cNvCxnSpPr>
                <a:stCxn id="244" idx="0"/>
                <a:endCxn id="244"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46" name="Straight Connector 245">
                <a:extLst>
                  <a:ext uri="{FF2B5EF4-FFF2-40B4-BE49-F238E27FC236}">
                    <a16:creationId xmlns:a16="http://schemas.microsoft.com/office/drawing/2014/main" id="{2ABE4C5F-65C8-45EF-8F97-0D07DB046BD8}"/>
                  </a:ext>
                </a:extLst>
              </p:cNvPr>
              <p:cNvCxnSpPr>
                <a:endCxn id="244"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47" name="Oval 246">
                <a:extLst>
                  <a:ext uri="{FF2B5EF4-FFF2-40B4-BE49-F238E27FC236}">
                    <a16:creationId xmlns:a16="http://schemas.microsoft.com/office/drawing/2014/main" id="{E1161F42-8496-4945-8147-5120474DECD4}"/>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09" name="Group 208">
              <a:extLst>
                <a:ext uri="{FF2B5EF4-FFF2-40B4-BE49-F238E27FC236}">
                  <a16:creationId xmlns:a16="http://schemas.microsoft.com/office/drawing/2014/main" id="{277EDD31-DE8B-4839-B161-74497FC1D4DB}"/>
                </a:ext>
              </a:extLst>
            </p:cNvPr>
            <p:cNvGrpSpPr/>
            <p:nvPr/>
          </p:nvGrpSpPr>
          <p:grpSpPr>
            <a:xfrm>
              <a:off x="1764779" y="2857372"/>
              <a:ext cx="1721751" cy="1721751"/>
              <a:chOff x="2625655" y="1440896"/>
              <a:chExt cx="1721751" cy="1721751"/>
            </a:xfrm>
          </p:grpSpPr>
          <p:sp>
            <p:nvSpPr>
              <p:cNvPr id="240" name="Rectangle 239">
                <a:extLst>
                  <a:ext uri="{FF2B5EF4-FFF2-40B4-BE49-F238E27FC236}">
                    <a16:creationId xmlns:a16="http://schemas.microsoft.com/office/drawing/2014/main" id="{B4D60E2D-21EE-4A55-92E7-27040560CE80}"/>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41" name="Straight Connector 240">
                <a:extLst>
                  <a:ext uri="{FF2B5EF4-FFF2-40B4-BE49-F238E27FC236}">
                    <a16:creationId xmlns:a16="http://schemas.microsoft.com/office/drawing/2014/main" id="{7D249BE2-C234-4F73-ACF7-F0897C8BB68A}"/>
                  </a:ext>
                </a:extLst>
              </p:cNvPr>
              <p:cNvCxnSpPr>
                <a:stCxn id="240" idx="0"/>
                <a:endCxn id="240"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42" name="Straight Connector 241">
                <a:extLst>
                  <a:ext uri="{FF2B5EF4-FFF2-40B4-BE49-F238E27FC236}">
                    <a16:creationId xmlns:a16="http://schemas.microsoft.com/office/drawing/2014/main" id="{F20FE689-CAD0-4D2E-ACBD-94EA8F44868F}"/>
                  </a:ext>
                </a:extLst>
              </p:cNvPr>
              <p:cNvCxnSpPr>
                <a:endCxn id="240"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43" name="Oval 242">
                <a:extLst>
                  <a:ext uri="{FF2B5EF4-FFF2-40B4-BE49-F238E27FC236}">
                    <a16:creationId xmlns:a16="http://schemas.microsoft.com/office/drawing/2014/main" id="{4B2ACA69-7EB7-4FDE-A962-2E41FFCF7A9F}"/>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10" name="Group 209">
              <a:extLst>
                <a:ext uri="{FF2B5EF4-FFF2-40B4-BE49-F238E27FC236}">
                  <a16:creationId xmlns:a16="http://schemas.microsoft.com/office/drawing/2014/main" id="{8D43347B-77DD-4A6B-99B3-AB36F626ED68}"/>
                </a:ext>
              </a:extLst>
            </p:cNvPr>
            <p:cNvGrpSpPr/>
            <p:nvPr/>
          </p:nvGrpSpPr>
          <p:grpSpPr>
            <a:xfrm>
              <a:off x="3486530" y="2857372"/>
              <a:ext cx="1721751" cy="1721751"/>
              <a:chOff x="2625655" y="1440896"/>
              <a:chExt cx="1721751" cy="1721751"/>
            </a:xfrm>
          </p:grpSpPr>
          <p:sp>
            <p:nvSpPr>
              <p:cNvPr id="236" name="Rectangle 235">
                <a:extLst>
                  <a:ext uri="{FF2B5EF4-FFF2-40B4-BE49-F238E27FC236}">
                    <a16:creationId xmlns:a16="http://schemas.microsoft.com/office/drawing/2014/main" id="{06B90BE9-C7CF-40EE-96D3-CC1457DAC7EF}"/>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37" name="Straight Connector 236">
                <a:extLst>
                  <a:ext uri="{FF2B5EF4-FFF2-40B4-BE49-F238E27FC236}">
                    <a16:creationId xmlns:a16="http://schemas.microsoft.com/office/drawing/2014/main" id="{ECE4E4D8-029F-4B75-84DD-D5B8554273D0}"/>
                  </a:ext>
                </a:extLst>
              </p:cNvPr>
              <p:cNvCxnSpPr>
                <a:stCxn id="236" idx="0"/>
                <a:endCxn id="236"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38" name="Straight Connector 237">
                <a:extLst>
                  <a:ext uri="{FF2B5EF4-FFF2-40B4-BE49-F238E27FC236}">
                    <a16:creationId xmlns:a16="http://schemas.microsoft.com/office/drawing/2014/main" id="{2E79F5B9-DD41-4A5E-A6BB-8EA0BDAF7E5C}"/>
                  </a:ext>
                </a:extLst>
              </p:cNvPr>
              <p:cNvCxnSpPr>
                <a:endCxn id="236"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39" name="Oval 238">
                <a:extLst>
                  <a:ext uri="{FF2B5EF4-FFF2-40B4-BE49-F238E27FC236}">
                    <a16:creationId xmlns:a16="http://schemas.microsoft.com/office/drawing/2014/main" id="{72D6D72B-53DB-4ED8-8CDC-CB1B071EAA58}"/>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11" name="Group 210">
              <a:extLst>
                <a:ext uri="{FF2B5EF4-FFF2-40B4-BE49-F238E27FC236}">
                  <a16:creationId xmlns:a16="http://schemas.microsoft.com/office/drawing/2014/main" id="{5F7D3616-AC7C-4699-A5B8-71D16F1B4E55}"/>
                </a:ext>
              </a:extLst>
            </p:cNvPr>
            <p:cNvGrpSpPr/>
            <p:nvPr/>
          </p:nvGrpSpPr>
          <p:grpSpPr>
            <a:xfrm>
              <a:off x="5208281" y="1135621"/>
              <a:ext cx="1721751" cy="1721751"/>
              <a:chOff x="2625655" y="1440896"/>
              <a:chExt cx="1721751" cy="1721751"/>
            </a:xfrm>
          </p:grpSpPr>
          <p:sp>
            <p:nvSpPr>
              <p:cNvPr id="232" name="Rectangle 231">
                <a:extLst>
                  <a:ext uri="{FF2B5EF4-FFF2-40B4-BE49-F238E27FC236}">
                    <a16:creationId xmlns:a16="http://schemas.microsoft.com/office/drawing/2014/main" id="{71EFFE53-42CF-49EC-8573-EAD3BD68B04C}"/>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33" name="Straight Connector 232">
                <a:extLst>
                  <a:ext uri="{FF2B5EF4-FFF2-40B4-BE49-F238E27FC236}">
                    <a16:creationId xmlns:a16="http://schemas.microsoft.com/office/drawing/2014/main" id="{E7D63DC3-4B7C-427B-BD71-31C96E55F079}"/>
                  </a:ext>
                </a:extLst>
              </p:cNvPr>
              <p:cNvCxnSpPr>
                <a:stCxn id="232" idx="0"/>
                <a:endCxn id="232"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34" name="Straight Connector 233">
                <a:extLst>
                  <a:ext uri="{FF2B5EF4-FFF2-40B4-BE49-F238E27FC236}">
                    <a16:creationId xmlns:a16="http://schemas.microsoft.com/office/drawing/2014/main" id="{9BF1CC83-D979-4A51-B2BE-63875209557C}"/>
                  </a:ext>
                </a:extLst>
              </p:cNvPr>
              <p:cNvCxnSpPr>
                <a:endCxn id="232"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35" name="Oval 234">
                <a:extLst>
                  <a:ext uri="{FF2B5EF4-FFF2-40B4-BE49-F238E27FC236}">
                    <a16:creationId xmlns:a16="http://schemas.microsoft.com/office/drawing/2014/main" id="{9E984B8D-F25E-4D5E-B8BA-A0EEF7E612CC}"/>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12" name="Group 211">
              <a:extLst>
                <a:ext uri="{FF2B5EF4-FFF2-40B4-BE49-F238E27FC236}">
                  <a16:creationId xmlns:a16="http://schemas.microsoft.com/office/drawing/2014/main" id="{F28DC2AA-BC6A-4C22-A0AB-803445A83C48}"/>
                </a:ext>
              </a:extLst>
            </p:cNvPr>
            <p:cNvGrpSpPr/>
            <p:nvPr/>
          </p:nvGrpSpPr>
          <p:grpSpPr>
            <a:xfrm>
              <a:off x="5208281" y="2857372"/>
              <a:ext cx="1721751" cy="1721751"/>
              <a:chOff x="2625655" y="1440896"/>
              <a:chExt cx="1721751" cy="1721751"/>
            </a:xfrm>
          </p:grpSpPr>
          <p:sp>
            <p:nvSpPr>
              <p:cNvPr id="228" name="Rectangle 227">
                <a:extLst>
                  <a:ext uri="{FF2B5EF4-FFF2-40B4-BE49-F238E27FC236}">
                    <a16:creationId xmlns:a16="http://schemas.microsoft.com/office/drawing/2014/main" id="{E3AF1513-6B4D-43FA-9F26-58049271EF21}"/>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29" name="Straight Connector 228">
                <a:extLst>
                  <a:ext uri="{FF2B5EF4-FFF2-40B4-BE49-F238E27FC236}">
                    <a16:creationId xmlns:a16="http://schemas.microsoft.com/office/drawing/2014/main" id="{9DC3EBCF-DFC5-4657-8CD3-C1D7937AD0DB}"/>
                  </a:ext>
                </a:extLst>
              </p:cNvPr>
              <p:cNvCxnSpPr>
                <a:stCxn id="228" idx="0"/>
                <a:endCxn id="228"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30" name="Straight Connector 229">
                <a:extLst>
                  <a:ext uri="{FF2B5EF4-FFF2-40B4-BE49-F238E27FC236}">
                    <a16:creationId xmlns:a16="http://schemas.microsoft.com/office/drawing/2014/main" id="{2DE429B8-9F3A-496F-82C6-A3387A3E7976}"/>
                  </a:ext>
                </a:extLst>
              </p:cNvPr>
              <p:cNvCxnSpPr>
                <a:endCxn id="228"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31" name="Oval 230">
                <a:extLst>
                  <a:ext uri="{FF2B5EF4-FFF2-40B4-BE49-F238E27FC236}">
                    <a16:creationId xmlns:a16="http://schemas.microsoft.com/office/drawing/2014/main" id="{D124A062-AE8B-4ED8-8A84-A7DDA2A2D454}"/>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13" name="Group 212">
              <a:extLst>
                <a:ext uri="{FF2B5EF4-FFF2-40B4-BE49-F238E27FC236}">
                  <a16:creationId xmlns:a16="http://schemas.microsoft.com/office/drawing/2014/main" id="{547AF633-76C0-417F-BA38-8EE9F1E0545B}"/>
                </a:ext>
              </a:extLst>
            </p:cNvPr>
            <p:cNvGrpSpPr/>
            <p:nvPr/>
          </p:nvGrpSpPr>
          <p:grpSpPr>
            <a:xfrm>
              <a:off x="1764779" y="4579123"/>
              <a:ext cx="1721751" cy="1721751"/>
              <a:chOff x="2625655" y="1440896"/>
              <a:chExt cx="1721751" cy="1721751"/>
            </a:xfrm>
          </p:grpSpPr>
          <p:sp>
            <p:nvSpPr>
              <p:cNvPr id="224" name="Rectangle 223">
                <a:extLst>
                  <a:ext uri="{FF2B5EF4-FFF2-40B4-BE49-F238E27FC236}">
                    <a16:creationId xmlns:a16="http://schemas.microsoft.com/office/drawing/2014/main" id="{8D933D6D-349E-4EB9-82A0-1EE71D9D5D31}"/>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25" name="Straight Connector 224">
                <a:extLst>
                  <a:ext uri="{FF2B5EF4-FFF2-40B4-BE49-F238E27FC236}">
                    <a16:creationId xmlns:a16="http://schemas.microsoft.com/office/drawing/2014/main" id="{3DC0DB3B-508E-4B10-8190-4D9A6D846A7F}"/>
                  </a:ext>
                </a:extLst>
              </p:cNvPr>
              <p:cNvCxnSpPr>
                <a:stCxn id="224" idx="0"/>
                <a:endCxn id="224"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26" name="Straight Connector 225">
                <a:extLst>
                  <a:ext uri="{FF2B5EF4-FFF2-40B4-BE49-F238E27FC236}">
                    <a16:creationId xmlns:a16="http://schemas.microsoft.com/office/drawing/2014/main" id="{76551EEA-08A1-458D-87DD-A286AE04B0C7}"/>
                  </a:ext>
                </a:extLst>
              </p:cNvPr>
              <p:cNvCxnSpPr>
                <a:endCxn id="224"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27" name="Oval 226">
                <a:extLst>
                  <a:ext uri="{FF2B5EF4-FFF2-40B4-BE49-F238E27FC236}">
                    <a16:creationId xmlns:a16="http://schemas.microsoft.com/office/drawing/2014/main" id="{AF604E85-1647-4025-AE82-4D9A5E2C8507}"/>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14" name="Group 213">
              <a:extLst>
                <a:ext uri="{FF2B5EF4-FFF2-40B4-BE49-F238E27FC236}">
                  <a16:creationId xmlns:a16="http://schemas.microsoft.com/office/drawing/2014/main" id="{36F1C4CA-798C-4B03-A471-AD9ED39E26FE}"/>
                </a:ext>
              </a:extLst>
            </p:cNvPr>
            <p:cNvGrpSpPr/>
            <p:nvPr/>
          </p:nvGrpSpPr>
          <p:grpSpPr>
            <a:xfrm>
              <a:off x="3486530" y="4579123"/>
              <a:ext cx="1721751" cy="1721751"/>
              <a:chOff x="2625655" y="1440896"/>
              <a:chExt cx="1721751" cy="1721751"/>
            </a:xfrm>
          </p:grpSpPr>
          <p:sp>
            <p:nvSpPr>
              <p:cNvPr id="220" name="Rectangle 219">
                <a:extLst>
                  <a:ext uri="{FF2B5EF4-FFF2-40B4-BE49-F238E27FC236}">
                    <a16:creationId xmlns:a16="http://schemas.microsoft.com/office/drawing/2014/main" id="{27800D72-C962-40B0-86D0-7A0FCB2D6EA5}"/>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21" name="Straight Connector 220">
                <a:extLst>
                  <a:ext uri="{FF2B5EF4-FFF2-40B4-BE49-F238E27FC236}">
                    <a16:creationId xmlns:a16="http://schemas.microsoft.com/office/drawing/2014/main" id="{11779719-6CD8-4835-B024-8CA12C62B324}"/>
                  </a:ext>
                </a:extLst>
              </p:cNvPr>
              <p:cNvCxnSpPr>
                <a:stCxn id="220" idx="0"/>
                <a:endCxn id="220"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22" name="Straight Connector 221">
                <a:extLst>
                  <a:ext uri="{FF2B5EF4-FFF2-40B4-BE49-F238E27FC236}">
                    <a16:creationId xmlns:a16="http://schemas.microsoft.com/office/drawing/2014/main" id="{3FAEAB11-2F63-41C8-B0BF-AD9B4BBF5226}"/>
                  </a:ext>
                </a:extLst>
              </p:cNvPr>
              <p:cNvCxnSpPr>
                <a:endCxn id="220"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23" name="Oval 222">
                <a:extLst>
                  <a:ext uri="{FF2B5EF4-FFF2-40B4-BE49-F238E27FC236}">
                    <a16:creationId xmlns:a16="http://schemas.microsoft.com/office/drawing/2014/main" id="{176DC11E-AC36-45DC-AAA3-4B2D6390D93C}"/>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15" name="Group 214">
              <a:extLst>
                <a:ext uri="{FF2B5EF4-FFF2-40B4-BE49-F238E27FC236}">
                  <a16:creationId xmlns:a16="http://schemas.microsoft.com/office/drawing/2014/main" id="{5A6502D0-86AF-4A44-A311-B7FF87010BB4}"/>
                </a:ext>
              </a:extLst>
            </p:cNvPr>
            <p:cNvGrpSpPr/>
            <p:nvPr/>
          </p:nvGrpSpPr>
          <p:grpSpPr>
            <a:xfrm>
              <a:off x="5208281" y="4579123"/>
              <a:ext cx="1721751" cy="1721751"/>
              <a:chOff x="2625655" y="1440896"/>
              <a:chExt cx="1721751" cy="1721751"/>
            </a:xfrm>
          </p:grpSpPr>
          <p:sp>
            <p:nvSpPr>
              <p:cNvPr id="216" name="Rectangle 215">
                <a:extLst>
                  <a:ext uri="{FF2B5EF4-FFF2-40B4-BE49-F238E27FC236}">
                    <a16:creationId xmlns:a16="http://schemas.microsoft.com/office/drawing/2014/main" id="{A41CF8F8-A128-4CA7-8C39-9657242C780F}"/>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17" name="Straight Connector 216">
                <a:extLst>
                  <a:ext uri="{FF2B5EF4-FFF2-40B4-BE49-F238E27FC236}">
                    <a16:creationId xmlns:a16="http://schemas.microsoft.com/office/drawing/2014/main" id="{4746B1FD-9301-454A-BA6A-098B80AA26E8}"/>
                  </a:ext>
                </a:extLst>
              </p:cNvPr>
              <p:cNvCxnSpPr>
                <a:stCxn id="216" idx="0"/>
                <a:endCxn id="216"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18" name="Straight Connector 217">
                <a:extLst>
                  <a:ext uri="{FF2B5EF4-FFF2-40B4-BE49-F238E27FC236}">
                    <a16:creationId xmlns:a16="http://schemas.microsoft.com/office/drawing/2014/main" id="{3D63DDB8-6EE0-41C5-A17E-1A953E62896B}"/>
                  </a:ext>
                </a:extLst>
              </p:cNvPr>
              <p:cNvCxnSpPr>
                <a:endCxn id="216"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19" name="Oval 218">
                <a:extLst>
                  <a:ext uri="{FF2B5EF4-FFF2-40B4-BE49-F238E27FC236}">
                    <a16:creationId xmlns:a16="http://schemas.microsoft.com/office/drawing/2014/main" id="{8CBFC516-BF55-47E6-B7AE-73A69C5E8F8F}"/>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sp>
        <p:nvSpPr>
          <p:cNvPr id="344" name="Title 343">
            <a:extLst>
              <a:ext uri="{FF2B5EF4-FFF2-40B4-BE49-F238E27FC236}">
                <a16:creationId xmlns:a16="http://schemas.microsoft.com/office/drawing/2014/main" id="{66B7E4D0-BF6B-4A31-A016-F7F6DEF7E729}"/>
              </a:ext>
            </a:extLst>
          </p:cNvPr>
          <p:cNvSpPr>
            <a:spLocks noGrp="1"/>
          </p:cNvSpPr>
          <p:nvPr>
            <p:ph type="title"/>
          </p:nvPr>
        </p:nvSpPr>
        <p:spPr>
          <a:xfrm>
            <a:off x="63078" y="0"/>
            <a:ext cx="6242302" cy="737509"/>
          </a:xfrm>
        </p:spPr>
        <p:txBody>
          <a:bodyPr>
            <a:normAutofit fontScale="90000"/>
          </a:bodyPr>
          <a:lstStyle/>
          <a:p>
            <a:r>
              <a:rPr lang="en-ZA" dirty="0"/>
              <a:t>Multidimensional arrays</a:t>
            </a:r>
          </a:p>
        </p:txBody>
      </p:sp>
      <p:grpSp>
        <p:nvGrpSpPr>
          <p:cNvPr id="369" name="Group 368">
            <a:extLst>
              <a:ext uri="{FF2B5EF4-FFF2-40B4-BE49-F238E27FC236}">
                <a16:creationId xmlns:a16="http://schemas.microsoft.com/office/drawing/2014/main" id="{28C2B9A5-44E2-4843-B60A-904C0D959242}"/>
              </a:ext>
            </a:extLst>
          </p:cNvPr>
          <p:cNvGrpSpPr/>
          <p:nvPr/>
        </p:nvGrpSpPr>
        <p:grpSpPr>
          <a:xfrm>
            <a:off x="3326245" y="6201531"/>
            <a:ext cx="1149480" cy="333720"/>
            <a:chOff x="231753" y="4490668"/>
            <a:chExt cx="1149480" cy="333720"/>
          </a:xfrm>
        </p:grpSpPr>
        <mc:AlternateContent xmlns:mc="http://schemas.openxmlformats.org/markup-compatibility/2006" xmlns:p14="http://schemas.microsoft.com/office/powerpoint/2010/main">
          <mc:Choice Requires="p14">
            <p:contentPart p14:bwMode="auto" r:id="rId2">
              <p14:nvContentPartPr>
                <p14:cNvPr id="362" name="Ink 361">
                  <a:extLst>
                    <a:ext uri="{FF2B5EF4-FFF2-40B4-BE49-F238E27FC236}">
                      <a16:creationId xmlns:a16="http://schemas.microsoft.com/office/drawing/2014/main" id="{D9A5639A-0AAE-4CB4-9DE0-2B296473D048}"/>
                    </a:ext>
                  </a:extLst>
                </p14:cNvPr>
                <p14:cNvContentPartPr/>
                <p14:nvPr/>
              </p14:nvContentPartPr>
              <p14:xfrm>
                <a:off x="295473" y="4490668"/>
                <a:ext cx="190080" cy="333720"/>
              </p14:xfrm>
            </p:contentPart>
          </mc:Choice>
          <mc:Fallback xmlns="">
            <p:pic>
              <p:nvPicPr>
                <p:cNvPr id="362" name="Ink 361">
                  <a:extLst>
                    <a:ext uri="{FF2B5EF4-FFF2-40B4-BE49-F238E27FC236}">
                      <a16:creationId xmlns:a16="http://schemas.microsoft.com/office/drawing/2014/main" id="{D9A5639A-0AAE-4CB4-9DE0-2B296473D048}"/>
                    </a:ext>
                  </a:extLst>
                </p:cNvPr>
                <p:cNvPicPr/>
                <p:nvPr/>
              </p:nvPicPr>
              <p:blipFill>
                <a:blip r:embed="rId3"/>
                <a:stretch>
                  <a:fillRect/>
                </a:stretch>
              </p:blipFill>
              <p:spPr>
                <a:xfrm>
                  <a:off x="286833" y="4482028"/>
                  <a:ext cx="20772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63" name="Ink 362">
                  <a:extLst>
                    <a:ext uri="{FF2B5EF4-FFF2-40B4-BE49-F238E27FC236}">
                      <a16:creationId xmlns:a16="http://schemas.microsoft.com/office/drawing/2014/main" id="{A524889A-55D2-43E3-B8AB-93EDE4AB8943}"/>
                    </a:ext>
                  </a:extLst>
                </p14:cNvPr>
                <p14:cNvContentPartPr/>
                <p14:nvPr/>
              </p14:nvContentPartPr>
              <p14:xfrm>
                <a:off x="231753" y="4582468"/>
                <a:ext cx="258120" cy="79200"/>
              </p14:xfrm>
            </p:contentPart>
          </mc:Choice>
          <mc:Fallback xmlns="">
            <p:pic>
              <p:nvPicPr>
                <p:cNvPr id="363" name="Ink 362">
                  <a:extLst>
                    <a:ext uri="{FF2B5EF4-FFF2-40B4-BE49-F238E27FC236}">
                      <a16:creationId xmlns:a16="http://schemas.microsoft.com/office/drawing/2014/main" id="{A524889A-55D2-43E3-B8AB-93EDE4AB8943}"/>
                    </a:ext>
                  </a:extLst>
                </p:cNvPr>
                <p:cNvPicPr/>
                <p:nvPr/>
              </p:nvPicPr>
              <p:blipFill>
                <a:blip r:embed="rId5"/>
                <a:stretch>
                  <a:fillRect/>
                </a:stretch>
              </p:blipFill>
              <p:spPr>
                <a:xfrm>
                  <a:off x="223113" y="4573828"/>
                  <a:ext cx="275760" cy="96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64" name="Ink 363">
                  <a:extLst>
                    <a:ext uri="{FF2B5EF4-FFF2-40B4-BE49-F238E27FC236}">
                      <a16:creationId xmlns:a16="http://schemas.microsoft.com/office/drawing/2014/main" id="{4AFD934E-AA1F-4E9B-9EFC-59D6C7D0D679}"/>
                    </a:ext>
                  </a:extLst>
                </p14:cNvPr>
                <p14:cNvContentPartPr/>
                <p14:nvPr/>
              </p14:nvContentPartPr>
              <p14:xfrm>
                <a:off x="433713" y="4656628"/>
                <a:ext cx="110160" cy="105840"/>
              </p14:xfrm>
            </p:contentPart>
          </mc:Choice>
          <mc:Fallback xmlns="">
            <p:pic>
              <p:nvPicPr>
                <p:cNvPr id="364" name="Ink 363">
                  <a:extLst>
                    <a:ext uri="{FF2B5EF4-FFF2-40B4-BE49-F238E27FC236}">
                      <a16:creationId xmlns:a16="http://schemas.microsoft.com/office/drawing/2014/main" id="{4AFD934E-AA1F-4E9B-9EFC-59D6C7D0D679}"/>
                    </a:ext>
                  </a:extLst>
                </p:cNvPr>
                <p:cNvPicPr/>
                <p:nvPr/>
              </p:nvPicPr>
              <p:blipFill>
                <a:blip r:embed="rId7"/>
                <a:stretch>
                  <a:fillRect/>
                </a:stretch>
              </p:blipFill>
              <p:spPr>
                <a:xfrm>
                  <a:off x="425073" y="4647988"/>
                  <a:ext cx="12780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65" name="Ink 364">
                  <a:extLst>
                    <a:ext uri="{FF2B5EF4-FFF2-40B4-BE49-F238E27FC236}">
                      <a16:creationId xmlns:a16="http://schemas.microsoft.com/office/drawing/2014/main" id="{49CE2C2D-1F7D-4C4A-A4FA-177011F87EE3}"/>
                    </a:ext>
                  </a:extLst>
                </p14:cNvPr>
                <p14:cNvContentPartPr/>
                <p14:nvPr/>
              </p14:nvContentPartPr>
              <p14:xfrm>
                <a:off x="548193" y="4582468"/>
                <a:ext cx="18360" cy="10440"/>
              </p14:xfrm>
            </p:contentPart>
          </mc:Choice>
          <mc:Fallback xmlns="">
            <p:pic>
              <p:nvPicPr>
                <p:cNvPr id="365" name="Ink 364">
                  <a:extLst>
                    <a:ext uri="{FF2B5EF4-FFF2-40B4-BE49-F238E27FC236}">
                      <a16:creationId xmlns:a16="http://schemas.microsoft.com/office/drawing/2014/main" id="{49CE2C2D-1F7D-4C4A-A4FA-177011F87EE3}"/>
                    </a:ext>
                  </a:extLst>
                </p:cNvPr>
                <p:cNvPicPr/>
                <p:nvPr/>
              </p:nvPicPr>
              <p:blipFill>
                <a:blip r:embed="rId9"/>
                <a:stretch>
                  <a:fillRect/>
                </a:stretch>
              </p:blipFill>
              <p:spPr>
                <a:xfrm>
                  <a:off x="539193" y="4573828"/>
                  <a:ext cx="360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66" name="Ink 365">
                  <a:extLst>
                    <a:ext uri="{FF2B5EF4-FFF2-40B4-BE49-F238E27FC236}">
                      <a16:creationId xmlns:a16="http://schemas.microsoft.com/office/drawing/2014/main" id="{71F6D79E-D552-4F76-8F4D-A81ADB8578D0}"/>
                    </a:ext>
                  </a:extLst>
                </p14:cNvPr>
                <p14:cNvContentPartPr/>
                <p14:nvPr/>
              </p14:nvContentPartPr>
              <p14:xfrm>
                <a:off x="570873" y="4621348"/>
                <a:ext cx="307440" cy="151560"/>
              </p14:xfrm>
            </p:contentPart>
          </mc:Choice>
          <mc:Fallback xmlns="">
            <p:pic>
              <p:nvPicPr>
                <p:cNvPr id="366" name="Ink 365">
                  <a:extLst>
                    <a:ext uri="{FF2B5EF4-FFF2-40B4-BE49-F238E27FC236}">
                      <a16:creationId xmlns:a16="http://schemas.microsoft.com/office/drawing/2014/main" id="{71F6D79E-D552-4F76-8F4D-A81ADB8578D0}"/>
                    </a:ext>
                  </a:extLst>
                </p:cNvPr>
                <p:cNvPicPr/>
                <p:nvPr/>
              </p:nvPicPr>
              <p:blipFill>
                <a:blip r:embed="rId11"/>
                <a:stretch>
                  <a:fillRect/>
                </a:stretch>
              </p:blipFill>
              <p:spPr>
                <a:xfrm>
                  <a:off x="561873" y="4612348"/>
                  <a:ext cx="3250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7" name="Ink 366">
                  <a:extLst>
                    <a:ext uri="{FF2B5EF4-FFF2-40B4-BE49-F238E27FC236}">
                      <a16:creationId xmlns:a16="http://schemas.microsoft.com/office/drawing/2014/main" id="{EC56383E-FB30-426B-961B-88FB9689A8EF}"/>
                    </a:ext>
                  </a:extLst>
                </p14:cNvPr>
                <p14:cNvContentPartPr/>
                <p14:nvPr/>
              </p14:nvContentPartPr>
              <p14:xfrm>
                <a:off x="938073" y="4642228"/>
                <a:ext cx="95760" cy="110160"/>
              </p14:xfrm>
            </p:contentPart>
          </mc:Choice>
          <mc:Fallback xmlns="">
            <p:pic>
              <p:nvPicPr>
                <p:cNvPr id="367" name="Ink 366">
                  <a:extLst>
                    <a:ext uri="{FF2B5EF4-FFF2-40B4-BE49-F238E27FC236}">
                      <a16:creationId xmlns:a16="http://schemas.microsoft.com/office/drawing/2014/main" id="{EC56383E-FB30-426B-961B-88FB9689A8EF}"/>
                    </a:ext>
                  </a:extLst>
                </p:cNvPr>
                <p:cNvPicPr/>
                <p:nvPr/>
              </p:nvPicPr>
              <p:blipFill>
                <a:blip r:embed="rId13"/>
                <a:stretch>
                  <a:fillRect/>
                </a:stretch>
              </p:blipFill>
              <p:spPr>
                <a:xfrm>
                  <a:off x="929433" y="4633228"/>
                  <a:ext cx="11340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68" name="Ink 367">
                  <a:extLst>
                    <a:ext uri="{FF2B5EF4-FFF2-40B4-BE49-F238E27FC236}">
                      <a16:creationId xmlns:a16="http://schemas.microsoft.com/office/drawing/2014/main" id="{13DE010F-0E09-4BED-8F4B-9FA1C8D1C319}"/>
                    </a:ext>
                  </a:extLst>
                </p14:cNvPr>
                <p14:cNvContentPartPr/>
                <p14:nvPr/>
              </p14:nvContentPartPr>
              <p14:xfrm>
                <a:off x="1167033" y="4560148"/>
                <a:ext cx="214200" cy="182160"/>
              </p14:xfrm>
            </p:contentPart>
          </mc:Choice>
          <mc:Fallback xmlns="">
            <p:pic>
              <p:nvPicPr>
                <p:cNvPr id="368" name="Ink 367">
                  <a:extLst>
                    <a:ext uri="{FF2B5EF4-FFF2-40B4-BE49-F238E27FC236}">
                      <a16:creationId xmlns:a16="http://schemas.microsoft.com/office/drawing/2014/main" id="{13DE010F-0E09-4BED-8F4B-9FA1C8D1C319}"/>
                    </a:ext>
                  </a:extLst>
                </p:cNvPr>
                <p:cNvPicPr/>
                <p:nvPr/>
              </p:nvPicPr>
              <p:blipFill>
                <a:blip r:embed="rId15"/>
                <a:stretch>
                  <a:fillRect/>
                </a:stretch>
              </p:blipFill>
              <p:spPr>
                <a:xfrm>
                  <a:off x="1158393" y="4551148"/>
                  <a:ext cx="231840" cy="199800"/>
                </a:xfrm>
                <a:prstGeom prst="rect">
                  <a:avLst/>
                </a:prstGeom>
              </p:spPr>
            </p:pic>
          </mc:Fallback>
        </mc:AlternateContent>
      </p:grpSp>
      <p:grpSp>
        <p:nvGrpSpPr>
          <p:cNvPr id="387" name="Group 386">
            <a:extLst>
              <a:ext uri="{FF2B5EF4-FFF2-40B4-BE49-F238E27FC236}">
                <a16:creationId xmlns:a16="http://schemas.microsoft.com/office/drawing/2014/main" id="{89EFD087-E1D3-48EC-A1D4-A460B3FC0B8E}"/>
              </a:ext>
            </a:extLst>
          </p:cNvPr>
          <p:cNvGrpSpPr/>
          <p:nvPr/>
        </p:nvGrpSpPr>
        <p:grpSpPr>
          <a:xfrm>
            <a:off x="202209" y="4436809"/>
            <a:ext cx="882360" cy="249120"/>
            <a:chOff x="5032353" y="4872268"/>
            <a:chExt cx="882360" cy="249120"/>
          </a:xfrm>
        </p:grpSpPr>
        <mc:AlternateContent xmlns:mc="http://schemas.openxmlformats.org/markup-compatibility/2006" xmlns:p14="http://schemas.microsoft.com/office/powerpoint/2010/main">
          <mc:Choice Requires="p14">
            <p:contentPart p14:bwMode="auto" r:id="rId16">
              <p14:nvContentPartPr>
                <p14:cNvPr id="378" name="Ink 377">
                  <a:extLst>
                    <a:ext uri="{FF2B5EF4-FFF2-40B4-BE49-F238E27FC236}">
                      <a16:creationId xmlns:a16="http://schemas.microsoft.com/office/drawing/2014/main" id="{FE30D3E9-13EA-4267-8539-205B8DDB9F02}"/>
                    </a:ext>
                  </a:extLst>
                </p14:cNvPr>
                <p14:cNvContentPartPr/>
                <p14:nvPr/>
              </p14:nvContentPartPr>
              <p14:xfrm>
                <a:off x="5051793" y="4872268"/>
                <a:ext cx="140760" cy="217800"/>
              </p14:xfrm>
            </p:contentPart>
          </mc:Choice>
          <mc:Fallback xmlns="">
            <p:pic>
              <p:nvPicPr>
                <p:cNvPr id="378" name="Ink 377">
                  <a:extLst>
                    <a:ext uri="{FF2B5EF4-FFF2-40B4-BE49-F238E27FC236}">
                      <a16:creationId xmlns:a16="http://schemas.microsoft.com/office/drawing/2014/main" id="{FE30D3E9-13EA-4267-8539-205B8DDB9F02}"/>
                    </a:ext>
                  </a:extLst>
                </p:cNvPr>
                <p:cNvPicPr/>
                <p:nvPr/>
              </p:nvPicPr>
              <p:blipFill>
                <a:blip r:embed="rId17"/>
                <a:stretch>
                  <a:fillRect/>
                </a:stretch>
              </p:blipFill>
              <p:spPr>
                <a:xfrm>
                  <a:off x="5042793" y="4863268"/>
                  <a:ext cx="15840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79" name="Ink 378">
                  <a:extLst>
                    <a:ext uri="{FF2B5EF4-FFF2-40B4-BE49-F238E27FC236}">
                      <a16:creationId xmlns:a16="http://schemas.microsoft.com/office/drawing/2014/main" id="{345AB306-D173-4023-B923-B4D4530C4A00}"/>
                    </a:ext>
                  </a:extLst>
                </p14:cNvPr>
                <p14:cNvContentPartPr/>
                <p14:nvPr/>
              </p14:nvContentPartPr>
              <p14:xfrm>
                <a:off x="5032353" y="4945708"/>
                <a:ext cx="217800" cy="31680"/>
              </p14:xfrm>
            </p:contentPart>
          </mc:Choice>
          <mc:Fallback xmlns="">
            <p:pic>
              <p:nvPicPr>
                <p:cNvPr id="379" name="Ink 378">
                  <a:extLst>
                    <a:ext uri="{FF2B5EF4-FFF2-40B4-BE49-F238E27FC236}">
                      <a16:creationId xmlns:a16="http://schemas.microsoft.com/office/drawing/2014/main" id="{345AB306-D173-4023-B923-B4D4530C4A00}"/>
                    </a:ext>
                  </a:extLst>
                </p:cNvPr>
                <p:cNvPicPr/>
                <p:nvPr/>
              </p:nvPicPr>
              <p:blipFill>
                <a:blip r:embed="rId19"/>
                <a:stretch>
                  <a:fillRect/>
                </a:stretch>
              </p:blipFill>
              <p:spPr>
                <a:xfrm>
                  <a:off x="5023353" y="4937068"/>
                  <a:ext cx="23544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80" name="Ink 379">
                  <a:extLst>
                    <a:ext uri="{FF2B5EF4-FFF2-40B4-BE49-F238E27FC236}">
                      <a16:creationId xmlns:a16="http://schemas.microsoft.com/office/drawing/2014/main" id="{E85DF0B5-9391-43EA-9D20-4C08664B874E}"/>
                    </a:ext>
                  </a:extLst>
                </p14:cNvPr>
                <p14:cNvContentPartPr/>
                <p14:nvPr/>
              </p14:nvContentPartPr>
              <p14:xfrm>
                <a:off x="5312433" y="4934908"/>
                <a:ext cx="35280" cy="177840"/>
              </p14:xfrm>
            </p:contentPart>
          </mc:Choice>
          <mc:Fallback xmlns="">
            <p:pic>
              <p:nvPicPr>
                <p:cNvPr id="380" name="Ink 379">
                  <a:extLst>
                    <a:ext uri="{FF2B5EF4-FFF2-40B4-BE49-F238E27FC236}">
                      <a16:creationId xmlns:a16="http://schemas.microsoft.com/office/drawing/2014/main" id="{E85DF0B5-9391-43EA-9D20-4C08664B874E}"/>
                    </a:ext>
                  </a:extLst>
                </p:cNvPr>
                <p:cNvPicPr/>
                <p:nvPr/>
              </p:nvPicPr>
              <p:blipFill>
                <a:blip r:embed="rId21"/>
                <a:stretch>
                  <a:fillRect/>
                </a:stretch>
              </p:blipFill>
              <p:spPr>
                <a:xfrm>
                  <a:off x="5303793" y="4925908"/>
                  <a:ext cx="5292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82" name="Ink 381">
                  <a:extLst>
                    <a:ext uri="{FF2B5EF4-FFF2-40B4-BE49-F238E27FC236}">
                      <a16:creationId xmlns:a16="http://schemas.microsoft.com/office/drawing/2014/main" id="{1A9691F2-D0C3-4396-824F-D1E22BFD12ED}"/>
                    </a:ext>
                  </a:extLst>
                </p14:cNvPr>
                <p14:cNvContentPartPr/>
                <p14:nvPr/>
              </p14:nvContentPartPr>
              <p14:xfrm>
                <a:off x="5394513" y="4963708"/>
                <a:ext cx="280800" cy="153360"/>
              </p14:xfrm>
            </p:contentPart>
          </mc:Choice>
          <mc:Fallback xmlns="">
            <p:pic>
              <p:nvPicPr>
                <p:cNvPr id="382" name="Ink 381">
                  <a:extLst>
                    <a:ext uri="{FF2B5EF4-FFF2-40B4-BE49-F238E27FC236}">
                      <a16:creationId xmlns:a16="http://schemas.microsoft.com/office/drawing/2014/main" id="{1A9691F2-D0C3-4396-824F-D1E22BFD12ED}"/>
                    </a:ext>
                  </a:extLst>
                </p:cNvPr>
                <p:cNvPicPr/>
                <p:nvPr/>
              </p:nvPicPr>
              <p:blipFill>
                <a:blip r:embed="rId23"/>
                <a:stretch>
                  <a:fillRect/>
                </a:stretch>
              </p:blipFill>
              <p:spPr>
                <a:xfrm>
                  <a:off x="5385513" y="4954708"/>
                  <a:ext cx="298440" cy="171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83" name="Ink 382">
                  <a:extLst>
                    <a:ext uri="{FF2B5EF4-FFF2-40B4-BE49-F238E27FC236}">
                      <a16:creationId xmlns:a16="http://schemas.microsoft.com/office/drawing/2014/main" id="{F85330BF-F418-4821-8491-A2A36307CE33}"/>
                    </a:ext>
                  </a:extLst>
                </p14:cNvPr>
                <p14:cNvContentPartPr/>
                <p14:nvPr/>
              </p14:nvContentPartPr>
              <p14:xfrm>
                <a:off x="5730033" y="4979908"/>
                <a:ext cx="184680" cy="141480"/>
              </p14:xfrm>
            </p:contentPart>
          </mc:Choice>
          <mc:Fallback xmlns="">
            <p:pic>
              <p:nvPicPr>
                <p:cNvPr id="383" name="Ink 382">
                  <a:extLst>
                    <a:ext uri="{FF2B5EF4-FFF2-40B4-BE49-F238E27FC236}">
                      <a16:creationId xmlns:a16="http://schemas.microsoft.com/office/drawing/2014/main" id="{F85330BF-F418-4821-8491-A2A36307CE33}"/>
                    </a:ext>
                  </a:extLst>
                </p:cNvPr>
                <p:cNvPicPr/>
                <p:nvPr/>
              </p:nvPicPr>
              <p:blipFill>
                <a:blip r:embed="rId25"/>
                <a:stretch>
                  <a:fillRect/>
                </a:stretch>
              </p:blipFill>
              <p:spPr>
                <a:xfrm>
                  <a:off x="5721033" y="4971268"/>
                  <a:ext cx="202320" cy="159120"/>
                </a:xfrm>
                <a:prstGeom prst="rect">
                  <a:avLst/>
                </a:prstGeom>
              </p:spPr>
            </p:pic>
          </mc:Fallback>
        </mc:AlternateContent>
      </p:grpSp>
      <p:grpSp>
        <p:nvGrpSpPr>
          <p:cNvPr id="386" name="Group 385">
            <a:extLst>
              <a:ext uri="{FF2B5EF4-FFF2-40B4-BE49-F238E27FC236}">
                <a16:creationId xmlns:a16="http://schemas.microsoft.com/office/drawing/2014/main" id="{FDAD9C3B-B748-4CDA-92CC-6898C93E348C}"/>
              </a:ext>
            </a:extLst>
          </p:cNvPr>
          <p:cNvGrpSpPr/>
          <p:nvPr/>
        </p:nvGrpSpPr>
        <p:grpSpPr>
          <a:xfrm>
            <a:off x="1306689" y="4432489"/>
            <a:ext cx="187200" cy="189720"/>
            <a:chOff x="6136833" y="4867948"/>
            <a:chExt cx="187200" cy="189720"/>
          </a:xfrm>
        </p:grpSpPr>
        <mc:AlternateContent xmlns:mc="http://schemas.openxmlformats.org/markup-compatibility/2006" xmlns:p14="http://schemas.microsoft.com/office/powerpoint/2010/main">
          <mc:Choice Requires="p14">
            <p:contentPart p14:bwMode="auto" r:id="rId26">
              <p14:nvContentPartPr>
                <p14:cNvPr id="384" name="Ink 383">
                  <a:extLst>
                    <a:ext uri="{FF2B5EF4-FFF2-40B4-BE49-F238E27FC236}">
                      <a16:creationId xmlns:a16="http://schemas.microsoft.com/office/drawing/2014/main" id="{2139138E-5FB1-4FC7-9CA5-DFD9BFC4FFAC}"/>
                    </a:ext>
                  </a:extLst>
                </p14:cNvPr>
                <p14:cNvContentPartPr/>
                <p14:nvPr/>
              </p14:nvContentPartPr>
              <p14:xfrm>
                <a:off x="6168153" y="4867948"/>
                <a:ext cx="155880" cy="189720"/>
              </p14:xfrm>
            </p:contentPart>
          </mc:Choice>
          <mc:Fallback xmlns="">
            <p:pic>
              <p:nvPicPr>
                <p:cNvPr id="384" name="Ink 383">
                  <a:extLst>
                    <a:ext uri="{FF2B5EF4-FFF2-40B4-BE49-F238E27FC236}">
                      <a16:creationId xmlns:a16="http://schemas.microsoft.com/office/drawing/2014/main" id="{2139138E-5FB1-4FC7-9CA5-DFD9BFC4FFAC}"/>
                    </a:ext>
                  </a:extLst>
                </p:cNvPr>
                <p:cNvPicPr/>
                <p:nvPr/>
              </p:nvPicPr>
              <p:blipFill>
                <a:blip r:embed="rId27"/>
                <a:stretch>
                  <a:fillRect/>
                </a:stretch>
              </p:blipFill>
              <p:spPr>
                <a:xfrm>
                  <a:off x="6159153" y="4859308"/>
                  <a:ext cx="17352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85" name="Ink 384">
                  <a:extLst>
                    <a:ext uri="{FF2B5EF4-FFF2-40B4-BE49-F238E27FC236}">
                      <a16:creationId xmlns:a16="http://schemas.microsoft.com/office/drawing/2014/main" id="{EB176FA3-AEA7-4BAD-8DD9-8AA2BF39ECDD}"/>
                    </a:ext>
                  </a:extLst>
                </p14:cNvPr>
                <p14:cNvContentPartPr/>
                <p14:nvPr/>
              </p14:nvContentPartPr>
              <p14:xfrm>
                <a:off x="6136833" y="4974868"/>
                <a:ext cx="117000" cy="6840"/>
              </p14:xfrm>
            </p:contentPart>
          </mc:Choice>
          <mc:Fallback xmlns="">
            <p:pic>
              <p:nvPicPr>
                <p:cNvPr id="385" name="Ink 384">
                  <a:extLst>
                    <a:ext uri="{FF2B5EF4-FFF2-40B4-BE49-F238E27FC236}">
                      <a16:creationId xmlns:a16="http://schemas.microsoft.com/office/drawing/2014/main" id="{EB176FA3-AEA7-4BAD-8DD9-8AA2BF39ECDD}"/>
                    </a:ext>
                  </a:extLst>
                </p:cNvPr>
                <p:cNvPicPr/>
                <p:nvPr/>
              </p:nvPicPr>
              <p:blipFill>
                <a:blip r:embed="rId29"/>
                <a:stretch>
                  <a:fillRect/>
                </a:stretch>
              </p:blipFill>
              <p:spPr>
                <a:xfrm>
                  <a:off x="6127833" y="4965868"/>
                  <a:ext cx="134640" cy="24480"/>
                </a:xfrm>
                <a:prstGeom prst="rect">
                  <a:avLst/>
                </a:prstGeom>
              </p:spPr>
            </p:pic>
          </mc:Fallback>
        </mc:AlternateContent>
      </p:grpSp>
      <p:grpSp>
        <p:nvGrpSpPr>
          <p:cNvPr id="416" name="Group 415">
            <a:extLst>
              <a:ext uri="{FF2B5EF4-FFF2-40B4-BE49-F238E27FC236}">
                <a16:creationId xmlns:a16="http://schemas.microsoft.com/office/drawing/2014/main" id="{9CCB599B-0EBE-4054-85B7-D384A3DD7A0B}"/>
              </a:ext>
            </a:extLst>
          </p:cNvPr>
          <p:cNvGrpSpPr/>
          <p:nvPr/>
        </p:nvGrpSpPr>
        <p:grpSpPr>
          <a:xfrm>
            <a:off x="1633953" y="4875148"/>
            <a:ext cx="1348920" cy="350280"/>
            <a:chOff x="1633953" y="4875148"/>
            <a:chExt cx="1348920" cy="350280"/>
          </a:xfrm>
        </p:grpSpPr>
        <mc:AlternateContent xmlns:mc="http://schemas.openxmlformats.org/markup-compatibility/2006" xmlns:p14="http://schemas.microsoft.com/office/powerpoint/2010/main">
          <mc:Choice Requires="p14">
            <p:contentPart p14:bwMode="auto" r:id="rId30">
              <p14:nvContentPartPr>
                <p14:cNvPr id="407" name="Ink 406">
                  <a:extLst>
                    <a:ext uri="{FF2B5EF4-FFF2-40B4-BE49-F238E27FC236}">
                      <a16:creationId xmlns:a16="http://schemas.microsoft.com/office/drawing/2014/main" id="{777AF105-7FEB-4B8E-B72A-0CD51EF4235F}"/>
                    </a:ext>
                  </a:extLst>
                </p14:cNvPr>
                <p14:cNvContentPartPr/>
                <p14:nvPr/>
              </p14:nvContentPartPr>
              <p14:xfrm>
                <a:off x="1633953" y="4875148"/>
                <a:ext cx="156960" cy="350280"/>
              </p14:xfrm>
            </p:contentPart>
          </mc:Choice>
          <mc:Fallback xmlns="">
            <p:pic>
              <p:nvPicPr>
                <p:cNvPr id="407" name="Ink 406">
                  <a:extLst>
                    <a:ext uri="{FF2B5EF4-FFF2-40B4-BE49-F238E27FC236}">
                      <a16:creationId xmlns:a16="http://schemas.microsoft.com/office/drawing/2014/main" id="{777AF105-7FEB-4B8E-B72A-0CD51EF4235F}"/>
                    </a:ext>
                  </a:extLst>
                </p:cNvPr>
                <p:cNvPicPr/>
                <p:nvPr/>
              </p:nvPicPr>
              <p:blipFill>
                <a:blip r:embed="rId31"/>
                <a:stretch>
                  <a:fillRect/>
                </a:stretch>
              </p:blipFill>
              <p:spPr>
                <a:xfrm>
                  <a:off x="1625313" y="4866508"/>
                  <a:ext cx="174600" cy="367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08" name="Ink 407">
                  <a:extLst>
                    <a:ext uri="{FF2B5EF4-FFF2-40B4-BE49-F238E27FC236}">
                      <a16:creationId xmlns:a16="http://schemas.microsoft.com/office/drawing/2014/main" id="{44E67EC9-5A23-4BDA-8C98-418D52E78800}"/>
                    </a:ext>
                  </a:extLst>
                </p14:cNvPr>
                <p14:cNvContentPartPr/>
                <p14:nvPr/>
              </p14:nvContentPartPr>
              <p14:xfrm>
                <a:off x="1634673" y="4982068"/>
                <a:ext cx="206640" cy="56880"/>
              </p14:xfrm>
            </p:contentPart>
          </mc:Choice>
          <mc:Fallback xmlns="">
            <p:pic>
              <p:nvPicPr>
                <p:cNvPr id="408" name="Ink 407">
                  <a:extLst>
                    <a:ext uri="{FF2B5EF4-FFF2-40B4-BE49-F238E27FC236}">
                      <a16:creationId xmlns:a16="http://schemas.microsoft.com/office/drawing/2014/main" id="{44E67EC9-5A23-4BDA-8C98-418D52E78800}"/>
                    </a:ext>
                  </a:extLst>
                </p:cNvPr>
                <p:cNvPicPr/>
                <p:nvPr/>
              </p:nvPicPr>
              <p:blipFill>
                <a:blip r:embed="rId33"/>
                <a:stretch>
                  <a:fillRect/>
                </a:stretch>
              </p:blipFill>
              <p:spPr>
                <a:xfrm>
                  <a:off x="1625673" y="4973068"/>
                  <a:ext cx="22428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10" name="Ink 409">
                  <a:extLst>
                    <a:ext uri="{FF2B5EF4-FFF2-40B4-BE49-F238E27FC236}">
                      <a16:creationId xmlns:a16="http://schemas.microsoft.com/office/drawing/2014/main" id="{3BA7FD21-7CE5-4B85-BCE1-F9D01BC69C33}"/>
                    </a:ext>
                  </a:extLst>
                </p14:cNvPr>
                <p14:cNvContentPartPr/>
                <p14:nvPr/>
              </p14:nvContentPartPr>
              <p14:xfrm>
                <a:off x="1888113" y="5068108"/>
                <a:ext cx="23760" cy="64800"/>
              </p14:xfrm>
            </p:contentPart>
          </mc:Choice>
          <mc:Fallback xmlns="">
            <p:pic>
              <p:nvPicPr>
                <p:cNvPr id="410" name="Ink 409">
                  <a:extLst>
                    <a:ext uri="{FF2B5EF4-FFF2-40B4-BE49-F238E27FC236}">
                      <a16:creationId xmlns:a16="http://schemas.microsoft.com/office/drawing/2014/main" id="{3BA7FD21-7CE5-4B85-BCE1-F9D01BC69C33}"/>
                    </a:ext>
                  </a:extLst>
                </p:cNvPr>
                <p:cNvPicPr/>
                <p:nvPr/>
              </p:nvPicPr>
              <p:blipFill>
                <a:blip r:embed="rId35"/>
                <a:stretch>
                  <a:fillRect/>
                </a:stretch>
              </p:blipFill>
              <p:spPr>
                <a:xfrm>
                  <a:off x="1879113" y="5059108"/>
                  <a:ext cx="414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11" name="Ink 410">
                  <a:extLst>
                    <a:ext uri="{FF2B5EF4-FFF2-40B4-BE49-F238E27FC236}">
                      <a16:creationId xmlns:a16="http://schemas.microsoft.com/office/drawing/2014/main" id="{572DF89A-4B64-40B3-9004-8EA094365F5C}"/>
                    </a:ext>
                  </a:extLst>
                </p14:cNvPr>
                <p14:cNvContentPartPr/>
                <p14:nvPr/>
              </p14:nvContentPartPr>
              <p14:xfrm>
                <a:off x="1920513" y="4969108"/>
                <a:ext cx="13680" cy="3240"/>
              </p14:xfrm>
            </p:contentPart>
          </mc:Choice>
          <mc:Fallback xmlns="">
            <p:pic>
              <p:nvPicPr>
                <p:cNvPr id="411" name="Ink 410">
                  <a:extLst>
                    <a:ext uri="{FF2B5EF4-FFF2-40B4-BE49-F238E27FC236}">
                      <a16:creationId xmlns:a16="http://schemas.microsoft.com/office/drawing/2014/main" id="{572DF89A-4B64-40B3-9004-8EA094365F5C}"/>
                    </a:ext>
                  </a:extLst>
                </p:cNvPr>
                <p:cNvPicPr/>
                <p:nvPr/>
              </p:nvPicPr>
              <p:blipFill>
                <a:blip r:embed="rId37"/>
                <a:stretch>
                  <a:fillRect/>
                </a:stretch>
              </p:blipFill>
              <p:spPr>
                <a:xfrm>
                  <a:off x="1911873" y="4960108"/>
                  <a:ext cx="31320" cy="208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12" name="Ink 411">
                  <a:extLst>
                    <a:ext uri="{FF2B5EF4-FFF2-40B4-BE49-F238E27FC236}">
                      <a16:creationId xmlns:a16="http://schemas.microsoft.com/office/drawing/2014/main" id="{70885ABC-BF30-4F16-8DAE-D4DF1916D5DB}"/>
                    </a:ext>
                  </a:extLst>
                </p14:cNvPr>
                <p14:cNvContentPartPr/>
                <p14:nvPr/>
              </p14:nvContentPartPr>
              <p14:xfrm>
                <a:off x="1962993" y="5037868"/>
                <a:ext cx="312120" cy="144360"/>
              </p14:xfrm>
            </p:contentPart>
          </mc:Choice>
          <mc:Fallback xmlns="">
            <p:pic>
              <p:nvPicPr>
                <p:cNvPr id="412" name="Ink 411">
                  <a:extLst>
                    <a:ext uri="{FF2B5EF4-FFF2-40B4-BE49-F238E27FC236}">
                      <a16:creationId xmlns:a16="http://schemas.microsoft.com/office/drawing/2014/main" id="{70885ABC-BF30-4F16-8DAE-D4DF1916D5DB}"/>
                    </a:ext>
                  </a:extLst>
                </p:cNvPr>
                <p:cNvPicPr/>
                <p:nvPr/>
              </p:nvPicPr>
              <p:blipFill>
                <a:blip r:embed="rId39"/>
                <a:stretch>
                  <a:fillRect/>
                </a:stretch>
              </p:blipFill>
              <p:spPr>
                <a:xfrm>
                  <a:off x="1953993" y="5029228"/>
                  <a:ext cx="32976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13" name="Ink 412">
                  <a:extLst>
                    <a:ext uri="{FF2B5EF4-FFF2-40B4-BE49-F238E27FC236}">
                      <a16:creationId xmlns:a16="http://schemas.microsoft.com/office/drawing/2014/main" id="{F86C5C67-E9B2-48FD-A1F0-B0874FC2E10D}"/>
                    </a:ext>
                  </a:extLst>
                </p14:cNvPr>
                <p14:cNvContentPartPr/>
                <p14:nvPr/>
              </p14:nvContentPartPr>
              <p14:xfrm>
                <a:off x="2355033" y="5020228"/>
                <a:ext cx="162360" cy="165960"/>
              </p14:xfrm>
            </p:contentPart>
          </mc:Choice>
          <mc:Fallback xmlns="">
            <p:pic>
              <p:nvPicPr>
                <p:cNvPr id="413" name="Ink 412">
                  <a:extLst>
                    <a:ext uri="{FF2B5EF4-FFF2-40B4-BE49-F238E27FC236}">
                      <a16:creationId xmlns:a16="http://schemas.microsoft.com/office/drawing/2014/main" id="{F86C5C67-E9B2-48FD-A1F0-B0874FC2E10D}"/>
                    </a:ext>
                  </a:extLst>
                </p:cNvPr>
                <p:cNvPicPr/>
                <p:nvPr/>
              </p:nvPicPr>
              <p:blipFill>
                <a:blip r:embed="rId41"/>
                <a:stretch>
                  <a:fillRect/>
                </a:stretch>
              </p:blipFill>
              <p:spPr>
                <a:xfrm>
                  <a:off x="2346033" y="5011228"/>
                  <a:ext cx="18000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15" name="Ink 414">
                  <a:extLst>
                    <a:ext uri="{FF2B5EF4-FFF2-40B4-BE49-F238E27FC236}">
                      <a16:creationId xmlns:a16="http://schemas.microsoft.com/office/drawing/2014/main" id="{1EA8A87C-6E06-410D-AE2A-65ACF393A724}"/>
                    </a:ext>
                  </a:extLst>
                </p14:cNvPr>
                <p14:cNvContentPartPr/>
                <p14:nvPr/>
              </p14:nvContentPartPr>
              <p14:xfrm>
                <a:off x="2704593" y="4909348"/>
                <a:ext cx="278280" cy="217080"/>
              </p14:xfrm>
            </p:contentPart>
          </mc:Choice>
          <mc:Fallback xmlns="">
            <p:pic>
              <p:nvPicPr>
                <p:cNvPr id="415" name="Ink 414">
                  <a:extLst>
                    <a:ext uri="{FF2B5EF4-FFF2-40B4-BE49-F238E27FC236}">
                      <a16:creationId xmlns:a16="http://schemas.microsoft.com/office/drawing/2014/main" id="{1EA8A87C-6E06-410D-AE2A-65ACF393A724}"/>
                    </a:ext>
                  </a:extLst>
                </p:cNvPr>
                <p:cNvPicPr/>
                <p:nvPr/>
              </p:nvPicPr>
              <p:blipFill>
                <a:blip r:embed="rId43"/>
                <a:stretch>
                  <a:fillRect/>
                </a:stretch>
              </p:blipFill>
              <p:spPr>
                <a:xfrm>
                  <a:off x="2695953" y="4900708"/>
                  <a:ext cx="295920" cy="234720"/>
                </a:xfrm>
                <a:prstGeom prst="rect">
                  <a:avLst/>
                </a:prstGeom>
              </p:spPr>
            </p:pic>
          </mc:Fallback>
        </mc:AlternateContent>
      </p:grpSp>
      <p:grpSp>
        <p:nvGrpSpPr>
          <p:cNvPr id="484" name="Group 483">
            <a:extLst>
              <a:ext uri="{FF2B5EF4-FFF2-40B4-BE49-F238E27FC236}">
                <a16:creationId xmlns:a16="http://schemas.microsoft.com/office/drawing/2014/main" id="{4BE6599F-1E3A-45E5-91C7-80AED88A0B34}"/>
              </a:ext>
            </a:extLst>
          </p:cNvPr>
          <p:cNvGrpSpPr/>
          <p:nvPr/>
        </p:nvGrpSpPr>
        <p:grpSpPr>
          <a:xfrm>
            <a:off x="1849953" y="1210156"/>
            <a:ext cx="4694040" cy="5176632"/>
            <a:chOff x="1849953" y="1210156"/>
            <a:chExt cx="4694040" cy="5176632"/>
          </a:xfrm>
        </p:grpSpPr>
        <p:grpSp>
          <p:nvGrpSpPr>
            <p:cNvPr id="391" name="Group 390">
              <a:extLst>
                <a:ext uri="{FF2B5EF4-FFF2-40B4-BE49-F238E27FC236}">
                  <a16:creationId xmlns:a16="http://schemas.microsoft.com/office/drawing/2014/main" id="{02B60B9E-E9DF-4247-B6A7-5077D486F6B1}"/>
                </a:ext>
              </a:extLst>
            </p:cNvPr>
            <p:cNvGrpSpPr/>
            <p:nvPr/>
          </p:nvGrpSpPr>
          <p:grpSpPr>
            <a:xfrm>
              <a:off x="5744205" y="1566643"/>
              <a:ext cx="390618" cy="3906180"/>
              <a:chOff x="5850118" y="462345"/>
              <a:chExt cx="390618" cy="3906180"/>
            </a:xfrm>
          </p:grpSpPr>
          <p:sp>
            <p:nvSpPr>
              <p:cNvPr id="9" name="Rectangle 8">
                <a:extLst>
                  <a:ext uri="{FF2B5EF4-FFF2-40B4-BE49-F238E27FC236}">
                    <a16:creationId xmlns:a16="http://schemas.microsoft.com/office/drawing/2014/main" id="{32C7DBB3-BFDE-410D-A848-63F34EABD7E4}"/>
                  </a:ext>
                </a:extLst>
              </p:cNvPr>
              <p:cNvSpPr/>
              <p:nvPr/>
            </p:nvSpPr>
            <p:spPr>
              <a:xfrm rot="10800000">
                <a:off x="5850118" y="3977907"/>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Rectangle 9">
                <a:extLst>
                  <a:ext uri="{FF2B5EF4-FFF2-40B4-BE49-F238E27FC236}">
                    <a16:creationId xmlns:a16="http://schemas.microsoft.com/office/drawing/2014/main" id="{0B55E1A9-DF1E-44B3-BC1C-321499A51E11}"/>
                  </a:ext>
                </a:extLst>
              </p:cNvPr>
              <p:cNvSpPr/>
              <p:nvPr/>
            </p:nvSpPr>
            <p:spPr>
              <a:xfrm rot="10800000">
                <a:off x="5850118" y="3587289"/>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Rectangle 10">
                <a:extLst>
                  <a:ext uri="{FF2B5EF4-FFF2-40B4-BE49-F238E27FC236}">
                    <a16:creationId xmlns:a16="http://schemas.microsoft.com/office/drawing/2014/main" id="{2F426F8C-6608-428A-BB8D-8B7065A752FD}"/>
                  </a:ext>
                </a:extLst>
              </p:cNvPr>
              <p:cNvSpPr/>
              <p:nvPr/>
            </p:nvSpPr>
            <p:spPr>
              <a:xfrm rot="10800000">
                <a:off x="5850118" y="3196671"/>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Rectangle 11">
                <a:extLst>
                  <a:ext uri="{FF2B5EF4-FFF2-40B4-BE49-F238E27FC236}">
                    <a16:creationId xmlns:a16="http://schemas.microsoft.com/office/drawing/2014/main" id="{58EC0B8D-1FC9-40CD-ABBE-572E10502A1D}"/>
                  </a:ext>
                </a:extLst>
              </p:cNvPr>
              <p:cNvSpPr/>
              <p:nvPr/>
            </p:nvSpPr>
            <p:spPr>
              <a:xfrm rot="10800000">
                <a:off x="5850118" y="2806053"/>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4ACD2C16-9AF5-4661-B7EA-71F73B1575F1}"/>
                  </a:ext>
                </a:extLst>
              </p:cNvPr>
              <p:cNvSpPr/>
              <p:nvPr/>
            </p:nvSpPr>
            <p:spPr>
              <a:xfrm rot="10800000">
                <a:off x="5850118" y="2415435"/>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Rectangle 13">
                <a:extLst>
                  <a:ext uri="{FF2B5EF4-FFF2-40B4-BE49-F238E27FC236}">
                    <a16:creationId xmlns:a16="http://schemas.microsoft.com/office/drawing/2014/main" id="{A94D8864-7F52-46B3-9255-7C3B850A57E9}"/>
                  </a:ext>
                </a:extLst>
              </p:cNvPr>
              <p:cNvSpPr/>
              <p:nvPr/>
            </p:nvSpPr>
            <p:spPr>
              <a:xfrm rot="10800000">
                <a:off x="5850118" y="2024817"/>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Rectangle 14">
                <a:extLst>
                  <a:ext uri="{FF2B5EF4-FFF2-40B4-BE49-F238E27FC236}">
                    <a16:creationId xmlns:a16="http://schemas.microsoft.com/office/drawing/2014/main" id="{E817E9AA-6323-404C-B559-D53AD215B938}"/>
                  </a:ext>
                </a:extLst>
              </p:cNvPr>
              <p:cNvSpPr/>
              <p:nvPr/>
            </p:nvSpPr>
            <p:spPr>
              <a:xfrm rot="10800000">
                <a:off x="5850118" y="1634199"/>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Rectangle 15">
                <a:extLst>
                  <a:ext uri="{FF2B5EF4-FFF2-40B4-BE49-F238E27FC236}">
                    <a16:creationId xmlns:a16="http://schemas.microsoft.com/office/drawing/2014/main" id="{4012E362-8A00-4540-A477-04D0323BC56C}"/>
                  </a:ext>
                </a:extLst>
              </p:cNvPr>
              <p:cNvSpPr/>
              <p:nvPr/>
            </p:nvSpPr>
            <p:spPr>
              <a:xfrm rot="10800000">
                <a:off x="5850118" y="1243581"/>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Rectangle 16">
                <a:extLst>
                  <a:ext uri="{FF2B5EF4-FFF2-40B4-BE49-F238E27FC236}">
                    <a16:creationId xmlns:a16="http://schemas.microsoft.com/office/drawing/2014/main" id="{61BDC33A-3670-4EA9-A126-2D792102135A}"/>
                  </a:ext>
                </a:extLst>
              </p:cNvPr>
              <p:cNvSpPr/>
              <p:nvPr/>
            </p:nvSpPr>
            <p:spPr>
              <a:xfrm rot="10800000">
                <a:off x="5850118" y="852963"/>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Rectangle 17">
                <a:extLst>
                  <a:ext uri="{FF2B5EF4-FFF2-40B4-BE49-F238E27FC236}">
                    <a16:creationId xmlns:a16="http://schemas.microsoft.com/office/drawing/2014/main" id="{34995369-EA7B-48CC-B005-6A187EB1895C}"/>
                  </a:ext>
                </a:extLst>
              </p:cNvPr>
              <p:cNvSpPr/>
              <p:nvPr/>
            </p:nvSpPr>
            <p:spPr>
              <a:xfrm rot="10800000">
                <a:off x="5850118" y="462345"/>
                <a:ext cx="390618" cy="390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67" name="TextBox 66">
              <a:extLst>
                <a:ext uri="{FF2B5EF4-FFF2-40B4-BE49-F238E27FC236}">
                  <a16:creationId xmlns:a16="http://schemas.microsoft.com/office/drawing/2014/main" id="{997E715A-4322-4C2F-A103-794F10CC17D6}"/>
                </a:ext>
              </a:extLst>
            </p:cNvPr>
            <p:cNvSpPr txBox="1"/>
            <p:nvPr/>
          </p:nvSpPr>
          <p:spPr>
            <a:xfrm>
              <a:off x="5651096" y="1210156"/>
              <a:ext cx="649537" cy="369332"/>
            </a:xfrm>
            <a:prstGeom prst="rect">
              <a:avLst/>
            </a:prstGeom>
            <a:noFill/>
          </p:spPr>
          <p:txBody>
            <a:bodyPr wrap="none" rtlCol="0">
              <a:spAutoFit/>
            </a:bodyPr>
            <a:lstStyle/>
            <a:p>
              <a:r>
                <a:rPr lang="en-ZA" dirty="0"/>
                <a:t>Time</a:t>
              </a:r>
            </a:p>
          </p:txBody>
        </p:sp>
        <p:grpSp>
          <p:nvGrpSpPr>
            <p:cNvPr id="480" name="Group 479">
              <a:extLst>
                <a:ext uri="{FF2B5EF4-FFF2-40B4-BE49-F238E27FC236}">
                  <a16:creationId xmlns:a16="http://schemas.microsoft.com/office/drawing/2014/main" id="{44CF7586-DDF5-4B98-B7D5-B723580ACCFD}"/>
                </a:ext>
              </a:extLst>
            </p:cNvPr>
            <p:cNvGrpSpPr/>
            <p:nvPr/>
          </p:nvGrpSpPr>
          <p:grpSpPr>
            <a:xfrm>
              <a:off x="1849953" y="1809388"/>
              <a:ext cx="4694040" cy="4577400"/>
              <a:chOff x="1849953" y="1809388"/>
              <a:chExt cx="4694040" cy="4577400"/>
            </a:xfrm>
          </p:grpSpPr>
          <mc:AlternateContent xmlns:mc="http://schemas.openxmlformats.org/markup-compatibility/2006" xmlns:p14="http://schemas.microsoft.com/office/powerpoint/2010/main">
            <mc:Choice Requires="p14">
              <p:contentPart p14:bwMode="auto" r:id="rId44">
                <p14:nvContentPartPr>
                  <p14:cNvPr id="417" name="Ink 416">
                    <a:extLst>
                      <a:ext uri="{FF2B5EF4-FFF2-40B4-BE49-F238E27FC236}">
                        <a16:creationId xmlns:a16="http://schemas.microsoft.com/office/drawing/2014/main" id="{CA8A3C97-0EA4-4386-8B90-870360BD901A}"/>
                      </a:ext>
                    </a:extLst>
                  </p14:cNvPr>
                  <p14:cNvContentPartPr/>
                  <p14:nvPr/>
                </p14:nvContentPartPr>
                <p14:xfrm>
                  <a:off x="4792233" y="5235508"/>
                  <a:ext cx="1190520" cy="1151280"/>
                </p14:xfrm>
              </p:contentPart>
            </mc:Choice>
            <mc:Fallback xmlns="">
              <p:pic>
                <p:nvPicPr>
                  <p:cNvPr id="417" name="Ink 416">
                    <a:extLst>
                      <a:ext uri="{FF2B5EF4-FFF2-40B4-BE49-F238E27FC236}">
                        <a16:creationId xmlns:a16="http://schemas.microsoft.com/office/drawing/2014/main" id="{CA8A3C97-0EA4-4386-8B90-870360BD901A}"/>
                      </a:ext>
                    </a:extLst>
                  </p:cNvPr>
                  <p:cNvPicPr/>
                  <p:nvPr/>
                </p:nvPicPr>
                <p:blipFill>
                  <a:blip r:embed="rId45"/>
                  <a:stretch>
                    <a:fillRect/>
                  </a:stretch>
                </p:blipFill>
                <p:spPr>
                  <a:xfrm>
                    <a:off x="4774593" y="5217868"/>
                    <a:ext cx="1226160" cy="1186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18" name="Ink 417">
                    <a:extLst>
                      <a:ext uri="{FF2B5EF4-FFF2-40B4-BE49-F238E27FC236}">
                        <a16:creationId xmlns:a16="http://schemas.microsoft.com/office/drawing/2014/main" id="{38D32E82-911A-495F-B0FC-60B29A1467DF}"/>
                      </a:ext>
                    </a:extLst>
                  </p14:cNvPr>
                  <p14:cNvContentPartPr/>
                  <p14:nvPr/>
                </p14:nvContentPartPr>
                <p14:xfrm>
                  <a:off x="6258873" y="5241628"/>
                  <a:ext cx="138960" cy="138240"/>
                </p14:xfrm>
              </p:contentPart>
            </mc:Choice>
            <mc:Fallback xmlns="">
              <p:pic>
                <p:nvPicPr>
                  <p:cNvPr id="418" name="Ink 417">
                    <a:extLst>
                      <a:ext uri="{FF2B5EF4-FFF2-40B4-BE49-F238E27FC236}">
                        <a16:creationId xmlns:a16="http://schemas.microsoft.com/office/drawing/2014/main" id="{38D32E82-911A-495F-B0FC-60B29A1467DF}"/>
                      </a:ext>
                    </a:extLst>
                  </p:cNvPr>
                  <p:cNvPicPr/>
                  <p:nvPr/>
                </p:nvPicPr>
                <p:blipFill>
                  <a:blip r:embed="rId47"/>
                  <a:stretch>
                    <a:fillRect/>
                  </a:stretch>
                </p:blipFill>
                <p:spPr>
                  <a:xfrm>
                    <a:off x="6240873" y="5223628"/>
                    <a:ext cx="17460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19" name="Ink 418">
                    <a:extLst>
                      <a:ext uri="{FF2B5EF4-FFF2-40B4-BE49-F238E27FC236}">
                        <a16:creationId xmlns:a16="http://schemas.microsoft.com/office/drawing/2014/main" id="{D22ADDE9-1271-4AB1-B630-DF38322D1762}"/>
                      </a:ext>
                    </a:extLst>
                  </p14:cNvPr>
                  <p14:cNvContentPartPr/>
                  <p14:nvPr/>
                </p14:nvContentPartPr>
                <p14:xfrm>
                  <a:off x="6276873" y="4794868"/>
                  <a:ext cx="145440" cy="197640"/>
                </p14:xfrm>
              </p:contentPart>
            </mc:Choice>
            <mc:Fallback xmlns="">
              <p:pic>
                <p:nvPicPr>
                  <p:cNvPr id="419" name="Ink 418">
                    <a:extLst>
                      <a:ext uri="{FF2B5EF4-FFF2-40B4-BE49-F238E27FC236}">
                        <a16:creationId xmlns:a16="http://schemas.microsoft.com/office/drawing/2014/main" id="{D22ADDE9-1271-4AB1-B630-DF38322D1762}"/>
                      </a:ext>
                    </a:extLst>
                  </p:cNvPr>
                  <p:cNvPicPr/>
                  <p:nvPr/>
                </p:nvPicPr>
                <p:blipFill>
                  <a:blip r:embed="rId49"/>
                  <a:stretch>
                    <a:fillRect/>
                  </a:stretch>
                </p:blipFill>
                <p:spPr>
                  <a:xfrm>
                    <a:off x="6259233" y="4777228"/>
                    <a:ext cx="1810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20" name="Ink 419">
                    <a:extLst>
                      <a:ext uri="{FF2B5EF4-FFF2-40B4-BE49-F238E27FC236}">
                        <a16:creationId xmlns:a16="http://schemas.microsoft.com/office/drawing/2014/main" id="{07A8AFED-F113-4815-A1CC-4F8734AA6C7B}"/>
                      </a:ext>
                    </a:extLst>
                  </p14:cNvPr>
                  <p14:cNvContentPartPr/>
                  <p14:nvPr/>
                </p14:nvContentPartPr>
                <p14:xfrm>
                  <a:off x="6345273" y="4429468"/>
                  <a:ext cx="143640" cy="158400"/>
                </p14:xfrm>
              </p:contentPart>
            </mc:Choice>
            <mc:Fallback xmlns="">
              <p:pic>
                <p:nvPicPr>
                  <p:cNvPr id="420" name="Ink 419">
                    <a:extLst>
                      <a:ext uri="{FF2B5EF4-FFF2-40B4-BE49-F238E27FC236}">
                        <a16:creationId xmlns:a16="http://schemas.microsoft.com/office/drawing/2014/main" id="{07A8AFED-F113-4815-A1CC-4F8734AA6C7B}"/>
                      </a:ext>
                    </a:extLst>
                  </p:cNvPr>
                  <p:cNvPicPr/>
                  <p:nvPr/>
                </p:nvPicPr>
                <p:blipFill>
                  <a:blip r:embed="rId51"/>
                  <a:stretch>
                    <a:fillRect/>
                  </a:stretch>
                </p:blipFill>
                <p:spPr>
                  <a:xfrm>
                    <a:off x="6327633" y="4411468"/>
                    <a:ext cx="17928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21" name="Ink 420">
                    <a:extLst>
                      <a:ext uri="{FF2B5EF4-FFF2-40B4-BE49-F238E27FC236}">
                        <a16:creationId xmlns:a16="http://schemas.microsoft.com/office/drawing/2014/main" id="{994EE077-922A-452A-B4AD-ACF3ED5F82CF}"/>
                      </a:ext>
                    </a:extLst>
                  </p14:cNvPr>
                  <p14:cNvContentPartPr/>
                  <p14:nvPr/>
                </p14:nvContentPartPr>
                <p14:xfrm>
                  <a:off x="6300633" y="3979828"/>
                  <a:ext cx="174240" cy="186840"/>
                </p14:xfrm>
              </p:contentPart>
            </mc:Choice>
            <mc:Fallback xmlns="">
              <p:pic>
                <p:nvPicPr>
                  <p:cNvPr id="421" name="Ink 420">
                    <a:extLst>
                      <a:ext uri="{FF2B5EF4-FFF2-40B4-BE49-F238E27FC236}">
                        <a16:creationId xmlns:a16="http://schemas.microsoft.com/office/drawing/2014/main" id="{994EE077-922A-452A-B4AD-ACF3ED5F82CF}"/>
                      </a:ext>
                    </a:extLst>
                  </p:cNvPr>
                  <p:cNvPicPr/>
                  <p:nvPr/>
                </p:nvPicPr>
                <p:blipFill>
                  <a:blip r:embed="rId53"/>
                  <a:stretch>
                    <a:fillRect/>
                  </a:stretch>
                </p:blipFill>
                <p:spPr>
                  <a:xfrm>
                    <a:off x="6282633" y="3962188"/>
                    <a:ext cx="2098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22" name="Ink 421">
                    <a:extLst>
                      <a:ext uri="{FF2B5EF4-FFF2-40B4-BE49-F238E27FC236}">
                        <a16:creationId xmlns:a16="http://schemas.microsoft.com/office/drawing/2014/main" id="{ECB2257E-B26A-4480-BB2E-9BA44E787E6C}"/>
                      </a:ext>
                    </a:extLst>
                  </p14:cNvPr>
                  <p14:cNvContentPartPr/>
                  <p14:nvPr/>
                </p14:nvContentPartPr>
                <p14:xfrm>
                  <a:off x="6265713" y="3594268"/>
                  <a:ext cx="278280" cy="183960"/>
                </p14:xfrm>
              </p:contentPart>
            </mc:Choice>
            <mc:Fallback xmlns="">
              <p:pic>
                <p:nvPicPr>
                  <p:cNvPr id="422" name="Ink 421">
                    <a:extLst>
                      <a:ext uri="{FF2B5EF4-FFF2-40B4-BE49-F238E27FC236}">
                        <a16:creationId xmlns:a16="http://schemas.microsoft.com/office/drawing/2014/main" id="{ECB2257E-B26A-4480-BB2E-9BA44E787E6C}"/>
                      </a:ext>
                    </a:extLst>
                  </p:cNvPr>
                  <p:cNvPicPr/>
                  <p:nvPr/>
                </p:nvPicPr>
                <p:blipFill>
                  <a:blip r:embed="rId55"/>
                  <a:stretch>
                    <a:fillRect/>
                  </a:stretch>
                </p:blipFill>
                <p:spPr>
                  <a:xfrm>
                    <a:off x="6248073" y="3576268"/>
                    <a:ext cx="313920" cy="219600"/>
                  </a:xfrm>
                  <a:prstGeom prst="rect">
                    <a:avLst/>
                  </a:prstGeom>
                </p:spPr>
              </p:pic>
            </mc:Fallback>
          </mc:AlternateContent>
          <p:grpSp>
            <p:nvGrpSpPr>
              <p:cNvPr id="429" name="Group 428">
                <a:extLst>
                  <a:ext uri="{FF2B5EF4-FFF2-40B4-BE49-F238E27FC236}">
                    <a16:creationId xmlns:a16="http://schemas.microsoft.com/office/drawing/2014/main" id="{D8F4FFDF-F043-46DC-9CA8-35994FB1FF1E}"/>
                  </a:ext>
                </a:extLst>
              </p:cNvPr>
              <p:cNvGrpSpPr/>
              <p:nvPr/>
            </p:nvGrpSpPr>
            <p:grpSpPr>
              <a:xfrm>
                <a:off x="6450753" y="2797228"/>
                <a:ext cx="29520" cy="199440"/>
                <a:chOff x="6450753" y="2797228"/>
                <a:chExt cx="29520" cy="199440"/>
              </a:xfrm>
            </p:grpSpPr>
            <mc:AlternateContent xmlns:mc="http://schemas.openxmlformats.org/markup-compatibility/2006" xmlns:p14="http://schemas.microsoft.com/office/powerpoint/2010/main">
              <mc:Choice Requires="p14">
                <p:contentPart p14:bwMode="auto" r:id="rId56">
                  <p14:nvContentPartPr>
                    <p14:cNvPr id="426" name="Ink 425">
                      <a:extLst>
                        <a:ext uri="{FF2B5EF4-FFF2-40B4-BE49-F238E27FC236}">
                          <a16:creationId xmlns:a16="http://schemas.microsoft.com/office/drawing/2014/main" id="{9616A160-B733-4A3C-B713-A8CF1E16DA79}"/>
                        </a:ext>
                      </a:extLst>
                    </p14:cNvPr>
                    <p14:cNvContentPartPr/>
                    <p14:nvPr/>
                  </p14:nvContentPartPr>
                  <p14:xfrm>
                    <a:off x="6450753" y="2797228"/>
                    <a:ext cx="9720" cy="9720"/>
                  </p14:xfrm>
                </p:contentPart>
              </mc:Choice>
              <mc:Fallback xmlns="">
                <p:pic>
                  <p:nvPicPr>
                    <p:cNvPr id="426" name="Ink 425">
                      <a:extLst>
                        <a:ext uri="{FF2B5EF4-FFF2-40B4-BE49-F238E27FC236}">
                          <a16:creationId xmlns:a16="http://schemas.microsoft.com/office/drawing/2014/main" id="{9616A160-B733-4A3C-B713-A8CF1E16DA79}"/>
                        </a:ext>
                      </a:extLst>
                    </p:cNvPr>
                    <p:cNvPicPr/>
                    <p:nvPr/>
                  </p:nvPicPr>
                  <p:blipFill>
                    <a:blip r:embed="rId57"/>
                    <a:stretch>
                      <a:fillRect/>
                    </a:stretch>
                  </p:blipFill>
                  <p:spPr>
                    <a:xfrm>
                      <a:off x="6432753" y="2779228"/>
                      <a:ext cx="4536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27" name="Ink 426">
                      <a:extLst>
                        <a:ext uri="{FF2B5EF4-FFF2-40B4-BE49-F238E27FC236}">
                          <a16:creationId xmlns:a16="http://schemas.microsoft.com/office/drawing/2014/main" id="{47587974-6CD3-40C4-9538-044CB74794AE}"/>
                        </a:ext>
                      </a:extLst>
                    </p14:cNvPr>
                    <p14:cNvContentPartPr/>
                    <p14:nvPr/>
                  </p14:nvContentPartPr>
                  <p14:xfrm>
                    <a:off x="6460833" y="2886508"/>
                    <a:ext cx="10440" cy="12240"/>
                  </p14:xfrm>
                </p:contentPart>
              </mc:Choice>
              <mc:Fallback xmlns="">
                <p:pic>
                  <p:nvPicPr>
                    <p:cNvPr id="427" name="Ink 426">
                      <a:extLst>
                        <a:ext uri="{FF2B5EF4-FFF2-40B4-BE49-F238E27FC236}">
                          <a16:creationId xmlns:a16="http://schemas.microsoft.com/office/drawing/2014/main" id="{47587974-6CD3-40C4-9538-044CB74794AE}"/>
                        </a:ext>
                      </a:extLst>
                    </p:cNvPr>
                    <p:cNvPicPr/>
                    <p:nvPr/>
                  </p:nvPicPr>
                  <p:blipFill>
                    <a:blip r:embed="rId59"/>
                    <a:stretch>
                      <a:fillRect/>
                    </a:stretch>
                  </p:blipFill>
                  <p:spPr>
                    <a:xfrm>
                      <a:off x="6442833" y="2868868"/>
                      <a:ext cx="460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28" name="Ink 427">
                      <a:extLst>
                        <a:ext uri="{FF2B5EF4-FFF2-40B4-BE49-F238E27FC236}">
                          <a16:creationId xmlns:a16="http://schemas.microsoft.com/office/drawing/2014/main" id="{B76DC228-BEF6-43D4-8A52-78C355D55B87}"/>
                        </a:ext>
                      </a:extLst>
                    </p14:cNvPr>
                    <p14:cNvContentPartPr/>
                    <p14:nvPr/>
                  </p14:nvContentPartPr>
                  <p14:xfrm>
                    <a:off x="6470913" y="2984068"/>
                    <a:ext cx="9360" cy="12600"/>
                  </p14:xfrm>
                </p:contentPart>
              </mc:Choice>
              <mc:Fallback xmlns="">
                <p:pic>
                  <p:nvPicPr>
                    <p:cNvPr id="428" name="Ink 427">
                      <a:extLst>
                        <a:ext uri="{FF2B5EF4-FFF2-40B4-BE49-F238E27FC236}">
                          <a16:creationId xmlns:a16="http://schemas.microsoft.com/office/drawing/2014/main" id="{B76DC228-BEF6-43D4-8A52-78C355D55B87}"/>
                        </a:ext>
                      </a:extLst>
                    </p:cNvPr>
                    <p:cNvPicPr/>
                    <p:nvPr/>
                  </p:nvPicPr>
                  <p:blipFill>
                    <a:blip r:embed="rId61"/>
                    <a:stretch>
                      <a:fillRect/>
                    </a:stretch>
                  </p:blipFill>
                  <p:spPr>
                    <a:xfrm>
                      <a:off x="6452913" y="2966068"/>
                      <a:ext cx="45000" cy="48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2">
                <p14:nvContentPartPr>
                  <p14:cNvPr id="430" name="Ink 429">
                    <a:extLst>
                      <a:ext uri="{FF2B5EF4-FFF2-40B4-BE49-F238E27FC236}">
                        <a16:creationId xmlns:a16="http://schemas.microsoft.com/office/drawing/2014/main" id="{ADE40E43-21D3-4E23-A004-F70F8B341815}"/>
                      </a:ext>
                    </a:extLst>
                  </p14:cNvPr>
                  <p14:cNvContentPartPr/>
                  <p14:nvPr/>
                </p14:nvContentPartPr>
                <p14:xfrm>
                  <a:off x="3636273" y="3207628"/>
                  <a:ext cx="2352600" cy="578880"/>
                </p14:xfrm>
              </p:contentPart>
            </mc:Choice>
            <mc:Fallback xmlns="">
              <p:pic>
                <p:nvPicPr>
                  <p:cNvPr id="430" name="Ink 429">
                    <a:extLst>
                      <a:ext uri="{FF2B5EF4-FFF2-40B4-BE49-F238E27FC236}">
                        <a16:creationId xmlns:a16="http://schemas.microsoft.com/office/drawing/2014/main" id="{ADE40E43-21D3-4E23-A004-F70F8B341815}"/>
                      </a:ext>
                    </a:extLst>
                  </p:cNvPr>
                  <p:cNvPicPr/>
                  <p:nvPr/>
                </p:nvPicPr>
                <p:blipFill>
                  <a:blip r:embed="rId63"/>
                  <a:stretch>
                    <a:fillRect/>
                  </a:stretch>
                </p:blipFill>
                <p:spPr>
                  <a:xfrm>
                    <a:off x="3618273" y="3189988"/>
                    <a:ext cx="2388240" cy="614520"/>
                  </a:xfrm>
                  <a:prstGeom prst="rect">
                    <a:avLst/>
                  </a:prstGeom>
                </p:spPr>
              </p:pic>
            </mc:Fallback>
          </mc:AlternateContent>
          <p:grpSp>
            <p:nvGrpSpPr>
              <p:cNvPr id="432" name="Group 431">
                <a:extLst>
                  <a:ext uri="{FF2B5EF4-FFF2-40B4-BE49-F238E27FC236}">
                    <a16:creationId xmlns:a16="http://schemas.microsoft.com/office/drawing/2014/main" id="{B79C1DC9-B020-4593-BD8C-C65176230208}"/>
                  </a:ext>
                </a:extLst>
              </p:cNvPr>
              <p:cNvGrpSpPr/>
              <p:nvPr/>
            </p:nvGrpSpPr>
            <p:grpSpPr>
              <a:xfrm>
                <a:off x="1849953" y="1809388"/>
                <a:ext cx="4631400" cy="578520"/>
                <a:chOff x="1849953" y="1809388"/>
                <a:chExt cx="4631400" cy="578520"/>
              </a:xfrm>
            </p:grpSpPr>
            <mc:AlternateContent xmlns:mc="http://schemas.openxmlformats.org/markup-compatibility/2006" xmlns:p14="http://schemas.microsoft.com/office/powerpoint/2010/main">
              <mc:Choice Requires="p14">
                <p:contentPart p14:bwMode="auto" r:id="rId64">
                  <p14:nvContentPartPr>
                    <p14:cNvPr id="423" name="Ink 422">
                      <a:extLst>
                        <a:ext uri="{FF2B5EF4-FFF2-40B4-BE49-F238E27FC236}">
                          <a16:creationId xmlns:a16="http://schemas.microsoft.com/office/drawing/2014/main" id="{ED09F0A9-EE61-46DC-ADE0-D03DA8402117}"/>
                        </a:ext>
                      </a:extLst>
                    </p14:cNvPr>
                    <p14:cNvContentPartPr/>
                    <p14:nvPr/>
                  </p14:nvContentPartPr>
                  <p14:xfrm>
                    <a:off x="6357513" y="2033308"/>
                    <a:ext cx="123840" cy="226440"/>
                  </p14:xfrm>
                </p:contentPart>
              </mc:Choice>
              <mc:Fallback xmlns="">
                <p:pic>
                  <p:nvPicPr>
                    <p:cNvPr id="423" name="Ink 422">
                      <a:extLst>
                        <a:ext uri="{FF2B5EF4-FFF2-40B4-BE49-F238E27FC236}">
                          <a16:creationId xmlns:a16="http://schemas.microsoft.com/office/drawing/2014/main" id="{ED09F0A9-EE61-46DC-ADE0-D03DA8402117}"/>
                        </a:ext>
                      </a:extLst>
                    </p:cNvPr>
                    <p:cNvPicPr/>
                    <p:nvPr/>
                  </p:nvPicPr>
                  <p:blipFill>
                    <a:blip r:embed="rId65"/>
                    <a:stretch>
                      <a:fillRect/>
                    </a:stretch>
                  </p:blipFill>
                  <p:spPr>
                    <a:xfrm>
                      <a:off x="6339873" y="2015668"/>
                      <a:ext cx="15948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24" name="Ink 423">
                      <a:extLst>
                        <a:ext uri="{FF2B5EF4-FFF2-40B4-BE49-F238E27FC236}">
                          <a16:creationId xmlns:a16="http://schemas.microsoft.com/office/drawing/2014/main" id="{D4BB5A26-3521-4DC2-9A62-3E7A225A1334}"/>
                        </a:ext>
                      </a:extLst>
                    </p14:cNvPr>
                    <p14:cNvContentPartPr/>
                    <p14:nvPr/>
                  </p14:nvContentPartPr>
                  <p14:xfrm>
                    <a:off x="6330873" y="2118988"/>
                    <a:ext cx="149760" cy="21960"/>
                  </p14:xfrm>
                </p:contentPart>
              </mc:Choice>
              <mc:Fallback xmlns="">
                <p:pic>
                  <p:nvPicPr>
                    <p:cNvPr id="424" name="Ink 423">
                      <a:extLst>
                        <a:ext uri="{FF2B5EF4-FFF2-40B4-BE49-F238E27FC236}">
                          <a16:creationId xmlns:a16="http://schemas.microsoft.com/office/drawing/2014/main" id="{D4BB5A26-3521-4DC2-9A62-3E7A225A1334}"/>
                        </a:ext>
                      </a:extLst>
                    </p:cNvPr>
                    <p:cNvPicPr/>
                    <p:nvPr/>
                  </p:nvPicPr>
                  <p:blipFill>
                    <a:blip r:embed="rId67"/>
                    <a:stretch>
                      <a:fillRect/>
                    </a:stretch>
                  </p:blipFill>
                  <p:spPr>
                    <a:xfrm>
                      <a:off x="6312873" y="2100988"/>
                      <a:ext cx="18540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31" name="Ink 430">
                      <a:extLst>
                        <a:ext uri="{FF2B5EF4-FFF2-40B4-BE49-F238E27FC236}">
                          <a16:creationId xmlns:a16="http://schemas.microsoft.com/office/drawing/2014/main" id="{2CF45732-1C99-41F2-AE20-102337E03799}"/>
                        </a:ext>
                      </a:extLst>
                    </p14:cNvPr>
                    <p14:cNvContentPartPr/>
                    <p14:nvPr/>
                  </p14:nvContentPartPr>
                  <p14:xfrm>
                    <a:off x="1849953" y="1809388"/>
                    <a:ext cx="4176360" cy="578520"/>
                  </p14:xfrm>
                </p:contentPart>
              </mc:Choice>
              <mc:Fallback xmlns="">
                <p:pic>
                  <p:nvPicPr>
                    <p:cNvPr id="431" name="Ink 430">
                      <a:extLst>
                        <a:ext uri="{FF2B5EF4-FFF2-40B4-BE49-F238E27FC236}">
                          <a16:creationId xmlns:a16="http://schemas.microsoft.com/office/drawing/2014/main" id="{2CF45732-1C99-41F2-AE20-102337E03799}"/>
                        </a:ext>
                      </a:extLst>
                    </p:cNvPr>
                    <p:cNvPicPr/>
                    <p:nvPr/>
                  </p:nvPicPr>
                  <p:blipFill>
                    <a:blip r:embed="rId69"/>
                    <a:stretch>
                      <a:fillRect/>
                    </a:stretch>
                  </p:blipFill>
                  <p:spPr>
                    <a:xfrm>
                      <a:off x="1832313" y="1791748"/>
                      <a:ext cx="4212000" cy="614160"/>
                    </a:xfrm>
                    <a:prstGeom prst="rect">
                      <a:avLst/>
                    </a:prstGeom>
                  </p:spPr>
                </p:pic>
              </mc:Fallback>
            </mc:AlternateContent>
          </p:grpSp>
        </p:grpSp>
      </p:grpSp>
      <p:grpSp>
        <p:nvGrpSpPr>
          <p:cNvPr id="483" name="Group 482">
            <a:extLst>
              <a:ext uri="{FF2B5EF4-FFF2-40B4-BE49-F238E27FC236}">
                <a16:creationId xmlns:a16="http://schemas.microsoft.com/office/drawing/2014/main" id="{8E9B8989-2D94-42AC-922B-AD3601683935}"/>
              </a:ext>
            </a:extLst>
          </p:cNvPr>
          <p:cNvGrpSpPr/>
          <p:nvPr/>
        </p:nvGrpSpPr>
        <p:grpSpPr>
          <a:xfrm>
            <a:off x="6091833" y="563068"/>
            <a:ext cx="5526360" cy="3895161"/>
            <a:chOff x="6091833" y="563068"/>
            <a:chExt cx="5526360" cy="3895161"/>
          </a:xfrm>
        </p:grpSpPr>
        <p:sp>
          <p:nvSpPr>
            <p:cNvPr id="353" name="TextBox 352">
              <a:extLst>
                <a:ext uri="{FF2B5EF4-FFF2-40B4-BE49-F238E27FC236}">
                  <a16:creationId xmlns:a16="http://schemas.microsoft.com/office/drawing/2014/main" id="{FE4AFF78-B9C5-499D-B4F3-BC54F0E8AC79}"/>
                </a:ext>
              </a:extLst>
            </p:cNvPr>
            <p:cNvSpPr txBox="1"/>
            <p:nvPr/>
          </p:nvSpPr>
          <p:spPr>
            <a:xfrm>
              <a:off x="7724504" y="4036838"/>
              <a:ext cx="237566" cy="369332"/>
            </a:xfrm>
            <a:prstGeom prst="rect">
              <a:avLst/>
            </a:prstGeom>
            <a:noFill/>
          </p:spPr>
          <p:txBody>
            <a:bodyPr wrap="none" rtlCol="0">
              <a:spAutoFit/>
            </a:bodyPr>
            <a:lstStyle/>
            <a:p>
              <a:r>
                <a:rPr lang="en-ZA" dirty="0" err="1"/>
                <a:t>i</a:t>
              </a:r>
              <a:endParaRPr lang="en-ZA" dirty="0"/>
            </a:p>
          </p:txBody>
        </p:sp>
        <p:pic>
          <p:nvPicPr>
            <p:cNvPr id="66" name="Picture 4" descr="Space time distortion grid representations | Physics Forums">
              <a:extLst>
                <a:ext uri="{FF2B5EF4-FFF2-40B4-BE49-F238E27FC236}">
                  <a16:creationId xmlns:a16="http://schemas.microsoft.com/office/drawing/2014/main" id="{537E12CE-8497-454A-A119-7BFCE5746C1C}"/>
                </a:ext>
              </a:extLst>
            </p:cNvPr>
            <p:cNvPicPr>
              <a:picLocks noChangeAspect="1" noChangeArrowheads="1"/>
            </p:cNvPicPr>
            <p:nvPr/>
          </p:nvPicPr>
          <p:blipFill>
            <a:blip r:embed="rId70">
              <a:extLst>
                <a:ext uri="{28A0092B-C50C-407E-A947-70E740481C1C}">
                  <a14:useLocalDpi xmlns:a14="http://schemas.microsoft.com/office/drawing/2010/main" val="0"/>
                </a:ext>
              </a:extLst>
            </a:blip>
            <a:srcRect/>
            <a:stretch>
              <a:fillRect/>
            </a:stretch>
          </p:blipFill>
          <p:spPr bwMode="auto">
            <a:xfrm>
              <a:off x="7981029" y="1457854"/>
              <a:ext cx="2857500" cy="3000375"/>
            </a:xfrm>
            <a:prstGeom prst="rect">
              <a:avLst/>
            </a:prstGeom>
            <a:noFill/>
            <a:extLst>
              <a:ext uri="{909E8E84-426E-40DD-AFC4-6F175D3DCCD1}">
                <a14:hiddenFill xmlns:a14="http://schemas.microsoft.com/office/drawing/2010/main">
                  <a:solidFill>
                    <a:srgbClr val="FFFFFF"/>
                  </a:solidFill>
                </a14:hiddenFill>
              </a:ext>
            </a:extLst>
          </p:spPr>
        </p:pic>
        <p:grpSp>
          <p:nvGrpSpPr>
            <p:cNvPr id="352" name="Group 351">
              <a:extLst>
                <a:ext uri="{FF2B5EF4-FFF2-40B4-BE49-F238E27FC236}">
                  <a16:creationId xmlns:a16="http://schemas.microsoft.com/office/drawing/2014/main" id="{1C791196-CCE8-4FD1-828A-81A3C2D44DDD}"/>
                </a:ext>
              </a:extLst>
            </p:cNvPr>
            <p:cNvGrpSpPr/>
            <p:nvPr/>
          </p:nvGrpSpPr>
          <p:grpSpPr>
            <a:xfrm>
              <a:off x="7547810" y="2998678"/>
              <a:ext cx="538585" cy="1262509"/>
              <a:chOff x="7031115" y="2404234"/>
              <a:chExt cx="892488" cy="1794904"/>
            </a:xfrm>
          </p:grpSpPr>
          <p:cxnSp>
            <p:nvCxnSpPr>
              <p:cNvPr id="346" name="Straight Arrow Connector 345">
                <a:extLst>
                  <a:ext uri="{FF2B5EF4-FFF2-40B4-BE49-F238E27FC236}">
                    <a16:creationId xmlns:a16="http://schemas.microsoft.com/office/drawing/2014/main" id="{78B6A317-5044-4DBE-8A45-7D447055AA18}"/>
                  </a:ext>
                </a:extLst>
              </p:cNvPr>
              <p:cNvCxnSpPr>
                <a:cxnSpLocks/>
              </p:cNvCxnSpPr>
              <p:nvPr/>
            </p:nvCxnSpPr>
            <p:spPr>
              <a:xfrm flipV="1">
                <a:off x="7031115" y="2404234"/>
                <a:ext cx="0" cy="118234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48" name="Straight Arrow Connector 347">
                <a:extLst>
                  <a:ext uri="{FF2B5EF4-FFF2-40B4-BE49-F238E27FC236}">
                    <a16:creationId xmlns:a16="http://schemas.microsoft.com/office/drawing/2014/main" id="{8B4DDAAA-8A6B-40AA-B49E-A5D25664B8BE}"/>
                  </a:ext>
                </a:extLst>
              </p:cNvPr>
              <p:cNvCxnSpPr/>
              <p:nvPr/>
            </p:nvCxnSpPr>
            <p:spPr>
              <a:xfrm>
                <a:off x="7031115" y="3586579"/>
                <a:ext cx="807868" cy="6125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51" name="Straight Arrow Connector 350">
                <a:extLst>
                  <a:ext uri="{FF2B5EF4-FFF2-40B4-BE49-F238E27FC236}">
                    <a16:creationId xmlns:a16="http://schemas.microsoft.com/office/drawing/2014/main" id="{090CDDA2-FE0C-4408-8206-3709A6107AC2}"/>
                  </a:ext>
                </a:extLst>
              </p:cNvPr>
              <p:cNvCxnSpPr/>
              <p:nvPr/>
            </p:nvCxnSpPr>
            <p:spPr>
              <a:xfrm flipV="1">
                <a:off x="7031115" y="3127393"/>
                <a:ext cx="892488" cy="45918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sp>
          <p:nvSpPr>
            <p:cNvPr id="354" name="TextBox 353">
              <a:extLst>
                <a:ext uri="{FF2B5EF4-FFF2-40B4-BE49-F238E27FC236}">
                  <a16:creationId xmlns:a16="http://schemas.microsoft.com/office/drawing/2014/main" id="{51184C24-D24D-4C91-8F13-9FA78A8588EF}"/>
                </a:ext>
              </a:extLst>
            </p:cNvPr>
            <p:cNvSpPr txBox="1"/>
            <p:nvPr/>
          </p:nvSpPr>
          <p:spPr>
            <a:xfrm>
              <a:off x="7791922" y="3184646"/>
              <a:ext cx="239168" cy="369332"/>
            </a:xfrm>
            <a:prstGeom prst="rect">
              <a:avLst/>
            </a:prstGeom>
            <a:noFill/>
          </p:spPr>
          <p:txBody>
            <a:bodyPr wrap="none" rtlCol="0">
              <a:spAutoFit/>
            </a:bodyPr>
            <a:lstStyle/>
            <a:p>
              <a:r>
                <a:rPr lang="en-ZA" dirty="0"/>
                <a:t>j</a:t>
              </a:r>
            </a:p>
          </p:txBody>
        </p:sp>
        <p:sp>
          <p:nvSpPr>
            <p:cNvPr id="355" name="TextBox 354">
              <a:extLst>
                <a:ext uri="{FF2B5EF4-FFF2-40B4-BE49-F238E27FC236}">
                  <a16:creationId xmlns:a16="http://schemas.microsoft.com/office/drawing/2014/main" id="{24E297D3-7463-4D40-AC16-47DC7EA3D51F}"/>
                </a:ext>
              </a:extLst>
            </p:cNvPr>
            <p:cNvSpPr txBox="1"/>
            <p:nvPr/>
          </p:nvSpPr>
          <p:spPr>
            <a:xfrm>
              <a:off x="7251016" y="2942727"/>
              <a:ext cx="261610" cy="369332"/>
            </a:xfrm>
            <a:prstGeom prst="rect">
              <a:avLst/>
            </a:prstGeom>
            <a:noFill/>
          </p:spPr>
          <p:txBody>
            <a:bodyPr wrap="none" rtlCol="0">
              <a:spAutoFit/>
            </a:bodyPr>
            <a:lstStyle/>
            <a:p>
              <a:r>
                <a:rPr lang="en-ZA" dirty="0"/>
                <a:t>t</a:t>
              </a:r>
            </a:p>
          </p:txBody>
        </p:sp>
        <p:sp>
          <p:nvSpPr>
            <p:cNvPr id="357" name="TextBox 356">
              <a:extLst>
                <a:ext uri="{FF2B5EF4-FFF2-40B4-BE49-F238E27FC236}">
                  <a16:creationId xmlns:a16="http://schemas.microsoft.com/office/drawing/2014/main" id="{F300CE75-7104-4D28-8CC1-C724BDFF6C1A}"/>
                </a:ext>
              </a:extLst>
            </p:cNvPr>
            <p:cNvSpPr txBox="1"/>
            <p:nvPr/>
          </p:nvSpPr>
          <p:spPr>
            <a:xfrm>
              <a:off x="9156344" y="996276"/>
              <a:ext cx="506870" cy="369332"/>
            </a:xfrm>
            <a:prstGeom prst="rect">
              <a:avLst/>
            </a:prstGeom>
            <a:noFill/>
          </p:spPr>
          <p:txBody>
            <a:bodyPr wrap="none" rtlCol="0">
              <a:spAutoFit/>
            </a:bodyPr>
            <a:lstStyle/>
            <a:p>
              <a:r>
                <a:rPr lang="en-ZA" dirty="0"/>
                <a:t>SST</a:t>
              </a:r>
            </a:p>
          </p:txBody>
        </p:sp>
        <mc:AlternateContent xmlns:mc="http://schemas.openxmlformats.org/markup-compatibility/2006" xmlns:p14="http://schemas.microsoft.com/office/powerpoint/2010/main">
          <mc:Choice Requires="p14">
            <p:contentPart p14:bwMode="auto" r:id="rId71">
              <p14:nvContentPartPr>
                <p14:cNvPr id="435" name="Ink 434">
                  <a:extLst>
                    <a:ext uri="{FF2B5EF4-FFF2-40B4-BE49-F238E27FC236}">
                      <a16:creationId xmlns:a16="http://schemas.microsoft.com/office/drawing/2014/main" id="{36D6EEB9-4B77-4ECD-B253-988A6D9C2FC7}"/>
                    </a:ext>
                  </a:extLst>
                </p14:cNvPr>
                <p14:cNvContentPartPr/>
                <p14:nvPr/>
              </p14:nvContentPartPr>
              <p14:xfrm>
                <a:off x="6091833" y="610588"/>
                <a:ext cx="2655000" cy="873360"/>
              </p14:xfrm>
            </p:contentPart>
          </mc:Choice>
          <mc:Fallback xmlns="">
            <p:pic>
              <p:nvPicPr>
                <p:cNvPr id="435" name="Ink 434">
                  <a:extLst>
                    <a:ext uri="{FF2B5EF4-FFF2-40B4-BE49-F238E27FC236}">
                      <a16:creationId xmlns:a16="http://schemas.microsoft.com/office/drawing/2014/main" id="{36D6EEB9-4B77-4ECD-B253-988A6D9C2FC7}"/>
                    </a:ext>
                  </a:extLst>
                </p:cNvPr>
                <p:cNvPicPr/>
                <p:nvPr/>
              </p:nvPicPr>
              <p:blipFill>
                <a:blip r:embed="rId72"/>
                <a:stretch>
                  <a:fillRect/>
                </a:stretch>
              </p:blipFill>
              <p:spPr>
                <a:xfrm>
                  <a:off x="6074193" y="592588"/>
                  <a:ext cx="2690640" cy="909000"/>
                </a:xfrm>
                <a:prstGeom prst="rect">
                  <a:avLst/>
                </a:prstGeom>
              </p:spPr>
            </p:pic>
          </mc:Fallback>
        </mc:AlternateContent>
        <p:grpSp>
          <p:nvGrpSpPr>
            <p:cNvPr id="449" name="Group 448">
              <a:extLst>
                <a:ext uri="{FF2B5EF4-FFF2-40B4-BE49-F238E27FC236}">
                  <a16:creationId xmlns:a16="http://schemas.microsoft.com/office/drawing/2014/main" id="{62402DBC-3C9D-458C-9B17-BB46838A87CB}"/>
                </a:ext>
              </a:extLst>
            </p:cNvPr>
            <p:cNvGrpSpPr/>
            <p:nvPr/>
          </p:nvGrpSpPr>
          <p:grpSpPr>
            <a:xfrm>
              <a:off x="10255233" y="563068"/>
              <a:ext cx="642600" cy="262800"/>
              <a:chOff x="10255233" y="563068"/>
              <a:chExt cx="642600" cy="262800"/>
            </a:xfrm>
          </p:grpSpPr>
          <mc:AlternateContent xmlns:mc="http://schemas.openxmlformats.org/markup-compatibility/2006" xmlns:p14="http://schemas.microsoft.com/office/powerpoint/2010/main">
            <mc:Choice Requires="p14">
              <p:contentPart p14:bwMode="auto" r:id="rId73">
                <p14:nvContentPartPr>
                  <p14:cNvPr id="436" name="Ink 435">
                    <a:extLst>
                      <a:ext uri="{FF2B5EF4-FFF2-40B4-BE49-F238E27FC236}">
                        <a16:creationId xmlns:a16="http://schemas.microsoft.com/office/drawing/2014/main" id="{25DAF175-C95F-49DA-8C6E-10FBE876919E}"/>
                      </a:ext>
                    </a:extLst>
                  </p14:cNvPr>
                  <p14:cNvContentPartPr/>
                  <p14:nvPr/>
                </p14:nvContentPartPr>
                <p14:xfrm>
                  <a:off x="10255233" y="563068"/>
                  <a:ext cx="299520" cy="243720"/>
                </p14:xfrm>
              </p:contentPart>
            </mc:Choice>
            <mc:Fallback xmlns="">
              <p:pic>
                <p:nvPicPr>
                  <p:cNvPr id="436" name="Ink 435">
                    <a:extLst>
                      <a:ext uri="{FF2B5EF4-FFF2-40B4-BE49-F238E27FC236}">
                        <a16:creationId xmlns:a16="http://schemas.microsoft.com/office/drawing/2014/main" id="{25DAF175-C95F-49DA-8C6E-10FBE876919E}"/>
                      </a:ext>
                    </a:extLst>
                  </p:cNvPr>
                  <p:cNvPicPr/>
                  <p:nvPr/>
                </p:nvPicPr>
                <p:blipFill>
                  <a:blip r:embed="rId74"/>
                  <a:stretch>
                    <a:fillRect/>
                  </a:stretch>
                </p:blipFill>
                <p:spPr>
                  <a:xfrm>
                    <a:off x="10237593" y="545428"/>
                    <a:ext cx="33516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437" name="Ink 436">
                    <a:extLst>
                      <a:ext uri="{FF2B5EF4-FFF2-40B4-BE49-F238E27FC236}">
                        <a16:creationId xmlns:a16="http://schemas.microsoft.com/office/drawing/2014/main" id="{E3CE36B2-3348-4113-8BA9-E738590B4A19}"/>
                      </a:ext>
                    </a:extLst>
                  </p14:cNvPr>
                  <p14:cNvContentPartPr/>
                  <p14:nvPr/>
                </p14:nvContentPartPr>
                <p14:xfrm>
                  <a:off x="10705953" y="585388"/>
                  <a:ext cx="9000" cy="169560"/>
                </p14:xfrm>
              </p:contentPart>
            </mc:Choice>
            <mc:Fallback xmlns="">
              <p:pic>
                <p:nvPicPr>
                  <p:cNvPr id="437" name="Ink 436">
                    <a:extLst>
                      <a:ext uri="{FF2B5EF4-FFF2-40B4-BE49-F238E27FC236}">
                        <a16:creationId xmlns:a16="http://schemas.microsoft.com/office/drawing/2014/main" id="{E3CE36B2-3348-4113-8BA9-E738590B4A19}"/>
                      </a:ext>
                    </a:extLst>
                  </p:cNvPr>
                  <p:cNvPicPr/>
                  <p:nvPr/>
                </p:nvPicPr>
                <p:blipFill>
                  <a:blip r:embed="rId76"/>
                  <a:stretch>
                    <a:fillRect/>
                  </a:stretch>
                </p:blipFill>
                <p:spPr>
                  <a:xfrm>
                    <a:off x="10688313" y="567388"/>
                    <a:ext cx="4464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438" name="Ink 437">
                    <a:extLst>
                      <a:ext uri="{FF2B5EF4-FFF2-40B4-BE49-F238E27FC236}">
                        <a16:creationId xmlns:a16="http://schemas.microsoft.com/office/drawing/2014/main" id="{FC6C3CAE-3EB9-4685-AF68-9C4EC7E1EA9F}"/>
                      </a:ext>
                    </a:extLst>
                  </p14:cNvPr>
                  <p14:cNvContentPartPr/>
                  <p14:nvPr/>
                </p14:nvContentPartPr>
                <p14:xfrm>
                  <a:off x="10673193" y="582508"/>
                  <a:ext cx="224640" cy="243360"/>
                </p14:xfrm>
              </p:contentPart>
            </mc:Choice>
            <mc:Fallback xmlns="">
              <p:pic>
                <p:nvPicPr>
                  <p:cNvPr id="438" name="Ink 437">
                    <a:extLst>
                      <a:ext uri="{FF2B5EF4-FFF2-40B4-BE49-F238E27FC236}">
                        <a16:creationId xmlns:a16="http://schemas.microsoft.com/office/drawing/2014/main" id="{FC6C3CAE-3EB9-4685-AF68-9C4EC7E1EA9F}"/>
                      </a:ext>
                    </a:extLst>
                  </p:cNvPr>
                  <p:cNvPicPr/>
                  <p:nvPr/>
                </p:nvPicPr>
                <p:blipFill>
                  <a:blip r:embed="rId78"/>
                  <a:stretch>
                    <a:fillRect/>
                  </a:stretch>
                </p:blipFill>
                <p:spPr>
                  <a:xfrm>
                    <a:off x="10655553" y="564868"/>
                    <a:ext cx="260280" cy="279000"/>
                  </a:xfrm>
                  <a:prstGeom prst="rect">
                    <a:avLst/>
                  </a:prstGeom>
                </p:spPr>
              </p:pic>
            </mc:Fallback>
          </mc:AlternateContent>
        </p:grpSp>
        <p:grpSp>
          <p:nvGrpSpPr>
            <p:cNvPr id="451" name="Group 450">
              <a:extLst>
                <a:ext uri="{FF2B5EF4-FFF2-40B4-BE49-F238E27FC236}">
                  <a16:creationId xmlns:a16="http://schemas.microsoft.com/office/drawing/2014/main" id="{D7CFBA25-720F-4907-BA21-54F0DD5938DE}"/>
                </a:ext>
              </a:extLst>
            </p:cNvPr>
            <p:cNvGrpSpPr/>
            <p:nvPr/>
          </p:nvGrpSpPr>
          <p:grpSpPr>
            <a:xfrm>
              <a:off x="10236513" y="937468"/>
              <a:ext cx="1381680" cy="263880"/>
              <a:chOff x="10236513" y="937468"/>
              <a:chExt cx="1381680" cy="263880"/>
            </a:xfrm>
          </p:grpSpPr>
          <mc:AlternateContent xmlns:mc="http://schemas.openxmlformats.org/markup-compatibility/2006" xmlns:p14="http://schemas.microsoft.com/office/powerpoint/2010/main">
            <mc:Choice Requires="p14">
              <p:contentPart p14:bwMode="auto" r:id="rId79">
                <p14:nvContentPartPr>
                  <p14:cNvPr id="439" name="Ink 438">
                    <a:extLst>
                      <a:ext uri="{FF2B5EF4-FFF2-40B4-BE49-F238E27FC236}">
                        <a16:creationId xmlns:a16="http://schemas.microsoft.com/office/drawing/2014/main" id="{F69977DD-2136-4348-8D27-6CE022AFA21A}"/>
                      </a:ext>
                    </a:extLst>
                  </p14:cNvPr>
                  <p14:cNvContentPartPr/>
                  <p14:nvPr/>
                </p14:nvContentPartPr>
                <p14:xfrm>
                  <a:off x="10236513" y="1042588"/>
                  <a:ext cx="180000" cy="128520"/>
                </p14:xfrm>
              </p:contentPart>
            </mc:Choice>
            <mc:Fallback xmlns="">
              <p:pic>
                <p:nvPicPr>
                  <p:cNvPr id="439" name="Ink 438">
                    <a:extLst>
                      <a:ext uri="{FF2B5EF4-FFF2-40B4-BE49-F238E27FC236}">
                        <a16:creationId xmlns:a16="http://schemas.microsoft.com/office/drawing/2014/main" id="{F69977DD-2136-4348-8D27-6CE022AFA21A}"/>
                      </a:ext>
                    </a:extLst>
                  </p:cNvPr>
                  <p:cNvPicPr/>
                  <p:nvPr/>
                </p:nvPicPr>
                <p:blipFill>
                  <a:blip r:embed="rId80"/>
                  <a:stretch>
                    <a:fillRect/>
                  </a:stretch>
                </p:blipFill>
                <p:spPr>
                  <a:xfrm>
                    <a:off x="10218513" y="1024588"/>
                    <a:ext cx="2156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40" name="Ink 439">
                    <a:extLst>
                      <a:ext uri="{FF2B5EF4-FFF2-40B4-BE49-F238E27FC236}">
                        <a16:creationId xmlns:a16="http://schemas.microsoft.com/office/drawing/2014/main" id="{0272E363-A118-46C3-AF15-4C2037084398}"/>
                      </a:ext>
                    </a:extLst>
                  </p14:cNvPr>
                  <p14:cNvContentPartPr/>
                  <p14:nvPr/>
                </p14:nvContentPartPr>
                <p14:xfrm>
                  <a:off x="10474833" y="1029268"/>
                  <a:ext cx="210240" cy="172080"/>
                </p14:xfrm>
              </p:contentPart>
            </mc:Choice>
            <mc:Fallback xmlns="">
              <p:pic>
                <p:nvPicPr>
                  <p:cNvPr id="440" name="Ink 439">
                    <a:extLst>
                      <a:ext uri="{FF2B5EF4-FFF2-40B4-BE49-F238E27FC236}">
                        <a16:creationId xmlns:a16="http://schemas.microsoft.com/office/drawing/2014/main" id="{0272E363-A118-46C3-AF15-4C2037084398}"/>
                      </a:ext>
                    </a:extLst>
                  </p:cNvPr>
                  <p:cNvPicPr/>
                  <p:nvPr/>
                </p:nvPicPr>
                <p:blipFill>
                  <a:blip r:embed="rId82"/>
                  <a:stretch>
                    <a:fillRect/>
                  </a:stretch>
                </p:blipFill>
                <p:spPr>
                  <a:xfrm>
                    <a:off x="10456833" y="1011268"/>
                    <a:ext cx="2458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441" name="Ink 440">
                    <a:extLst>
                      <a:ext uri="{FF2B5EF4-FFF2-40B4-BE49-F238E27FC236}">
                        <a16:creationId xmlns:a16="http://schemas.microsoft.com/office/drawing/2014/main" id="{A5F55649-C6F1-441F-B0AD-A9CDBF9F35D7}"/>
                      </a:ext>
                    </a:extLst>
                  </p14:cNvPr>
                  <p14:cNvContentPartPr/>
                  <p14:nvPr/>
                </p14:nvContentPartPr>
                <p14:xfrm>
                  <a:off x="10750593" y="1034308"/>
                  <a:ext cx="120960" cy="166680"/>
                </p14:xfrm>
              </p:contentPart>
            </mc:Choice>
            <mc:Fallback xmlns="">
              <p:pic>
                <p:nvPicPr>
                  <p:cNvPr id="441" name="Ink 440">
                    <a:extLst>
                      <a:ext uri="{FF2B5EF4-FFF2-40B4-BE49-F238E27FC236}">
                        <a16:creationId xmlns:a16="http://schemas.microsoft.com/office/drawing/2014/main" id="{A5F55649-C6F1-441F-B0AD-A9CDBF9F35D7}"/>
                      </a:ext>
                    </a:extLst>
                  </p:cNvPr>
                  <p:cNvPicPr/>
                  <p:nvPr/>
                </p:nvPicPr>
                <p:blipFill>
                  <a:blip r:embed="rId84"/>
                  <a:stretch>
                    <a:fillRect/>
                  </a:stretch>
                </p:blipFill>
                <p:spPr>
                  <a:xfrm>
                    <a:off x="10732593" y="1016668"/>
                    <a:ext cx="15660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42" name="Ink 441">
                    <a:extLst>
                      <a:ext uri="{FF2B5EF4-FFF2-40B4-BE49-F238E27FC236}">
                        <a16:creationId xmlns:a16="http://schemas.microsoft.com/office/drawing/2014/main" id="{92BC5B47-6531-491F-8BEB-D40450BD85E8}"/>
                      </a:ext>
                    </a:extLst>
                  </p14:cNvPr>
                  <p14:cNvContentPartPr/>
                  <p14:nvPr/>
                </p14:nvContentPartPr>
                <p14:xfrm>
                  <a:off x="10917273" y="988228"/>
                  <a:ext cx="168480" cy="156960"/>
                </p14:xfrm>
              </p:contentPart>
            </mc:Choice>
            <mc:Fallback xmlns="">
              <p:pic>
                <p:nvPicPr>
                  <p:cNvPr id="442" name="Ink 441">
                    <a:extLst>
                      <a:ext uri="{FF2B5EF4-FFF2-40B4-BE49-F238E27FC236}">
                        <a16:creationId xmlns:a16="http://schemas.microsoft.com/office/drawing/2014/main" id="{92BC5B47-6531-491F-8BEB-D40450BD85E8}"/>
                      </a:ext>
                    </a:extLst>
                  </p:cNvPr>
                  <p:cNvPicPr/>
                  <p:nvPr/>
                </p:nvPicPr>
                <p:blipFill>
                  <a:blip r:embed="rId86"/>
                  <a:stretch>
                    <a:fillRect/>
                  </a:stretch>
                </p:blipFill>
                <p:spPr>
                  <a:xfrm>
                    <a:off x="10899633" y="970588"/>
                    <a:ext cx="20412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443" name="Ink 442">
                    <a:extLst>
                      <a:ext uri="{FF2B5EF4-FFF2-40B4-BE49-F238E27FC236}">
                        <a16:creationId xmlns:a16="http://schemas.microsoft.com/office/drawing/2014/main" id="{0C15EF2B-F118-48BA-91CF-DB20A9035B1D}"/>
                      </a:ext>
                    </a:extLst>
                  </p14:cNvPr>
                  <p14:cNvContentPartPr/>
                  <p14:nvPr/>
                </p14:nvContentPartPr>
                <p14:xfrm>
                  <a:off x="10937073" y="1081108"/>
                  <a:ext cx="117720" cy="25200"/>
                </p14:xfrm>
              </p:contentPart>
            </mc:Choice>
            <mc:Fallback xmlns="">
              <p:pic>
                <p:nvPicPr>
                  <p:cNvPr id="443" name="Ink 442">
                    <a:extLst>
                      <a:ext uri="{FF2B5EF4-FFF2-40B4-BE49-F238E27FC236}">
                        <a16:creationId xmlns:a16="http://schemas.microsoft.com/office/drawing/2014/main" id="{0C15EF2B-F118-48BA-91CF-DB20A9035B1D}"/>
                      </a:ext>
                    </a:extLst>
                  </p:cNvPr>
                  <p:cNvPicPr/>
                  <p:nvPr/>
                </p:nvPicPr>
                <p:blipFill>
                  <a:blip r:embed="rId88"/>
                  <a:stretch>
                    <a:fillRect/>
                  </a:stretch>
                </p:blipFill>
                <p:spPr>
                  <a:xfrm>
                    <a:off x="10919433" y="1063468"/>
                    <a:ext cx="15336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444" name="Ink 443">
                    <a:extLst>
                      <a:ext uri="{FF2B5EF4-FFF2-40B4-BE49-F238E27FC236}">
                        <a16:creationId xmlns:a16="http://schemas.microsoft.com/office/drawing/2014/main" id="{2FC6FBF2-DBFD-496E-A842-E8B06BC2FD4E}"/>
                      </a:ext>
                    </a:extLst>
                  </p14:cNvPr>
                  <p14:cNvContentPartPr/>
                  <p14:nvPr/>
                </p14:nvContentPartPr>
                <p14:xfrm>
                  <a:off x="10939233" y="1164988"/>
                  <a:ext cx="144360" cy="15120"/>
                </p14:xfrm>
              </p:contentPart>
            </mc:Choice>
            <mc:Fallback xmlns="">
              <p:pic>
                <p:nvPicPr>
                  <p:cNvPr id="444" name="Ink 443">
                    <a:extLst>
                      <a:ext uri="{FF2B5EF4-FFF2-40B4-BE49-F238E27FC236}">
                        <a16:creationId xmlns:a16="http://schemas.microsoft.com/office/drawing/2014/main" id="{2FC6FBF2-DBFD-496E-A842-E8B06BC2FD4E}"/>
                      </a:ext>
                    </a:extLst>
                  </p:cNvPr>
                  <p:cNvPicPr/>
                  <p:nvPr/>
                </p:nvPicPr>
                <p:blipFill>
                  <a:blip r:embed="rId90"/>
                  <a:stretch>
                    <a:fillRect/>
                  </a:stretch>
                </p:blipFill>
                <p:spPr>
                  <a:xfrm>
                    <a:off x="10921593" y="1146988"/>
                    <a:ext cx="18000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445" name="Ink 444">
                    <a:extLst>
                      <a:ext uri="{FF2B5EF4-FFF2-40B4-BE49-F238E27FC236}">
                        <a16:creationId xmlns:a16="http://schemas.microsoft.com/office/drawing/2014/main" id="{28FFD7B7-A11F-4A69-A4D3-E08E54A00FB1}"/>
                      </a:ext>
                    </a:extLst>
                  </p14:cNvPr>
                  <p14:cNvContentPartPr/>
                  <p14:nvPr/>
                </p14:nvContentPartPr>
                <p14:xfrm>
                  <a:off x="11146233" y="1037188"/>
                  <a:ext cx="152280" cy="128160"/>
                </p14:xfrm>
              </p:contentPart>
            </mc:Choice>
            <mc:Fallback xmlns="">
              <p:pic>
                <p:nvPicPr>
                  <p:cNvPr id="445" name="Ink 444">
                    <a:extLst>
                      <a:ext uri="{FF2B5EF4-FFF2-40B4-BE49-F238E27FC236}">
                        <a16:creationId xmlns:a16="http://schemas.microsoft.com/office/drawing/2014/main" id="{28FFD7B7-A11F-4A69-A4D3-E08E54A00FB1}"/>
                      </a:ext>
                    </a:extLst>
                  </p:cNvPr>
                  <p:cNvPicPr/>
                  <p:nvPr/>
                </p:nvPicPr>
                <p:blipFill>
                  <a:blip r:embed="rId92"/>
                  <a:stretch>
                    <a:fillRect/>
                  </a:stretch>
                </p:blipFill>
                <p:spPr>
                  <a:xfrm>
                    <a:off x="11128593" y="1019548"/>
                    <a:ext cx="1879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446" name="Ink 445">
                    <a:extLst>
                      <a:ext uri="{FF2B5EF4-FFF2-40B4-BE49-F238E27FC236}">
                        <a16:creationId xmlns:a16="http://schemas.microsoft.com/office/drawing/2014/main" id="{A55C08BA-341F-4345-A3E9-8D20A0086BF9}"/>
                      </a:ext>
                    </a:extLst>
                  </p14:cNvPr>
                  <p14:cNvContentPartPr/>
                  <p14:nvPr/>
                </p14:nvContentPartPr>
                <p14:xfrm>
                  <a:off x="11379873" y="1026388"/>
                  <a:ext cx="39600" cy="116640"/>
                </p14:xfrm>
              </p:contentPart>
            </mc:Choice>
            <mc:Fallback xmlns="">
              <p:pic>
                <p:nvPicPr>
                  <p:cNvPr id="446" name="Ink 445">
                    <a:extLst>
                      <a:ext uri="{FF2B5EF4-FFF2-40B4-BE49-F238E27FC236}">
                        <a16:creationId xmlns:a16="http://schemas.microsoft.com/office/drawing/2014/main" id="{A55C08BA-341F-4345-A3E9-8D20A0086BF9}"/>
                      </a:ext>
                    </a:extLst>
                  </p:cNvPr>
                  <p:cNvPicPr/>
                  <p:nvPr/>
                </p:nvPicPr>
                <p:blipFill>
                  <a:blip r:embed="rId94"/>
                  <a:stretch>
                    <a:fillRect/>
                  </a:stretch>
                </p:blipFill>
                <p:spPr>
                  <a:xfrm>
                    <a:off x="11362233" y="1008388"/>
                    <a:ext cx="752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47" name="Ink 446">
                    <a:extLst>
                      <a:ext uri="{FF2B5EF4-FFF2-40B4-BE49-F238E27FC236}">
                        <a16:creationId xmlns:a16="http://schemas.microsoft.com/office/drawing/2014/main" id="{DBB3085D-61E0-4C9F-8E71-C61F470120B7}"/>
                      </a:ext>
                    </a:extLst>
                  </p14:cNvPr>
                  <p14:cNvContentPartPr/>
                  <p14:nvPr/>
                </p14:nvContentPartPr>
                <p14:xfrm>
                  <a:off x="11339553" y="937468"/>
                  <a:ext cx="278640" cy="57960"/>
                </p14:xfrm>
              </p:contentPart>
            </mc:Choice>
            <mc:Fallback xmlns="">
              <p:pic>
                <p:nvPicPr>
                  <p:cNvPr id="447" name="Ink 446">
                    <a:extLst>
                      <a:ext uri="{FF2B5EF4-FFF2-40B4-BE49-F238E27FC236}">
                        <a16:creationId xmlns:a16="http://schemas.microsoft.com/office/drawing/2014/main" id="{DBB3085D-61E0-4C9F-8E71-C61F470120B7}"/>
                      </a:ext>
                    </a:extLst>
                  </p:cNvPr>
                  <p:cNvPicPr/>
                  <p:nvPr/>
                </p:nvPicPr>
                <p:blipFill>
                  <a:blip r:embed="rId96"/>
                  <a:stretch>
                    <a:fillRect/>
                  </a:stretch>
                </p:blipFill>
                <p:spPr>
                  <a:xfrm>
                    <a:off x="11321553" y="919828"/>
                    <a:ext cx="31428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450" name="Ink 449">
                    <a:extLst>
                      <a:ext uri="{FF2B5EF4-FFF2-40B4-BE49-F238E27FC236}">
                        <a16:creationId xmlns:a16="http://schemas.microsoft.com/office/drawing/2014/main" id="{2CE2C936-ACA8-4199-9B28-1113EA020A11}"/>
                      </a:ext>
                    </a:extLst>
                  </p14:cNvPr>
                  <p14:cNvContentPartPr/>
                  <p14:nvPr/>
                </p14:nvContentPartPr>
                <p14:xfrm>
                  <a:off x="10778673" y="1030348"/>
                  <a:ext cx="36360" cy="14400"/>
                </p14:xfrm>
              </p:contentPart>
            </mc:Choice>
            <mc:Fallback xmlns="">
              <p:pic>
                <p:nvPicPr>
                  <p:cNvPr id="450" name="Ink 449">
                    <a:extLst>
                      <a:ext uri="{FF2B5EF4-FFF2-40B4-BE49-F238E27FC236}">
                        <a16:creationId xmlns:a16="http://schemas.microsoft.com/office/drawing/2014/main" id="{2CE2C936-ACA8-4199-9B28-1113EA020A11}"/>
                      </a:ext>
                    </a:extLst>
                  </p:cNvPr>
                  <p:cNvPicPr/>
                  <p:nvPr/>
                </p:nvPicPr>
                <p:blipFill>
                  <a:blip r:embed="rId98"/>
                  <a:stretch>
                    <a:fillRect/>
                  </a:stretch>
                </p:blipFill>
                <p:spPr>
                  <a:xfrm>
                    <a:off x="10760673" y="1012708"/>
                    <a:ext cx="72000" cy="50040"/>
                  </a:xfrm>
                  <a:prstGeom prst="rect">
                    <a:avLst/>
                  </a:prstGeom>
                </p:spPr>
              </p:pic>
            </mc:Fallback>
          </mc:AlternateContent>
        </p:grpSp>
      </p:grpSp>
      <p:grpSp>
        <p:nvGrpSpPr>
          <p:cNvPr id="482" name="Group 481">
            <a:extLst>
              <a:ext uri="{FF2B5EF4-FFF2-40B4-BE49-F238E27FC236}">
                <a16:creationId xmlns:a16="http://schemas.microsoft.com/office/drawing/2014/main" id="{A5903C72-9B35-4DB9-94AC-D1771C68F824}"/>
              </a:ext>
            </a:extLst>
          </p:cNvPr>
          <p:cNvGrpSpPr/>
          <p:nvPr/>
        </p:nvGrpSpPr>
        <p:grpSpPr>
          <a:xfrm>
            <a:off x="7203153" y="4597881"/>
            <a:ext cx="4013184" cy="2084107"/>
            <a:chOff x="7203153" y="4597881"/>
            <a:chExt cx="4013184" cy="2084107"/>
          </a:xfrm>
        </p:grpSpPr>
        <p:grpSp>
          <p:nvGrpSpPr>
            <p:cNvPr id="252" name="Group 251">
              <a:extLst>
                <a:ext uri="{FF2B5EF4-FFF2-40B4-BE49-F238E27FC236}">
                  <a16:creationId xmlns:a16="http://schemas.microsoft.com/office/drawing/2014/main" id="{50C4FE54-11D8-4934-8D88-BDA22B6A1DE1}"/>
                </a:ext>
              </a:extLst>
            </p:cNvPr>
            <p:cNvGrpSpPr/>
            <p:nvPr/>
          </p:nvGrpSpPr>
          <p:grpSpPr>
            <a:xfrm>
              <a:off x="7692127" y="4597881"/>
              <a:ext cx="1518067" cy="1518067"/>
              <a:chOff x="1764779" y="1135621"/>
              <a:chExt cx="5165253" cy="5165253"/>
            </a:xfrm>
          </p:grpSpPr>
          <p:grpSp>
            <p:nvGrpSpPr>
              <p:cNvPr id="253" name="Group 252">
                <a:extLst>
                  <a:ext uri="{FF2B5EF4-FFF2-40B4-BE49-F238E27FC236}">
                    <a16:creationId xmlns:a16="http://schemas.microsoft.com/office/drawing/2014/main" id="{E39A7F7F-D494-4398-BDEC-F90A938C39EB}"/>
                  </a:ext>
                </a:extLst>
              </p:cNvPr>
              <p:cNvGrpSpPr/>
              <p:nvPr/>
            </p:nvGrpSpPr>
            <p:grpSpPr>
              <a:xfrm>
                <a:off x="1764779" y="1135621"/>
                <a:ext cx="1721751" cy="1721751"/>
                <a:chOff x="2625655" y="1440896"/>
                <a:chExt cx="1721751" cy="1721751"/>
              </a:xfrm>
            </p:grpSpPr>
            <p:sp>
              <p:nvSpPr>
                <p:cNvPr id="294" name="Rectangle 293">
                  <a:extLst>
                    <a:ext uri="{FF2B5EF4-FFF2-40B4-BE49-F238E27FC236}">
                      <a16:creationId xmlns:a16="http://schemas.microsoft.com/office/drawing/2014/main" id="{09591C85-2172-4D39-913A-9BF724276AA1}"/>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95" name="Straight Connector 294">
                  <a:extLst>
                    <a:ext uri="{FF2B5EF4-FFF2-40B4-BE49-F238E27FC236}">
                      <a16:creationId xmlns:a16="http://schemas.microsoft.com/office/drawing/2014/main" id="{CFA1C14E-8CD8-401C-904A-259909C0C14C}"/>
                    </a:ext>
                  </a:extLst>
                </p:cNvPr>
                <p:cNvCxnSpPr>
                  <a:stCxn id="294" idx="0"/>
                  <a:endCxn id="294"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96" name="Straight Connector 295">
                  <a:extLst>
                    <a:ext uri="{FF2B5EF4-FFF2-40B4-BE49-F238E27FC236}">
                      <a16:creationId xmlns:a16="http://schemas.microsoft.com/office/drawing/2014/main" id="{8F749661-1649-48C7-89DF-41E5BCC19875}"/>
                    </a:ext>
                  </a:extLst>
                </p:cNvPr>
                <p:cNvCxnSpPr>
                  <a:endCxn id="294"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97" name="Oval 296">
                  <a:extLst>
                    <a:ext uri="{FF2B5EF4-FFF2-40B4-BE49-F238E27FC236}">
                      <a16:creationId xmlns:a16="http://schemas.microsoft.com/office/drawing/2014/main" id="{62493F6B-BFDA-4F2B-9711-598E91C20E02}"/>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54" name="Group 253">
                <a:extLst>
                  <a:ext uri="{FF2B5EF4-FFF2-40B4-BE49-F238E27FC236}">
                    <a16:creationId xmlns:a16="http://schemas.microsoft.com/office/drawing/2014/main" id="{08E18066-4975-4F1B-86B2-0EF2351999C8}"/>
                  </a:ext>
                </a:extLst>
              </p:cNvPr>
              <p:cNvGrpSpPr/>
              <p:nvPr/>
            </p:nvGrpSpPr>
            <p:grpSpPr>
              <a:xfrm>
                <a:off x="3486530" y="1135621"/>
                <a:ext cx="1721751" cy="1721751"/>
                <a:chOff x="2625655" y="1440896"/>
                <a:chExt cx="1721751" cy="1721751"/>
              </a:xfrm>
            </p:grpSpPr>
            <p:sp>
              <p:nvSpPr>
                <p:cNvPr id="290" name="Rectangle 289">
                  <a:extLst>
                    <a:ext uri="{FF2B5EF4-FFF2-40B4-BE49-F238E27FC236}">
                      <a16:creationId xmlns:a16="http://schemas.microsoft.com/office/drawing/2014/main" id="{9BF81A49-AF8B-4775-A44D-4C82E0AB1AE8}"/>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91" name="Straight Connector 290">
                  <a:extLst>
                    <a:ext uri="{FF2B5EF4-FFF2-40B4-BE49-F238E27FC236}">
                      <a16:creationId xmlns:a16="http://schemas.microsoft.com/office/drawing/2014/main" id="{12B32429-C737-4E06-B632-9DF954C53600}"/>
                    </a:ext>
                  </a:extLst>
                </p:cNvPr>
                <p:cNvCxnSpPr>
                  <a:stCxn id="290" idx="0"/>
                  <a:endCxn id="290"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92" name="Straight Connector 291">
                  <a:extLst>
                    <a:ext uri="{FF2B5EF4-FFF2-40B4-BE49-F238E27FC236}">
                      <a16:creationId xmlns:a16="http://schemas.microsoft.com/office/drawing/2014/main" id="{A970C2A0-6A99-4AA7-A961-5000E48F0BA3}"/>
                    </a:ext>
                  </a:extLst>
                </p:cNvPr>
                <p:cNvCxnSpPr>
                  <a:endCxn id="290"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93" name="Oval 292">
                  <a:extLst>
                    <a:ext uri="{FF2B5EF4-FFF2-40B4-BE49-F238E27FC236}">
                      <a16:creationId xmlns:a16="http://schemas.microsoft.com/office/drawing/2014/main" id="{1EFE2880-4A2F-46AB-9A1F-BEA679782182}"/>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55" name="Group 254">
                <a:extLst>
                  <a:ext uri="{FF2B5EF4-FFF2-40B4-BE49-F238E27FC236}">
                    <a16:creationId xmlns:a16="http://schemas.microsoft.com/office/drawing/2014/main" id="{84C5D804-100F-4A8A-B526-C83B27982A38}"/>
                  </a:ext>
                </a:extLst>
              </p:cNvPr>
              <p:cNvGrpSpPr/>
              <p:nvPr/>
            </p:nvGrpSpPr>
            <p:grpSpPr>
              <a:xfrm>
                <a:off x="1764779" y="2857372"/>
                <a:ext cx="1721751" cy="1721751"/>
                <a:chOff x="2625655" y="1440896"/>
                <a:chExt cx="1721751" cy="1721751"/>
              </a:xfrm>
            </p:grpSpPr>
            <p:sp>
              <p:nvSpPr>
                <p:cNvPr id="286" name="Rectangle 285">
                  <a:extLst>
                    <a:ext uri="{FF2B5EF4-FFF2-40B4-BE49-F238E27FC236}">
                      <a16:creationId xmlns:a16="http://schemas.microsoft.com/office/drawing/2014/main" id="{BF23D2E4-8FED-420B-9990-C3F855082CB3}"/>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7" name="Straight Connector 286">
                  <a:extLst>
                    <a:ext uri="{FF2B5EF4-FFF2-40B4-BE49-F238E27FC236}">
                      <a16:creationId xmlns:a16="http://schemas.microsoft.com/office/drawing/2014/main" id="{E5FDCF90-9E42-45DF-9F31-B1FCFD7B811E}"/>
                    </a:ext>
                  </a:extLst>
                </p:cNvPr>
                <p:cNvCxnSpPr>
                  <a:stCxn id="286" idx="0"/>
                  <a:endCxn id="286"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88" name="Straight Connector 287">
                  <a:extLst>
                    <a:ext uri="{FF2B5EF4-FFF2-40B4-BE49-F238E27FC236}">
                      <a16:creationId xmlns:a16="http://schemas.microsoft.com/office/drawing/2014/main" id="{1C5E2F23-C663-48E7-8078-7569FCC5DE27}"/>
                    </a:ext>
                  </a:extLst>
                </p:cNvPr>
                <p:cNvCxnSpPr>
                  <a:endCxn id="286"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89" name="Oval 288">
                  <a:extLst>
                    <a:ext uri="{FF2B5EF4-FFF2-40B4-BE49-F238E27FC236}">
                      <a16:creationId xmlns:a16="http://schemas.microsoft.com/office/drawing/2014/main" id="{5CD61F60-73A3-4DB1-9906-2FEB8BD4E6A5}"/>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56" name="Group 255">
                <a:extLst>
                  <a:ext uri="{FF2B5EF4-FFF2-40B4-BE49-F238E27FC236}">
                    <a16:creationId xmlns:a16="http://schemas.microsoft.com/office/drawing/2014/main" id="{63C954E4-B1DA-498E-A622-3D1109410E81}"/>
                  </a:ext>
                </a:extLst>
              </p:cNvPr>
              <p:cNvGrpSpPr/>
              <p:nvPr/>
            </p:nvGrpSpPr>
            <p:grpSpPr>
              <a:xfrm>
                <a:off x="3486530" y="2857372"/>
                <a:ext cx="1721751" cy="1721751"/>
                <a:chOff x="2625655" y="1440896"/>
                <a:chExt cx="1721751" cy="1721751"/>
              </a:xfrm>
            </p:grpSpPr>
            <p:sp>
              <p:nvSpPr>
                <p:cNvPr id="282" name="Rectangle 281">
                  <a:extLst>
                    <a:ext uri="{FF2B5EF4-FFF2-40B4-BE49-F238E27FC236}">
                      <a16:creationId xmlns:a16="http://schemas.microsoft.com/office/drawing/2014/main" id="{CD88FE23-4031-4B56-94F2-8F2C93F7D959}"/>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3" name="Straight Connector 282">
                  <a:extLst>
                    <a:ext uri="{FF2B5EF4-FFF2-40B4-BE49-F238E27FC236}">
                      <a16:creationId xmlns:a16="http://schemas.microsoft.com/office/drawing/2014/main" id="{5DC506A4-4B95-46B3-859C-357C079D3EB2}"/>
                    </a:ext>
                  </a:extLst>
                </p:cNvPr>
                <p:cNvCxnSpPr>
                  <a:stCxn id="282" idx="0"/>
                  <a:endCxn id="282"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84" name="Straight Connector 283">
                  <a:extLst>
                    <a:ext uri="{FF2B5EF4-FFF2-40B4-BE49-F238E27FC236}">
                      <a16:creationId xmlns:a16="http://schemas.microsoft.com/office/drawing/2014/main" id="{957752FE-3202-442A-AFAC-F894CA3D3779}"/>
                    </a:ext>
                  </a:extLst>
                </p:cNvPr>
                <p:cNvCxnSpPr>
                  <a:endCxn id="282"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85" name="Oval 284">
                  <a:extLst>
                    <a:ext uri="{FF2B5EF4-FFF2-40B4-BE49-F238E27FC236}">
                      <a16:creationId xmlns:a16="http://schemas.microsoft.com/office/drawing/2014/main" id="{54C73FDE-59D9-4011-B445-2347C44E26C7}"/>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57" name="Group 256">
                <a:extLst>
                  <a:ext uri="{FF2B5EF4-FFF2-40B4-BE49-F238E27FC236}">
                    <a16:creationId xmlns:a16="http://schemas.microsoft.com/office/drawing/2014/main" id="{D1691B70-EC31-4553-BA0E-D14E7CFDE30D}"/>
                  </a:ext>
                </a:extLst>
              </p:cNvPr>
              <p:cNvGrpSpPr/>
              <p:nvPr/>
            </p:nvGrpSpPr>
            <p:grpSpPr>
              <a:xfrm>
                <a:off x="5208281" y="1135621"/>
                <a:ext cx="1721751" cy="1721751"/>
                <a:chOff x="2625655" y="1440896"/>
                <a:chExt cx="1721751" cy="1721751"/>
              </a:xfrm>
            </p:grpSpPr>
            <p:sp>
              <p:nvSpPr>
                <p:cNvPr id="278" name="Rectangle 277">
                  <a:extLst>
                    <a:ext uri="{FF2B5EF4-FFF2-40B4-BE49-F238E27FC236}">
                      <a16:creationId xmlns:a16="http://schemas.microsoft.com/office/drawing/2014/main" id="{30CF67AD-F5AD-4B37-AC96-67874D9BC8BF}"/>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9" name="Straight Connector 278">
                  <a:extLst>
                    <a:ext uri="{FF2B5EF4-FFF2-40B4-BE49-F238E27FC236}">
                      <a16:creationId xmlns:a16="http://schemas.microsoft.com/office/drawing/2014/main" id="{2BA5E0C8-995B-4E97-90EC-DBEEC5928CCD}"/>
                    </a:ext>
                  </a:extLst>
                </p:cNvPr>
                <p:cNvCxnSpPr>
                  <a:stCxn id="278" idx="0"/>
                  <a:endCxn id="278"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80" name="Straight Connector 279">
                  <a:extLst>
                    <a:ext uri="{FF2B5EF4-FFF2-40B4-BE49-F238E27FC236}">
                      <a16:creationId xmlns:a16="http://schemas.microsoft.com/office/drawing/2014/main" id="{99277C94-3C1F-4B29-A992-55786A8F0B38}"/>
                    </a:ext>
                  </a:extLst>
                </p:cNvPr>
                <p:cNvCxnSpPr>
                  <a:endCxn id="278"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81" name="Oval 280">
                  <a:extLst>
                    <a:ext uri="{FF2B5EF4-FFF2-40B4-BE49-F238E27FC236}">
                      <a16:creationId xmlns:a16="http://schemas.microsoft.com/office/drawing/2014/main" id="{C584404E-04FB-4DAA-B85D-3BA5DBE11230}"/>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58" name="Group 257">
                <a:extLst>
                  <a:ext uri="{FF2B5EF4-FFF2-40B4-BE49-F238E27FC236}">
                    <a16:creationId xmlns:a16="http://schemas.microsoft.com/office/drawing/2014/main" id="{AF62F72D-50C7-449A-B214-4DBDDFC876B3}"/>
                  </a:ext>
                </a:extLst>
              </p:cNvPr>
              <p:cNvGrpSpPr/>
              <p:nvPr/>
            </p:nvGrpSpPr>
            <p:grpSpPr>
              <a:xfrm>
                <a:off x="5208281" y="2857372"/>
                <a:ext cx="1721751" cy="1721751"/>
                <a:chOff x="2625655" y="1440896"/>
                <a:chExt cx="1721751" cy="1721751"/>
              </a:xfrm>
            </p:grpSpPr>
            <p:sp>
              <p:nvSpPr>
                <p:cNvPr id="274" name="Rectangle 273">
                  <a:extLst>
                    <a:ext uri="{FF2B5EF4-FFF2-40B4-BE49-F238E27FC236}">
                      <a16:creationId xmlns:a16="http://schemas.microsoft.com/office/drawing/2014/main" id="{78703A37-8C2A-4C0E-8666-9D19AF59F572}"/>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5" name="Straight Connector 274">
                  <a:extLst>
                    <a:ext uri="{FF2B5EF4-FFF2-40B4-BE49-F238E27FC236}">
                      <a16:creationId xmlns:a16="http://schemas.microsoft.com/office/drawing/2014/main" id="{6FD6CA1D-ECDE-4CA1-A4BA-CD3C4E93AA2F}"/>
                    </a:ext>
                  </a:extLst>
                </p:cNvPr>
                <p:cNvCxnSpPr>
                  <a:stCxn id="274" idx="0"/>
                  <a:endCxn id="274"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76" name="Straight Connector 275">
                  <a:extLst>
                    <a:ext uri="{FF2B5EF4-FFF2-40B4-BE49-F238E27FC236}">
                      <a16:creationId xmlns:a16="http://schemas.microsoft.com/office/drawing/2014/main" id="{DA0EBDBC-2B14-42F8-A5AB-D3BD3FB2651A}"/>
                    </a:ext>
                  </a:extLst>
                </p:cNvPr>
                <p:cNvCxnSpPr>
                  <a:endCxn id="274"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77" name="Oval 276">
                  <a:extLst>
                    <a:ext uri="{FF2B5EF4-FFF2-40B4-BE49-F238E27FC236}">
                      <a16:creationId xmlns:a16="http://schemas.microsoft.com/office/drawing/2014/main" id="{279A3C15-C445-4EB2-94BB-9899AF1CF05D}"/>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59" name="Group 258">
                <a:extLst>
                  <a:ext uri="{FF2B5EF4-FFF2-40B4-BE49-F238E27FC236}">
                    <a16:creationId xmlns:a16="http://schemas.microsoft.com/office/drawing/2014/main" id="{F24C2250-E769-4518-BC60-FEBA6BD4EE88}"/>
                  </a:ext>
                </a:extLst>
              </p:cNvPr>
              <p:cNvGrpSpPr/>
              <p:nvPr/>
            </p:nvGrpSpPr>
            <p:grpSpPr>
              <a:xfrm>
                <a:off x="1764779" y="4579123"/>
                <a:ext cx="1721751" cy="1721751"/>
                <a:chOff x="2625655" y="1440896"/>
                <a:chExt cx="1721751" cy="1721751"/>
              </a:xfrm>
            </p:grpSpPr>
            <p:sp>
              <p:nvSpPr>
                <p:cNvPr id="270" name="Rectangle 269">
                  <a:extLst>
                    <a:ext uri="{FF2B5EF4-FFF2-40B4-BE49-F238E27FC236}">
                      <a16:creationId xmlns:a16="http://schemas.microsoft.com/office/drawing/2014/main" id="{19435AE9-3C42-48B9-BC04-197DB4EE16E0}"/>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71" name="Straight Connector 270">
                  <a:extLst>
                    <a:ext uri="{FF2B5EF4-FFF2-40B4-BE49-F238E27FC236}">
                      <a16:creationId xmlns:a16="http://schemas.microsoft.com/office/drawing/2014/main" id="{BADE8F85-F91F-4A6F-BFDB-E9AA36C15509}"/>
                    </a:ext>
                  </a:extLst>
                </p:cNvPr>
                <p:cNvCxnSpPr>
                  <a:stCxn id="270" idx="0"/>
                  <a:endCxn id="270"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72" name="Straight Connector 271">
                  <a:extLst>
                    <a:ext uri="{FF2B5EF4-FFF2-40B4-BE49-F238E27FC236}">
                      <a16:creationId xmlns:a16="http://schemas.microsoft.com/office/drawing/2014/main" id="{640D015C-5C20-443A-93D4-08FC51998564}"/>
                    </a:ext>
                  </a:extLst>
                </p:cNvPr>
                <p:cNvCxnSpPr>
                  <a:endCxn id="270"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73" name="Oval 272">
                  <a:extLst>
                    <a:ext uri="{FF2B5EF4-FFF2-40B4-BE49-F238E27FC236}">
                      <a16:creationId xmlns:a16="http://schemas.microsoft.com/office/drawing/2014/main" id="{B502F3C7-E2C9-47AE-918F-08FC1C3423A3}"/>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60" name="Group 259">
                <a:extLst>
                  <a:ext uri="{FF2B5EF4-FFF2-40B4-BE49-F238E27FC236}">
                    <a16:creationId xmlns:a16="http://schemas.microsoft.com/office/drawing/2014/main" id="{2249EF10-837F-4F77-B1A4-42C10E636570}"/>
                  </a:ext>
                </a:extLst>
              </p:cNvPr>
              <p:cNvGrpSpPr/>
              <p:nvPr/>
            </p:nvGrpSpPr>
            <p:grpSpPr>
              <a:xfrm>
                <a:off x="3486530" y="4579123"/>
                <a:ext cx="1721751" cy="1721751"/>
                <a:chOff x="2625655" y="1440896"/>
                <a:chExt cx="1721751" cy="1721751"/>
              </a:xfrm>
            </p:grpSpPr>
            <p:sp>
              <p:nvSpPr>
                <p:cNvPr id="266" name="Rectangle 265">
                  <a:extLst>
                    <a:ext uri="{FF2B5EF4-FFF2-40B4-BE49-F238E27FC236}">
                      <a16:creationId xmlns:a16="http://schemas.microsoft.com/office/drawing/2014/main" id="{A132D9B8-B4FD-425A-ABA1-F096EEC2BC9C}"/>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67" name="Straight Connector 266">
                  <a:extLst>
                    <a:ext uri="{FF2B5EF4-FFF2-40B4-BE49-F238E27FC236}">
                      <a16:creationId xmlns:a16="http://schemas.microsoft.com/office/drawing/2014/main" id="{4D6A4FD5-4BA0-4407-A812-80B44F9CA025}"/>
                    </a:ext>
                  </a:extLst>
                </p:cNvPr>
                <p:cNvCxnSpPr>
                  <a:stCxn id="266" idx="0"/>
                  <a:endCxn id="266"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68" name="Straight Connector 267">
                  <a:extLst>
                    <a:ext uri="{FF2B5EF4-FFF2-40B4-BE49-F238E27FC236}">
                      <a16:creationId xmlns:a16="http://schemas.microsoft.com/office/drawing/2014/main" id="{19F0AEF7-DBA8-478B-B2F7-F9249ECAEFBF}"/>
                    </a:ext>
                  </a:extLst>
                </p:cNvPr>
                <p:cNvCxnSpPr>
                  <a:endCxn id="266"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69" name="Oval 268">
                  <a:extLst>
                    <a:ext uri="{FF2B5EF4-FFF2-40B4-BE49-F238E27FC236}">
                      <a16:creationId xmlns:a16="http://schemas.microsoft.com/office/drawing/2014/main" id="{2CA8D8D4-F2FA-4F1B-B300-8B6DC1BD3106}"/>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61" name="Group 260">
                <a:extLst>
                  <a:ext uri="{FF2B5EF4-FFF2-40B4-BE49-F238E27FC236}">
                    <a16:creationId xmlns:a16="http://schemas.microsoft.com/office/drawing/2014/main" id="{553CF84B-57C8-46D3-B61D-249B26133C7F}"/>
                  </a:ext>
                </a:extLst>
              </p:cNvPr>
              <p:cNvGrpSpPr/>
              <p:nvPr/>
            </p:nvGrpSpPr>
            <p:grpSpPr>
              <a:xfrm>
                <a:off x="5208281" y="4579123"/>
                <a:ext cx="1721751" cy="1721751"/>
                <a:chOff x="2625655" y="1440896"/>
                <a:chExt cx="1721751" cy="1721751"/>
              </a:xfrm>
            </p:grpSpPr>
            <p:sp>
              <p:nvSpPr>
                <p:cNvPr id="262" name="Rectangle 261">
                  <a:extLst>
                    <a:ext uri="{FF2B5EF4-FFF2-40B4-BE49-F238E27FC236}">
                      <a16:creationId xmlns:a16="http://schemas.microsoft.com/office/drawing/2014/main" id="{C6A17337-BE5E-4DA9-B780-061C10F66B5A}"/>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63" name="Straight Connector 262">
                  <a:extLst>
                    <a:ext uri="{FF2B5EF4-FFF2-40B4-BE49-F238E27FC236}">
                      <a16:creationId xmlns:a16="http://schemas.microsoft.com/office/drawing/2014/main" id="{05DF18F1-27A3-4E50-8B58-190ACB54EE6F}"/>
                    </a:ext>
                  </a:extLst>
                </p:cNvPr>
                <p:cNvCxnSpPr>
                  <a:stCxn id="262" idx="0"/>
                  <a:endCxn id="262"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294A9917-E073-482D-9077-215945F2028C}"/>
                    </a:ext>
                  </a:extLst>
                </p:cNvPr>
                <p:cNvCxnSpPr>
                  <a:endCxn id="262"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65" name="Oval 264">
                  <a:extLst>
                    <a:ext uri="{FF2B5EF4-FFF2-40B4-BE49-F238E27FC236}">
                      <a16:creationId xmlns:a16="http://schemas.microsoft.com/office/drawing/2014/main" id="{AF1D5BC8-AEA4-4EBD-9D7B-FB75F1CFB5A5}"/>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298" name="Group 297">
              <a:extLst>
                <a:ext uri="{FF2B5EF4-FFF2-40B4-BE49-F238E27FC236}">
                  <a16:creationId xmlns:a16="http://schemas.microsoft.com/office/drawing/2014/main" id="{726CC1FA-0724-4D43-B2FB-4F2079F4707E}"/>
                </a:ext>
              </a:extLst>
            </p:cNvPr>
            <p:cNvGrpSpPr/>
            <p:nvPr/>
          </p:nvGrpSpPr>
          <p:grpSpPr>
            <a:xfrm>
              <a:off x="9698270" y="4597883"/>
              <a:ext cx="1518067" cy="1518067"/>
              <a:chOff x="1764779" y="1135621"/>
              <a:chExt cx="5165253" cy="5165253"/>
            </a:xfrm>
          </p:grpSpPr>
          <p:grpSp>
            <p:nvGrpSpPr>
              <p:cNvPr id="299" name="Group 298">
                <a:extLst>
                  <a:ext uri="{FF2B5EF4-FFF2-40B4-BE49-F238E27FC236}">
                    <a16:creationId xmlns:a16="http://schemas.microsoft.com/office/drawing/2014/main" id="{CEA55234-187A-495F-9B38-BB7C7E97A96C}"/>
                  </a:ext>
                </a:extLst>
              </p:cNvPr>
              <p:cNvGrpSpPr/>
              <p:nvPr/>
            </p:nvGrpSpPr>
            <p:grpSpPr>
              <a:xfrm>
                <a:off x="1764779" y="1135621"/>
                <a:ext cx="1721751" cy="1721751"/>
                <a:chOff x="2625655" y="1440896"/>
                <a:chExt cx="1721751" cy="1721751"/>
              </a:xfrm>
            </p:grpSpPr>
            <p:sp>
              <p:nvSpPr>
                <p:cNvPr id="340" name="Rectangle 339">
                  <a:extLst>
                    <a:ext uri="{FF2B5EF4-FFF2-40B4-BE49-F238E27FC236}">
                      <a16:creationId xmlns:a16="http://schemas.microsoft.com/office/drawing/2014/main" id="{EDBDD0BB-6D7F-4D86-891B-E7852A475AE0}"/>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41" name="Straight Connector 340">
                  <a:extLst>
                    <a:ext uri="{FF2B5EF4-FFF2-40B4-BE49-F238E27FC236}">
                      <a16:creationId xmlns:a16="http://schemas.microsoft.com/office/drawing/2014/main" id="{F750F4AE-E23E-4297-A330-1921D3FC20DA}"/>
                    </a:ext>
                  </a:extLst>
                </p:cNvPr>
                <p:cNvCxnSpPr>
                  <a:stCxn id="340" idx="0"/>
                  <a:endCxn id="340"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42" name="Straight Connector 341">
                  <a:extLst>
                    <a:ext uri="{FF2B5EF4-FFF2-40B4-BE49-F238E27FC236}">
                      <a16:creationId xmlns:a16="http://schemas.microsoft.com/office/drawing/2014/main" id="{65A8FAE4-D37C-4D95-B611-9FE8381EE48B}"/>
                    </a:ext>
                  </a:extLst>
                </p:cNvPr>
                <p:cNvCxnSpPr>
                  <a:endCxn id="340"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43" name="Oval 342">
                  <a:extLst>
                    <a:ext uri="{FF2B5EF4-FFF2-40B4-BE49-F238E27FC236}">
                      <a16:creationId xmlns:a16="http://schemas.microsoft.com/office/drawing/2014/main" id="{79374B4B-73F7-43C7-96A8-350BBBB9FD45}"/>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00" name="Group 299">
                <a:extLst>
                  <a:ext uri="{FF2B5EF4-FFF2-40B4-BE49-F238E27FC236}">
                    <a16:creationId xmlns:a16="http://schemas.microsoft.com/office/drawing/2014/main" id="{6D5D7C6E-9485-479E-AFB0-C52B5D2BE52B}"/>
                  </a:ext>
                </a:extLst>
              </p:cNvPr>
              <p:cNvGrpSpPr/>
              <p:nvPr/>
            </p:nvGrpSpPr>
            <p:grpSpPr>
              <a:xfrm>
                <a:off x="3486530" y="1135621"/>
                <a:ext cx="1721751" cy="1721751"/>
                <a:chOff x="2625655" y="1440896"/>
                <a:chExt cx="1721751" cy="1721751"/>
              </a:xfrm>
            </p:grpSpPr>
            <p:sp>
              <p:nvSpPr>
                <p:cNvPr id="336" name="Rectangle 335">
                  <a:extLst>
                    <a:ext uri="{FF2B5EF4-FFF2-40B4-BE49-F238E27FC236}">
                      <a16:creationId xmlns:a16="http://schemas.microsoft.com/office/drawing/2014/main" id="{9B6D7ABB-C3CB-440E-8157-93FEEA931B34}"/>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37" name="Straight Connector 336">
                  <a:extLst>
                    <a:ext uri="{FF2B5EF4-FFF2-40B4-BE49-F238E27FC236}">
                      <a16:creationId xmlns:a16="http://schemas.microsoft.com/office/drawing/2014/main" id="{9612E952-4A38-4DC6-89EE-01AF29680DB3}"/>
                    </a:ext>
                  </a:extLst>
                </p:cNvPr>
                <p:cNvCxnSpPr>
                  <a:stCxn id="336" idx="0"/>
                  <a:endCxn id="336"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38" name="Straight Connector 337">
                  <a:extLst>
                    <a:ext uri="{FF2B5EF4-FFF2-40B4-BE49-F238E27FC236}">
                      <a16:creationId xmlns:a16="http://schemas.microsoft.com/office/drawing/2014/main" id="{4276EE20-BE64-445B-8543-AECEE028066D}"/>
                    </a:ext>
                  </a:extLst>
                </p:cNvPr>
                <p:cNvCxnSpPr>
                  <a:endCxn id="336"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39" name="Oval 338">
                  <a:extLst>
                    <a:ext uri="{FF2B5EF4-FFF2-40B4-BE49-F238E27FC236}">
                      <a16:creationId xmlns:a16="http://schemas.microsoft.com/office/drawing/2014/main" id="{2933B433-52B8-4A78-B880-D7F2504C4A01}"/>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01" name="Group 300">
                <a:extLst>
                  <a:ext uri="{FF2B5EF4-FFF2-40B4-BE49-F238E27FC236}">
                    <a16:creationId xmlns:a16="http://schemas.microsoft.com/office/drawing/2014/main" id="{0F84FA2F-3D00-4CEF-85B1-BBE58C812799}"/>
                  </a:ext>
                </a:extLst>
              </p:cNvPr>
              <p:cNvGrpSpPr/>
              <p:nvPr/>
            </p:nvGrpSpPr>
            <p:grpSpPr>
              <a:xfrm>
                <a:off x="1764779" y="2857372"/>
                <a:ext cx="1721751" cy="1721751"/>
                <a:chOff x="2625655" y="1440896"/>
                <a:chExt cx="1721751" cy="1721751"/>
              </a:xfrm>
            </p:grpSpPr>
            <p:sp>
              <p:nvSpPr>
                <p:cNvPr id="332" name="Rectangle 331">
                  <a:extLst>
                    <a:ext uri="{FF2B5EF4-FFF2-40B4-BE49-F238E27FC236}">
                      <a16:creationId xmlns:a16="http://schemas.microsoft.com/office/drawing/2014/main" id="{12E52ACB-45D1-4B32-B122-C66C0225EC1F}"/>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33" name="Straight Connector 332">
                  <a:extLst>
                    <a:ext uri="{FF2B5EF4-FFF2-40B4-BE49-F238E27FC236}">
                      <a16:creationId xmlns:a16="http://schemas.microsoft.com/office/drawing/2014/main" id="{13C9E241-CBAF-44B5-82D2-B7D81B740AA4}"/>
                    </a:ext>
                  </a:extLst>
                </p:cNvPr>
                <p:cNvCxnSpPr>
                  <a:stCxn id="332" idx="0"/>
                  <a:endCxn id="332"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34" name="Straight Connector 333">
                  <a:extLst>
                    <a:ext uri="{FF2B5EF4-FFF2-40B4-BE49-F238E27FC236}">
                      <a16:creationId xmlns:a16="http://schemas.microsoft.com/office/drawing/2014/main" id="{71BDA4A6-81A4-4C34-80FD-8C1262CBE676}"/>
                    </a:ext>
                  </a:extLst>
                </p:cNvPr>
                <p:cNvCxnSpPr>
                  <a:endCxn id="332"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35" name="Oval 334">
                  <a:extLst>
                    <a:ext uri="{FF2B5EF4-FFF2-40B4-BE49-F238E27FC236}">
                      <a16:creationId xmlns:a16="http://schemas.microsoft.com/office/drawing/2014/main" id="{12ADA87D-D86D-4487-8B6E-0A9387CE1EDF}"/>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02" name="Group 301">
                <a:extLst>
                  <a:ext uri="{FF2B5EF4-FFF2-40B4-BE49-F238E27FC236}">
                    <a16:creationId xmlns:a16="http://schemas.microsoft.com/office/drawing/2014/main" id="{AEDD770E-D843-417A-B001-092B67EC744E}"/>
                  </a:ext>
                </a:extLst>
              </p:cNvPr>
              <p:cNvGrpSpPr/>
              <p:nvPr/>
            </p:nvGrpSpPr>
            <p:grpSpPr>
              <a:xfrm>
                <a:off x="3486530" y="2857372"/>
                <a:ext cx="1721751" cy="1721751"/>
                <a:chOff x="2625655" y="1440896"/>
                <a:chExt cx="1721751" cy="1721751"/>
              </a:xfrm>
            </p:grpSpPr>
            <p:sp>
              <p:nvSpPr>
                <p:cNvPr id="328" name="Rectangle 327">
                  <a:extLst>
                    <a:ext uri="{FF2B5EF4-FFF2-40B4-BE49-F238E27FC236}">
                      <a16:creationId xmlns:a16="http://schemas.microsoft.com/office/drawing/2014/main" id="{A0C395B4-9A09-42E3-B795-C771DE37ECCA}"/>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29" name="Straight Connector 328">
                  <a:extLst>
                    <a:ext uri="{FF2B5EF4-FFF2-40B4-BE49-F238E27FC236}">
                      <a16:creationId xmlns:a16="http://schemas.microsoft.com/office/drawing/2014/main" id="{F54E4731-A16A-4D79-A319-C7221C9687F5}"/>
                    </a:ext>
                  </a:extLst>
                </p:cNvPr>
                <p:cNvCxnSpPr>
                  <a:stCxn id="328" idx="0"/>
                  <a:endCxn id="328"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30" name="Straight Connector 329">
                  <a:extLst>
                    <a:ext uri="{FF2B5EF4-FFF2-40B4-BE49-F238E27FC236}">
                      <a16:creationId xmlns:a16="http://schemas.microsoft.com/office/drawing/2014/main" id="{4876531D-495D-4087-9965-4F743B70B839}"/>
                    </a:ext>
                  </a:extLst>
                </p:cNvPr>
                <p:cNvCxnSpPr>
                  <a:endCxn id="328"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31" name="Oval 330">
                  <a:extLst>
                    <a:ext uri="{FF2B5EF4-FFF2-40B4-BE49-F238E27FC236}">
                      <a16:creationId xmlns:a16="http://schemas.microsoft.com/office/drawing/2014/main" id="{E94238C8-1950-4FA5-BB41-6C5EDB2A80D9}"/>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03" name="Group 302">
                <a:extLst>
                  <a:ext uri="{FF2B5EF4-FFF2-40B4-BE49-F238E27FC236}">
                    <a16:creationId xmlns:a16="http://schemas.microsoft.com/office/drawing/2014/main" id="{F250182C-40B3-4B1C-8B94-0097905B40E1}"/>
                  </a:ext>
                </a:extLst>
              </p:cNvPr>
              <p:cNvGrpSpPr/>
              <p:nvPr/>
            </p:nvGrpSpPr>
            <p:grpSpPr>
              <a:xfrm>
                <a:off x="5208281" y="1135621"/>
                <a:ext cx="1721751" cy="1721751"/>
                <a:chOff x="2625655" y="1440896"/>
                <a:chExt cx="1721751" cy="1721751"/>
              </a:xfrm>
            </p:grpSpPr>
            <p:sp>
              <p:nvSpPr>
                <p:cNvPr id="324" name="Rectangle 323">
                  <a:extLst>
                    <a:ext uri="{FF2B5EF4-FFF2-40B4-BE49-F238E27FC236}">
                      <a16:creationId xmlns:a16="http://schemas.microsoft.com/office/drawing/2014/main" id="{689F6F0E-CF91-4E0A-AF85-D45D7894AEA7}"/>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25" name="Straight Connector 324">
                  <a:extLst>
                    <a:ext uri="{FF2B5EF4-FFF2-40B4-BE49-F238E27FC236}">
                      <a16:creationId xmlns:a16="http://schemas.microsoft.com/office/drawing/2014/main" id="{05EE666E-2DF5-43C5-9C14-9F0445417E2A}"/>
                    </a:ext>
                  </a:extLst>
                </p:cNvPr>
                <p:cNvCxnSpPr>
                  <a:stCxn id="324" idx="0"/>
                  <a:endCxn id="324"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26" name="Straight Connector 325">
                  <a:extLst>
                    <a:ext uri="{FF2B5EF4-FFF2-40B4-BE49-F238E27FC236}">
                      <a16:creationId xmlns:a16="http://schemas.microsoft.com/office/drawing/2014/main" id="{84CC83B8-AE32-4407-B2A7-6C1FD2A0A29C}"/>
                    </a:ext>
                  </a:extLst>
                </p:cNvPr>
                <p:cNvCxnSpPr>
                  <a:endCxn id="324"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27" name="Oval 326">
                  <a:extLst>
                    <a:ext uri="{FF2B5EF4-FFF2-40B4-BE49-F238E27FC236}">
                      <a16:creationId xmlns:a16="http://schemas.microsoft.com/office/drawing/2014/main" id="{D2F6219A-E589-493A-A6A4-9211A3C4149C}"/>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04" name="Group 303">
                <a:extLst>
                  <a:ext uri="{FF2B5EF4-FFF2-40B4-BE49-F238E27FC236}">
                    <a16:creationId xmlns:a16="http://schemas.microsoft.com/office/drawing/2014/main" id="{57C8A4F2-2C6D-48FB-AC03-BEF4BDF8F3A5}"/>
                  </a:ext>
                </a:extLst>
              </p:cNvPr>
              <p:cNvGrpSpPr/>
              <p:nvPr/>
            </p:nvGrpSpPr>
            <p:grpSpPr>
              <a:xfrm>
                <a:off x="5208281" y="2857372"/>
                <a:ext cx="1721751" cy="1721751"/>
                <a:chOff x="2625655" y="1440896"/>
                <a:chExt cx="1721751" cy="1721751"/>
              </a:xfrm>
            </p:grpSpPr>
            <p:sp>
              <p:nvSpPr>
                <p:cNvPr id="320" name="Rectangle 319">
                  <a:extLst>
                    <a:ext uri="{FF2B5EF4-FFF2-40B4-BE49-F238E27FC236}">
                      <a16:creationId xmlns:a16="http://schemas.microsoft.com/office/drawing/2014/main" id="{636A2EB3-F1F9-423E-99E9-6DAA26CF4807}"/>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21" name="Straight Connector 320">
                  <a:extLst>
                    <a:ext uri="{FF2B5EF4-FFF2-40B4-BE49-F238E27FC236}">
                      <a16:creationId xmlns:a16="http://schemas.microsoft.com/office/drawing/2014/main" id="{F8A00D14-43D7-465E-861E-E9867EB6EAAF}"/>
                    </a:ext>
                  </a:extLst>
                </p:cNvPr>
                <p:cNvCxnSpPr>
                  <a:stCxn id="320" idx="0"/>
                  <a:endCxn id="320"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22" name="Straight Connector 321">
                  <a:extLst>
                    <a:ext uri="{FF2B5EF4-FFF2-40B4-BE49-F238E27FC236}">
                      <a16:creationId xmlns:a16="http://schemas.microsoft.com/office/drawing/2014/main" id="{B8A70324-8F36-4032-B951-1BE81EFB2FB1}"/>
                    </a:ext>
                  </a:extLst>
                </p:cNvPr>
                <p:cNvCxnSpPr>
                  <a:endCxn id="320"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23" name="Oval 322">
                  <a:extLst>
                    <a:ext uri="{FF2B5EF4-FFF2-40B4-BE49-F238E27FC236}">
                      <a16:creationId xmlns:a16="http://schemas.microsoft.com/office/drawing/2014/main" id="{BEC5BFA5-9DB4-4F18-8081-4B1B16505E5E}"/>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05" name="Group 304">
                <a:extLst>
                  <a:ext uri="{FF2B5EF4-FFF2-40B4-BE49-F238E27FC236}">
                    <a16:creationId xmlns:a16="http://schemas.microsoft.com/office/drawing/2014/main" id="{4F379123-638B-4531-805E-F889EDF268A9}"/>
                  </a:ext>
                </a:extLst>
              </p:cNvPr>
              <p:cNvGrpSpPr/>
              <p:nvPr/>
            </p:nvGrpSpPr>
            <p:grpSpPr>
              <a:xfrm>
                <a:off x="1764779" y="4579123"/>
                <a:ext cx="1721751" cy="1721751"/>
                <a:chOff x="2625655" y="1440896"/>
                <a:chExt cx="1721751" cy="1721751"/>
              </a:xfrm>
            </p:grpSpPr>
            <p:sp>
              <p:nvSpPr>
                <p:cNvPr id="316" name="Rectangle 315">
                  <a:extLst>
                    <a:ext uri="{FF2B5EF4-FFF2-40B4-BE49-F238E27FC236}">
                      <a16:creationId xmlns:a16="http://schemas.microsoft.com/office/drawing/2014/main" id="{CD28EE0E-96B3-4141-97DD-F6DBD9A1ED10}"/>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17" name="Straight Connector 316">
                  <a:extLst>
                    <a:ext uri="{FF2B5EF4-FFF2-40B4-BE49-F238E27FC236}">
                      <a16:creationId xmlns:a16="http://schemas.microsoft.com/office/drawing/2014/main" id="{A6ECB63B-6B93-4266-8FA8-ABCF50E8CACF}"/>
                    </a:ext>
                  </a:extLst>
                </p:cNvPr>
                <p:cNvCxnSpPr>
                  <a:stCxn id="316" idx="0"/>
                  <a:endCxn id="316"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8" name="Straight Connector 317">
                  <a:extLst>
                    <a:ext uri="{FF2B5EF4-FFF2-40B4-BE49-F238E27FC236}">
                      <a16:creationId xmlns:a16="http://schemas.microsoft.com/office/drawing/2014/main" id="{62C8ADC5-BF94-46C3-9D89-A32EDD02A629}"/>
                    </a:ext>
                  </a:extLst>
                </p:cNvPr>
                <p:cNvCxnSpPr>
                  <a:endCxn id="316"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19" name="Oval 318">
                  <a:extLst>
                    <a:ext uri="{FF2B5EF4-FFF2-40B4-BE49-F238E27FC236}">
                      <a16:creationId xmlns:a16="http://schemas.microsoft.com/office/drawing/2014/main" id="{91935EAA-6D8B-442C-B4FD-885B5267AF75}"/>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06" name="Group 305">
                <a:extLst>
                  <a:ext uri="{FF2B5EF4-FFF2-40B4-BE49-F238E27FC236}">
                    <a16:creationId xmlns:a16="http://schemas.microsoft.com/office/drawing/2014/main" id="{1C6F49F0-1D35-43B5-A2DD-9D757B11CB0A}"/>
                  </a:ext>
                </a:extLst>
              </p:cNvPr>
              <p:cNvGrpSpPr/>
              <p:nvPr/>
            </p:nvGrpSpPr>
            <p:grpSpPr>
              <a:xfrm>
                <a:off x="3486530" y="4579123"/>
                <a:ext cx="1721751" cy="1721751"/>
                <a:chOff x="2625655" y="1440896"/>
                <a:chExt cx="1721751" cy="1721751"/>
              </a:xfrm>
            </p:grpSpPr>
            <p:sp>
              <p:nvSpPr>
                <p:cNvPr id="312" name="Rectangle 311">
                  <a:extLst>
                    <a:ext uri="{FF2B5EF4-FFF2-40B4-BE49-F238E27FC236}">
                      <a16:creationId xmlns:a16="http://schemas.microsoft.com/office/drawing/2014/main" id="{EE6C029F-6106-42D4-BF7E-25773E75DAB9}"/>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13" name="Straight Connector 312">
                  <a:extLst>
                    <a:ext uri="{FF2B5EF4-FFF2-40B4-BE49-F238E27FC236}">
                      <a16:creationId xmlns:a16="http://schemas.microsoft.com/office/drawing/2014/main" id="{04185C45-B574-46A8-A314-F4F7F26EC2DF}"/>
                    </a:ext>
                  </a:extLst>
                </p:cNvPr>
                <p:cNvCxnSpPr>
                  <a:stCxn id="312" idx="0"/>
                  <a:endCxn id="312"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4" name="Straight Connector 313">
                  <a:extLst>
                    <a:ext uri="{FF2B5EF4-FFF2-40B4-BE49-F238E27FC236}">
                      <a16:creationId xmlns:a16="http://schemas.microsoft.com/office/drawing/2014/main" id="{ADEBC790-A2E7-401A-AD68-2293C2ED419F}"/>
                    </a:ext>
                  </a:extLst>
                </p:cNvPr>
                <p:cNvCxnSpPr>
                  <a:endCxn id="312"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15" name="Oval 314">
                  <a:extLst>
                    <a:ext uri="{FF2B5EF4-FFF2-40B4-BE49-F238E27FC236}">
                      <a16:creationId xmlns:a16="http://schemas.microsoft.com/office/drawing/2014/main" id="{685B6149-586A-4AC4-AB7A-230BEC68B61A}"/>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07" name="Group 306">
                <a:extLst>
                  <a:ext uri="{FF2B5EF4-FFF2-40B4-BE49-F238E27FC236}">
                    <a16:creationId xmlns:a16="http://schemas.microsoft.com/office/drawing/2014/main" id="{2DD1D53E-B7D1-4474-9146-7D06C8A09616}"/>
                  </a:ext>
                </a:extLst>
              </p:cNvPr>
              <p:cNvGrpSpPr/>
              <p:nvPr/>
            </p:nvGrpSpPr>
            <p:grpSpPr>
              <a:xfrm>
                <a:off x="5208281" y="4579123"/>
                <a:ext cx="1721751" cy="1721751"/>
                <a:chOff x="2625655" y="1440896"/>
                <a:chExt cx="1721751" cy="1721751"/>
              </a:xfrm>
            </p:grpSpPr>
            <p:sp>
              <p:nvSpPr>
                <p:cNvPr id="308" name="Rectangle 307">
                  <a:extLst>
                    <a:ext uri="{FF2B5EF4-FFF2-40B4-BE49-F238E27FC236}">
                      <a16:creationId xmlns:a16="http://schemas.microsoft.com/office/drawing/2014/main" id="{A32ADCC0-15C1-4B2C-BDB3-64021435B9D8}"/>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09" name="Straight Connector 308">
                  <a:extLst>
                    <a:ext uri="{FF2B5EF4-FFF2-40B4-BE49-F238E27FC236}">
                      <a16:creationId xmlns:a16="http://schemas.microsoft.com/office/drawing/2014/main" id="{BF2A910B-E3F2-4B6A-9AC3-F84C3FBDC2EC}"/>
                    </a:ext>
                  </a:extLst>
                </p:cNvPr>
                <p:cNvCxnSpPr>
                  <a:stCxn id="308" idx="0"/>
                  <a:endCxn id="308"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0" name="Straight Connector 309">
                  <a:extLst>
                    <a:ext uri="{FF2B5EF4-FFF2-40B4-BE49-F238E27FC236}">
                      <a16:creationId xmlns:a16="http://schemas.microsoft.com/office/drawing/2014/main" id="{4489F58B-2F0B-4142-9AA2-9D774CDF7B04}"/>
                    </a:ext>
                  </a:extLst>
                </p:cNvPr>
                <p:cNvCxnSpPr>
                  <a:endCxn id="308"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11" name="Oval 310">
                  <a:extLst>
                    <a:ext uri="{FF2B5EF4-FFF2-40B4-BE49-F238E27FC236}">
                      <a16:creationId xmlns:a16="http://schemas.microsoft.com/office/drawing/2014/main" id="{18E66AAA-5E26-4E3B-B005-F6BCF8454DA4}"/>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sp>
          <p:nvSpPr>
            <p:cNvPr id="356" name="TextBox 355">
              <a:extLst>
                <a:ext uri="{FF2B5EF4-FFF2-40B4-BE49-F238E27FC236}">
                  <a16:creationId xmlns:a16="http://schemas.microsoft.com/office/drawing/2014/main" id="{A2ACC362-B724-47BD-9BEF-9D9B901EEBB2}"/>
                </a:ext>
              </a:extLst>
            </p:cNvPr>
            <p:cNvSpPr txBox="1"/>
            <p:nvPr/>
          </p:nvSpPr>
          <p:spPr>
            <a:xfrm>
              <a:off x="8218836" y="6118644"/>
              <a:ext cx="481222" cy="369332"/>
            </a:xfrm>
            <a:prstGeom prst="rect">
              <a:avLst/>
            </a:prstGeom>
            <a:noFill/>
          </p:spPr>
          <p:txBody>
            <a:bodyPr wrap="none" rtlCol="0">
              <a:spAutoFit/>
            </a:bodyPr>
            <a:lstStyle/>
            <a:p>
              <a:r>
                <a:rPr lang="en-ZA" dirty="0" err="1"/>
                <a:t>lon</a:t>
              </a:r>
              <a:endParaRPr lang="en-ZA" dirty="0"/>
            </a:p>
          </p:txBody>
        </p:sp>
        <p:sp>
          <p:nvSpPr>
            <p:cNvPr id="358" name="TextBox 357">
              <a:extLst>
                <a:ext uri="{FF2B5EF4-FFF2-40B4-BE49-F238E27FC236}">
                  <a16:creationId xmlns:a16="http://schemas.microsoft.com/office/drawing/2014/main" id="{C43F046C-10DD-43DB-B1BE-426EFF46C172}"/>
                </a:ext>
              </a:extLst>
            </p:cNvPr>
            <p:cNvSpPr txBox="1"/>
            <p:nvPr/>
          </p:nvSpPr>
          <p:spPr>
            <a:xfrm>
              <a:off x="10312860" y="6118644"/>
              <a:ext cx="423001" cy="369332"/>
            </a:xfrm>
            <a:prstGeom prst="rect">
              <a:avLst/>
            </a:prstGeom>
            <a:noFill/>
          </p:spPr>
          <p:txBody>
            <a:bodyPr wrap="none" rtlCol="0">
              <a:spAutoFit/>
            </a:bodyPr>
            <a:lstStyle/>
            <a:p>
              <a:r>
                <a:rPr lang="en-ZA" dirty="0" err="1"/>
                <a:t>lat</a:t>
              </a:r>
              <a:endParaRPr lang="en-ZA" dirty="0"/>
            </a:p>
          </p:txBody>
        </p:sp>
        <p:grpSp>
          <p:nvGrpSpPr>
            <p:cNvPr id="479" name="Group 478">
              <a:extLst>
                <a:ext uri="{FF2B5EF4-FFF2-40B4-BE49-F238E27FC236}">
                  <a16:creationId xmlns:a16="http://schemas.microsoft.com/office/drawing/2014/main" id="{E52F8521-20BE-4A77-B1B9-7825AB6E90F1}"/>
                </a:ext>
              </a:extLst>
            </p:cNvPr>
            <p:cNvGrpSpPr/>
            <p:nvPr/>
          </p:nvGrpSpPr>
          <p:grpSpPr>
            <a:xfrm>
              <a:off x="7203153" y="6436468"/>
              <a:ext cx="1836000" cy="241200"/>
              <a:chOff x="7203153" y="6436468"/>
              <a:chExt cx="1836000" cy="241200"/>
            </a:xfrm>
          </p:grpSpPr>
          <mc:AlternateContent xmlns:mc="http://schemas.openxmlformats.org/markup-compatibility/2006" xmlns:p14="http://schemas.microsoft.com/office/powerpoint/2010/main">
            <mc:Choice Requires="p14">
              <p:contentPart p14:bwMode="auto" r:id="rId99">
                <p14:nvContentPartPr>
                  <p14:cNvPr id="452" name="Ink 451">
                    <a:extLst>
                      <a:ext uri="{FF2B5EF4-FFF2-40B4-BE49-F238E27FC236}">
                        <a16:creationId xmlns:a16="http://schemas.microsoft.com/office/drawing/2014/main" id="{85BCD146-9730-47B6-997C-A79F820FFB6A}"/>
                      </a:ext>
                    </a:extLst>
                  </p14:cNvPr>
                  <p14:cNvContentPartPr/>
                  <p14:nvPr/>
                </p14:nvContentPartPr>
                <p14:xfrm>
                  <a:off x="7203153" y="6436468"/>
                  <a:ext cx="209880" cy="200880"/>
                </p14:xfrm>
              </p:contentPart>
            </mc:Choice>
            <mc:Fallback xmlns="">
              <p:pic>
                <p:nvPicPr>
                  <p:cNvPr id="452" name="Ink 451">
                    <a:extLst>
                      <a:ext uri="{FF2B5EF4-FFF2-40B4-BE49-F238E27FC236}">
                        <a16:creationId xmlns:a16="http://schemas.microsoft.com/office/drawing/2014/main" id="{85BCD146-9730-47B6-997C-A79F820FFB6A}"/>
                      </a:ext>
                    </a:extLst>
                  </p:cNvPr>
                  <p:cNvPicPr/>
                  <p:nvPr/>
                </p:nvPicPr>
                <p:blipFill>
                  <a:blip r:embed="rId100"/>
                  <a:stretch>
                    <a:fillRect/>
                  </a:stretch>
                </p:blipFill>
                <p:spPr>
                  <a:xfrm>
                    <a:off x="7185513" y="6418828"/>
                    <a:ext cx="24552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453" name="Ink 452">
                    <a:extLst>
                      <a:ext uri="{FF2B5EF4-FFF2-40B4-BE49-F238E27FC236}">
                        <a16:creationId xmlns:a16="http://schemas.microsoft.com/office/drawing/2014/main" id="{57FA6567-3177-40D5-BEE8-BC24B5FEBE02}"/>
                      </a:ext>
                    </a:extLst>
                  </p14:cNvPr>
                  <p14:cNvContentPartPr/>
                  <p14:nvPr/>
                </p14:nvContentPartPr>
                <p14:xfrm>
                  <a:off x="7391433" y="6587668"/>
                  <a:ext cx="144360" cy="86760"/>
                </p14:xfrm>
              </p:contentPart>
            </mc:Choice>
            <mc:Fallback xmlns="">
              <p:pic>
                <p:nvPicPr>
                  <p:cNvPr id="453" name="Ink 452">
                    <a:extLst>
                      <a:ext uri="{FF2B5EF4-FFF2-40B4-BE49-F238E27FC236}">
                        <a16:creationId xmlns:a16="http://schemas.microsoft.com/office/drawing/2014/main" id="{57FA6567-3177-40D5-BEE8-BC24B5FEBE02}"/>
                      </a:ext>
                    </a:extLst>
                  </p:cNvPr>
                  <p:cNvPicPr/>
                  <p:nvPr/>
                </p:nvPicPr>
                <p:blipFill>
                  <a:blip r:embed="rId102"/>
                  <a:stretch>
                    <a:fillRect/>
                  </a:stretch>
                </p:blipFill>
                <p:spPr>
                  <a:xfrm>
                    <a:off x="7373793" y="6569668"/>
                    <a:ext cx="18000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454" name="Ink 453">
                    <a:extLst>
                      <a:ext uri="{FF2B5EF4-FFF2-40B4-BE49-F238E27FC236}">
                        <a16:creationId xmlns:a16="http://schemas.microsoft.com/office/drawing/2014/main" id="{F6F62262-DEFE-4368-98E4-281C47C2A4E3}"/>
                      </a:ext>
                    </a:extLst>
                  </p14:cNvPr>
                  <p14:cNvContentPartPr/>
                  <p14:nvPr/>
                </p14:nvContentPartPr>
                <p14:xfrm>
                  <a:off x="7582233" y="6565708"/>
                  <a:ext cx="131760" cy="82800"/>
                </p14:xfrm>
              </p:contentPart>
            </mc:Choice>
            <mc:Fallback xmlns="">
              <p:pic>
                <p:nvPicPr>
                  <p:cNvPr id="454" name="Ink 453">
                    <a:extLst>
                      <a:ext uri="{FF2B5EF4-FFF2-40B4-BE49-F238E27FC236}">
                        <a16:creationId xmlns:a16="http://schemas.microsoft.com/office/drawing/2014/main" id="{F6F62262-DEFE-4368-98E4-281C47C2A4E3}"/>
                      </a:ext>
                    </a:extLst>
                  </p:cNvPr>
                  <p:cNvPicPr/>
                  <p:nvPr/>
                </p:nvPicPr>
                <p:blipFill>
                  <a:blip r:embed="rId104"/>
                  <a:stretch>
                    <a:fillRect/>
                  </a:stretch>
                </p:blipFill>
                <p:spPr>
                  <a:xfrm>
                    <a:off x="7564233" y="6547708"/>
                    <a:ext cx="16740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455" name="Ink 454">
                    <a:extLst>
                      <a:ext uri="{FF2B5EF4-FFF2-40B4-BE49-F238E27FC236}">
                        <a16:creationId xmlns:a16="http://schemas.microsoft.com/office/drawing/2014/main" id="{F3838A15-FB31-4759-89E1-A3E4D3B3F9BB}"/>
                      </a:ext>
                    </a:extLst>
                  </p14:cNvPr>
                  <p14:cNvContentPartPr/>
                  <p14:nvPr/>
                </p14:nvContentPartPr>
                <p14:xfrm>
                  <a:off x="7821273" y="6488308"/>
                  <a:ext cx="147240" cy="173520"/>
                </p14:xfrm>
              </p:contentPart>
            </mc:Choice>
            <mc:Fallback xmlns="">
              <p:pic>
                <p:nvPicPr>
                  <p:cNvPr id="455" name="Ink 454">
                    <a:extLst>
                      <a:ext uri="{FF2B5EF4-FFF2-40B4-BE49-F238E27FC236}">
                        <a16:creationId xmlns:a16="http://schemas.microsoft.com/office/drawing/2014/main" id="{F3838A15-FB31-4759-89E1-A3E4D3B3F9BB}"/>
                      </a:ext>
                    </a:extLst>
                  </p:cNvPr>
                  <p:cNvPicPr/>
                  <p:nvPr/>
                </p:nvPicPr>
                <p:blipFill>
                  <a:blip r:embed="rId106"/>
                  <a:stretch>
                    <a:fillRect/>
                  </a:stretch>
                </p:blipFill>
                <p:spPr>
                  <a:xfrm>
                    <a:off x="7803633" y="6470308"/>
                    <a:ext cx="18288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456" name="Ink 455">
                    <a:extLst>
                      <a:ext uri="{FF2B5EF4-FFF2-40B4-BE49-F238E27FC236}">
                        <a16:creationId xmlns:a16="http://schemas.microsoft.com/office/drawing/2014/main" id="{055A66C0-45F0-4A7E-827C-D644E4EA675B}"/>
                      </a:ext>
                    </a:extLst>
                  </p14:cNvPr>
                  <p14:cNvContentPartPr/>
                  <p14:nvPr/>
                </p14:nvContentPartPr>
                <p14:xfrm>
                  <a:off x="8057433" y="6503788"/>
                  <a:ext cx="18720" cy="95040"/>
                </p14:xfrm>
              </p:contentPart>
            </mc:Choice>
            <mc:Fallback xmlns="">
              <p:pic>
                <p:nvPicPr>
                  <p:cNvPr id="456" name="Ink 455">
                    <a:extLst>
                      <a:ext uri="{FF2B5EF4-FFF2-40B4-BE49-F238E27FC236}">
                        <a16:creationId xmlns:a16="http://schemas.microsoft.com/office/drawing/2014/main" id="{055A66C0-45F0-4A7E-827C-D644E4EA675B}"/>
                      </a:ext>
                    </a:extLst>
                  </p:cNvPr>
                  <p:cNvPicPr/>
                  <p:nvPr/>
                </p:nvPicPr>
                <p:blipFill>
                  <a:blip r:embed="rId108"/>
                  <a:stretch>
                    <a:fillRect/>
                  </a:stretch>
                </p:blipFill>
                <p:spPr>
                  <a:xfrm>
                    <a:off x="8039793" y="6486148"/>
                    <a:ext cx="5436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457" name="Ink 456">
                    <a:extLst>
                      <a:ext uri="{FF2B5EF4-FFF2-40B4-BE49-F238E27FC236}">
                        <a16:creationId xmlns:a16="http://schemas.microsoft.com/office/drawing/2014/main" id="{B3AE5290-9AF0-44D9-8470-39B99B3769F3}"/>
                      </a:ext>
                    </a:extLst>
                  </p14:cNvPr>
                  <p14:cNvContentPartPr/>
                  <p14:nvPr/>
                </p14:nvContentPartPr>
                <p14:xfrm>
                  <a:off x="8036193" y="6486868"/>
                  <a:ext cx="159120" cy="156600"/>
                </p14:xfrm>
              </p:contentPart>
            </mc:Choice>
            <mc:Fallback xmlns="">
              <p:pic>
                <p:nvPicPr>
                  <p:cNvPr id="457" name="Ink 456">
                    <a:extLst>
                      <a:ext uri="{FF2B5EF4-FFF2-40B4-BE49-F238E27FC236}">
                        <a16:creationId xmlns:a16="http://schemas.microsoft.com/office/drawing/2014/main" id="{B3AE5290-9AF0-44D9-8470-39B99B3769F3}"/>
                      </a:ext>
                    </a:extLst>
                  </p:cNvPr>
                  <p:cNvPicPr/>
                  <p:nvPr/>
                </p:nvPicPr>
                <p:blipFill>
                  <a:blip r:embed="rId110"/>
                  <a:stretch>
                    <a:fillRect/>
                  </a:stretch>
                </p:blipFill>
                <p:spPr>
                  <a:xfrm>
                    <a:off x="8018553" y="6468868"/>
                    <a:ext cx="19476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458" name="Ink 457">
                    <a:extLst>
                      <a:ext uri="{FF2B5EF4-FFF2-40B4-BE49-F238E27FC236}">
                        <a16:creationId xmlns:a16="http://schemas.microsoft.com/office/drawing/2014/main" id="{E24B622F-B94D-4706-A8E6-18D8209517A8}"/>
                      </a:ext>
                    </a:extLst>
                  </p14:cNvPr>
                  <p14:cNvContentPartPr/>
                  <p14:nvPr/>
                </p14:nvContentPartPr>
                <p14:xfrm>
                  <a:off x="8256153" y="6513148"/>
                  <a:ext cx="22680" cy="121320"/>
                </p14:xfrm>
              </p:contentPart>
            </mc:Choice>
            <mc:Fallback xmlns="">
              <p:pic>
                <p:nvPicPr>
                  <p:cNvPr id="458" name="Ink 457">
                    <a:extLst>
                      <a:ext uri="{FF2B5EF4-FFF2-40B4-BE49-F238E27FC236}">
                        <a16:creationId xmlns:a16="http://schemas.microsoft.com/office/drawing/2014/main" id="{E24B622F-B94D-4706-A8E6-18D8209517A8}"/>
                      </a:ext>
                    </a:extLst>
                  </p:cNvPr>
                  <p:cNvPicPr/>
                  <p:nvPr/>
                </p:nvPicPr>
                <p:blipFill>
                  <a:blip r:embed="rId112"/>
                  <a:stretch>
                    <a:fillRect/>
                  </a:stretch>
                </p:blipFill>
                <p:spPr>
                  <a:xfrm>
                    <a:off x="8238153" y="6495148"/>
                    <a:ext cx="5832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459" name="Ink 458">
                    <a:extLst>
                      <a:ext uri="{FF2B5EF4-FFF2-40B4-BE49-F238E27FC236}">
                        <a16:creationId xmlns:a16="http://schemas.microsoft.com/office/drawing/2014/main" id="{05DAE98F-E344-4A20-B8E7-7E693A4A5D06}"/>
                      </a:ext>
                    </a:extLst>
                  </p14:cNvPr>
                  <p14:cNvContentPartPr/>
                  <p14:nvPr/>
                </p14:nvContentPartPr>
                <p14:xfrm>
                  <a:off x="8361273" y="6459508"/>
                  <a:ext cx="168480" cy="218160"/>
                </p14:xfrm>
              </p:contentPart>
            </mc:Choice>
            <mc:Fallback xmlns="">
              <p:pic>
                <p:nvPicPr>
                  <p:cNvPr id="459" name="Ink 458">
                    <a:extLst>
                      <a:ext uri="{FF2B5EF4-FFF2-40B4-BE49-F238E27FC236}">
                        <a16:creationId xmlns:a16="http://schemas.microsoft.com/office/drawing/2014/main" id="{05DAE98F-E344-4A20-B8E7-7E693A4A5D06}"/>
                      </a:ext>
                    </a:extLst>
                  </p:cNvPr>
                  <p:cNvPicPr/>
                  <p:nvPr/>
                </p:nvPicPr>
                <p:blipFill>
                  <a:blip r:embed="rId114"/>
                  <a:stretch>
                    <a:fillRect/>
                  </a:stretch>
                </p:blipFill>
                <p:spPr>
                  <a:xfrm>
                    <a:off x="8343633" y="6441868"/>
                    <a:ext cx="20412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461" name="Ink 460">
                    <a:extLst>
                      <a:ext uri="{FF2B5EF4-FFF2-40B4-BE49-F238E27FC236}">
                        <a16:creationId xmlns:a16="http://schemas.microsoft.com/office/drawing/2014/main" id="{E63D5BF4-59BA-4979-BC1C-0874FA681155}"/>
                      </a:ext>
                    </a:extLst>
                  </p14:cNvPr>
                  <p14:cNvContentPartPr/>
                  <p14:nvPr/>
                </p14:nvContentPartPr>
                <p14:xfrm>
                  <a:off x="8521833" y="6513868"/>
                  <a:ext cx="155880" cy="140760"/>
                </p14:xfrm>
              </p:contentPart>
            </mc:Choice>
            <mc:Fallback xmlns="">
              <p:pic>
                <p:nvPicPr>
                  <p:cNvPr id="461" name="Ink 460">
                    <a:extLst>
                      <a:ext uri="{FF2B5EF4-FFF2-40B4-BE49-F238E27FC236}">
                        <a16:creationId xmlns:a16="http://schemas.microsoft.com/office/drawing/2014/main" id="{E63D5BF4-59BA-4979-BC1C-0874FA681155}"/>
                      </a:ext>
                    </a:extLst>
                  </p:cNvPr>
                  <p:cNvPicPr/>
                  <p:nvPr/>
                </p:nvPicPr>
                <p:blipFill>
                  <a:blip r:embed="rId116"/>
                  <a:stretch>
                    <a:fillRect/>
                  </a:stretch>
                </p:blipFill>
                <p:spPr>
                  <a:xfrm>
                    <a:off x="8503833" y="6496228"/>
                    <a:ext cx="19152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462" name="Ink 461">
                    <a:extLst>
                      <a:ext uri="{FF2B5EF4-FFF2-40B4-BE49-F238E27FC236}">
                        <a16:creationId xmlns:a16="http://schemas.microsoft.com/office/drawing/2014/main" id="{3978F6DA-1880-4714-80C3-7E72D68D845D}"/>
                      </a:ext>
                    </a:extLst>
                  </p14:cNvPr>
                  <p14:cNvContentPartPr/>
                  <p14:nvPr/>
                </p14:nvContentPartPr>
                <p14:xfrm>
                  <a:off x="8785353" y="6526108"/>
                  <a:ext cx="27720" cy="93240"/>
                </p14:xfrm>
              </p:contentPart>
            </mc:Choice>
            <mc:Fallback xmlns="">
              <p:pic>
                <p:nvPicPr>
                  <p:cNvPr id="462" name="Ink 461">
                    <a:extLst>
                      <a:ext uri="{FF2B5EF4-FFF2-40B4-BE49-F238E27FC236}">
                        <a16:creationId xmlns:a16="http://schemas.microsoft.com/office/drawing/2014/main" id="{3978F6DA-1880-4714-80C3-7E72D68D845D}"/>
                      </a:ext>
                    </a:extLst>
                  </p:cNvPr>
                  <p:cNvPicPr/>
                  <p:nvPr/>
                </p:nvPicPr>
                <p:blipFill>
                  <a:blip r:embed="rId118"/>
                  <a:stretch>
                    <a:fillRect/>
                  </a:stretch>
                </p:blipFill>
                <p:spPr>
                  <a:xfrm>
                    <a:off x="8767353" y="6508108"/>
                    <a:ext cx="6336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463" name="Ink 462">
                    <a:extLst>
                      <a:ext uri="{FF2B5EF4-FFF2-40B4-BE49-F238E27FC236}">
                        <a16:creationId xmlns:a16="http://schemas.microsoft.com/office/drawing/2014/main" id="{77C0A600-1B4C-4081-8DEB-A5BDFF6806A8}"/>
                      </a:ext>
                    </a:extLst>
                  </p14:cNvPr>
                  <p14:cNvContentPartPr/>
                  <p14:nvPr/>
                </p14:nvContentPartPr>
                <p14:xfrm>
                  <a:off x="8764113" y="6465628"/>
                  <a:ext cx="136080" cy="52560"/>
                </p14:xfrm>
              </p:contentPart>
            </mc:Choice>
            <mc:Fallback xmlns="">
              <p:pic>
                <p:nvPicPr>
                  <p:cNvPr id="463" name="Ink 462">
                    <a:extLst>
                      <a:ext uri="{FF2B5EF4-FFF2-40B4-BE49-F238E27FC236}">
                        <a16:creationId xmlns:a16="http://schemas.microsoft.com/office/drawing/2014/main" id="{77C0A600-1B4C-4081-8DEB-A5BDFF6806A8}"/>
                      </a:ext>
                    </a:extLst>
                  </p:cNvPr>
                  <p:cNvPicPr/>
                  <p:nvPr/>
                </p:nvPicPr>
                <p:blipFill>
                  <a:blip r:embed="rId120"/>
                  <a:stretch>
                    <a:fillRect/>
                  </a:stretch>
                </p:blipFill>
                <p:spPr>
                  <a:xfrm>
                    <a:off x="8746113" y="6447988"/>
                    <a:ext cx="1717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464" name="Ink 463">
                    <a:extLst>
                      <a:ext uri="{FF2B5EF4-FFF2-40B4-BE49-F238E27FC236}">
                        <a16:creationId xmlns:a16="http://schemas.microsoft.com/office/drawing/2014/main" id="{1714A8F3-63F0-4488-9828-D790E399A2AE}"/>
                      </a:ext>
                    </a:extLst>
                  </p14:cNvPr>
                  <p14:cNvContentPartPr/>
                  <p14:nvPr/>
                </p14:nvContentPartPr>
                <p14:xfrm>
                  <a:off x="8894073" y="6496228"/>
                  <a:ext cx="109800" cy="131760"/>
                </p14:xfrm>
              </p:contentPart>
            </mc:Choice>
            <mc:Fallback xmlns="">
              <p:pic>
                <p:nvPicPr>
                  <p:cNvPr id="464" name="Ink 463">
                    <a:extLst>
                      <a:ext uri="{FF2B5EF4-FFF2-40B4-BE49-F238E27FC236}">
                        <a16:creationId xmlns:a16="http://schemas.microsoft.com/office/drawing/2014/main" id="{1714A8F3-63F0-4488-9828-D790E399A2AE}"/>
                      </a:ext>
                    </a:extLst>
                  </p:cNvPr>
                  <p:cNvPicPr/>
                  <p:nvPr/>
                </p:nvPicPr>
                <p:blipFill>
                  <a:blip r:embed="rId122"/>
                  <a:stretch>
                    <a:fillRect/>
                  </a:stretch>
                </p:blipFill>
                <p:spPr>
                  <a:xfrm>
                    <a:off x="8876433" y="6478228"/>
                    <a:ext cx="14544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465" name="Ink 464">
                    <a:extLst>
                      <a:ext uri="{FF2B5EF4-FFF2-40B4-BE49-F238E27FC236}">
                        <a16:creationId xmlns:a16="http://schemas.microsoft.com/office/drawing/2014/main" id="{1DF70858-36A3-4956-A3C6-572AF2A9D781}"/>
                      </a:ext>
                    </a:extLst>
                  </p14:cNvPr>
                  <p14:cNvContentPartPr/>
                  <p14:nvPr/>
                </p14:nvContentPartPr>
                <p14:xfrm>
                  <a:off x="8896233" y="6564628"/>
                  <a:ext cx="94680" cy="20520"/>
                </p14:xfrm>
              </p:contentPart>
            </mc:Choice>
            <mc:Fallback xmlns="">
              <p:pic>
                <p:nvPicPr>
                  <p:cNvPr id="465" name="Ink 464">
                    <a:extLst>
                      <a:ext uri="{FF2B5EF4-FFF2-40B4-BE49-F238E27FC236}">
                        <a16:creationId xmlns:a16="http://schemas.microsoft.com/office/drawing/2014/main" id="{1DF70858-36A3-4956-A3C6-572AF2A9D781}"/>
                      </a:ext>
                    </a:extLst>
                  </p:cNvPr>
                  <p:cNvPicPr/>
                  <p:nvPr/>
                </p:nvPicPr>
                <p:blipFill>
                  <a:blip r:embed="rId124"/>
                  <a:stretch>
                    <a:fillRect/>
                  </a:stretch>
                </p:blipFill>
                <p:spPr>
                  <a:xfrm>
                    <a:off x="8878593" y="6546628"/>
                    <a:ext cx="13032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466" name="Ink 465">
                    <a:extLst>
                      <a:ext uri="{FF2B5EF4-FFF2-40B4-BE49-F238E27FC236}">
                        <a16:creationId xmlns:a16="http://schemas.microsoft.com/office/drawing/2014/main" id="{3D82E790-2EA9-4DD4-B0E2-BCF16CA9038E}"/>
                      </a:ext>
                    </a:extLst>
                  </p14:cNvPr>
                  <p14:cNvContentPartPr/>
                  <p14:nvPr/>
                </p14:nvContentPartPr>
                <p14:xfrm>
                  <a:off x="8874993" y="6639148"/>
                  <a:ext cx="164160" cy="36720"/>
                </p14:xfrm>
              </p:contentPart>
            </mc:Choice>
            <mc:Fallback xmlns="">
              <p:pic>
                <p:nvPicPr>
                  <p:cNvPr id="466" name="Ink 465">
                    <a:extLst>
                      <a:ext uri="{FF2B5EF4-FFF2-40B4-BE49-F238E27FC236}">
                        <a16:creationId xmlns:a16="http://schemas.microsoft.com/office/drawing/2014/main" id="{3D82E790-2EA9-4DD4-B0E2-BCF16CA9038E}"/>
                      </a:ext>
                    </a:extLst>
                  </p:cNvPr>
                  <p:cNvPicPr/>
                  <p:nvPr/>
                </p:nvPicPr>
                <p:blipFill>
                  <a:blip r:embed="rId126"/>
                  <a:stretch>
                    <a:fillRect/>
                  </a:stretch>
                </p:blipFill>
                <p:spPr>
                  <a:xfrm>
                    <a:off x="8856993" y="6621508"/>
                    <a:ext cx="199800" cy="72360"/>
                  </a:xfrm>
                  <a:prstGeom prst="rect">
                    <a:avLst/>
                  </a:prstGeom>
                </p:spPr>
              </p:pic>
            </mc:Fallback>
          </mc:AlternateContent>
        </p:grpSp>
        <p:grpSp>
          <p:nvGrpSpPr>
            <p:cNvPr id="478" name="Group 477">
              <a:extLst>
                <a:ext uri="{FF2B5EF4-FFF2-40B4-BE49-F238E27FC236}">
                  <a16:creationId xmlns:a16="http://schemas.microsoft.com/office/drawing/2014/main" id="{8C39CB5B-FD17-493D-B763-E2471352B281}"/>
                </a:ext>
              </a:extLst>
            </p:cNvPr>
            <p:cNvGrpSpPr/>
            <p:nvPr/>
          </p:nvGrpSpPr>
          <p:grpSpPr>
            <a:xfrm>
              <a:off x="9366033" y="6441868"/>
              <a:ext cx="1741680" cy="240120"/>
              <a:chOff x="9366033" y="6441868"/>
              <a:chExt cx="1741680" cy="240120"/>
            </a:xfrm>
          </p:grpSpPr>
          <mc:AlternateContent xmlns:mc="http://schemas.openxmlformats.org/markup-compatibility/2006" xmlns:p14="http://schemas.microsoft.com/office/powerpoint/2010/main">
            <mc:Choice Requires="p14">
              <p:contentPart p14:bwMode="auto" r:id="rId127">
                <p14:nvContentPartPr>
                  <p14:cNvPr id="467" name="Ink 466">
                    <a:extLst>
                      <a:ext uri="{FF2B5EF4-FFF2-40B4-BE49-F238E27FC236}">
                        <a16:creationId xmlns:a16="http://schemas.microsoft.com/office/drawing/2014/main" id="{B2340A17-0E3B-40E5-A661-D051B69151D2}"/>
                      </a:ext>
                    </a:extLst>
                  </p14:cNvPr>
                  <p14:cNvContentPartPr/>
                  <p14:nvPr/>
                </p14:nvContentPartPr>
                <p14:xfrm>
                  <a:off x="9366033" y="6459868"/>
                  <a:ext cx="210600" cy="162360"/>
                </p14:xfrm>
              </p:contentPart>
            </mc:Choice>
            <mc:Fallback xmlns="">
              <p:pic>
                <p:nvPicPr>
                  <p:cNvPr id="467" name="Ink 466">
                    <a:extLst>
                      <a:ext uri="{FF2B5EF4-FFF2-40B4-BE49-F238E27FC236}">
                        <a16:creationId xmlns:a16="http://schemas.microsoft.com/office/drawing/2014/main" id="{B2340A17-0E3B-40E5-A661-D051B69151D2}"/>
                      </a:ext>
                    </a:extLst>
                  </p:cNvPr>
                  <p:cNvPicPr/>
                  <p:nvPr/>
                </p:nvPicPr>
                <p:blipFill>
                  <a:blip r:embed="rId128"/>
                  <a:stretch>
                    <a:fillRect/>
                  </a:stretch>
                </p:blipFill>
                <p:spPr>
                  <a:xfrm>
                    <a:off x="9348393" y="6442228"/>
                    <a:ext cx="246240" cy="1980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468" name="Ink 467">
                    <a:extLst>
                      <a:ext uri="{FF2B5EF4-FFF2-40B4-BE49-F238E27FC236}">
                        <a16:creationId xmlns:a16="http://schemas.microsoft.com/office/drawing/2014/main" id="{22F97230-FC96-4752-BABA-D1D2457C2888}"/>
                      </a:ext>
                    </a:extLst>
                  </p14:cNvPr>
                  <p14:cNvContentPartPr/>
                  <p14:nvPr/>
                </p14:nvContentPartPr>
                <p14:xfrm>
                  <a:off x="9486273" y="6495868"/>
                  <a:ext cx="169560" cy="143640"/>
                </p14:xfrm>
              </p:contentPart>
            </mc:Choice>
            <mc:Fallback xmlns="">
              <p:pic>
                <p:nvPicPr>
                  <p:cNvPr id="468" name="Ink 467">
                    <a:extLst>
                      <a:ext uri="{FF2B5EF4-FFF2-40B4-BE49-F238E27FC236}">
                        <a16:creationId xmlns:a16="http://schemas.microsoft.com/office/drawing/2014/main" id="{22F97230-FC96-4752-BABA-D1D2457C2888}"/>
                      </a:ext>
                    </a:extLst>
                  </p:cNvPr>
                  <p:cNvPicPr/>
                  <p:nvPr/>
                </p:nvPicPr>
                <p:blipFill>
                  <a:blip r:embed="rId130"/>
                  <a:stretch>
                    <a:fillRect/>
                  </a:stretch>
                </p:blipFill>
                <p:spPr>
                  <a:xfrm>
                    <a:off x="9468273" y="6477868"/>
                    <a:ext cx="20520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469" name="Ink 468">
                    <a:extLst>
                      <a:ext uri="{FF2B5EF4-FFF2-40B4-BE49-F238E27FC236}">
                        <a16:creationId xmlns:a16="http://schemas.microsoft.com/office/drawing/2014/main" id="{F54D55E3-3C6B-41F7-93F7-B55498BE885E}"/>
                      </a:ext>
                    </a:extLst>
                  </p14:cNvPr>
                  <p14:cNvContentPartPr/>
                  <p14:nvPr/>
                </p14:nvContentPartPr>
                <p14:xfrm>
                  <a:off x="9685713" y="6496948"/>
                  <a:ext cx="187560" cy="146880"/>
                </p14:xfrm>
              </p:contentPart>
            </mc:Choice>
            <mc:Fallback xmlns="">
              <p:pic>
                <p:nvPicPr>
                  <p:cNvPr id="469" name="Ink 468">
                    <a:extLst>
                      <a:ext uri="{FF2B5EF4-FFF2-40B4-BE49-F238E27FC236}">
                        <a16:creationId xmlns:a16="http://schemas.microsoft.com/office/drawing/2014/main" id="{F54D55E3-3C6B-41F7-93F7-B55498BE885E}"/>
                      </a:ext>
                    </a:extLst>
                  </p:cNvPr>
                  <p:cNvPicPr/>
                  <p:nvPr/>
                </p:nvPicPr>
                <p:blipFill>
                  <a:blip r:embed="rId132"/>
                  <a:stretch>
                    <a:fillRect/>
                  </a:stretch>
                </p:blipFill>
                <p:spPr>
                  <a:xfrm>
                    <a:off x="9667713" y="6478948"/>
                    <a:ext cx="22320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470" name="Ink 469">
                    <a:extLst>
                      <a:ext uri="{FF2B5EF4-FFF2-40B4-BE49-F238E27FC236}">
                        <a16:creationId xmlns:a16="http://schemas.microsoft.com/office/drawing/2014/main" id="{32D72639-9F82-47C6-9690-BCFEA82AE12D}"/>
                      </a:ext>
                    </a:extLst>
                  </p14:cNvPr>
                  <p14:cNvContentPartPr/>
                  <p14:nvPr/>
                </p14:nvContentPartPr>
                <p14:xfrm>
                  <a:off x="9936993" y="6514948"/>
                  <a:ext cx="18360" cy="99360"/>
                </p14:xfrm>
              </p:contentPart>
            </mc:Choice>
            <mc:Fallback xmlns="">
              <p:pic>
                <p:nvPicPr>
                  <p:cNvPr id="470" name="Ink 469">
                    <a:extLst>
                      <a:ext uri="{FF2B5EF4-FFF2-40B4-BE49-F238E27FC236}">
                        <a16:creationId xmlns:a16="http://schemas.microsoft.com/office/drawing/2014/main" id="{32D72639-9F82-47C6-9690-BCFEA82AE12D}"/>
                      </a:ext>
                    </a:extLst>
                  </p:cNvPr>
                  <p:cNvPicPr/>
                  <p:nvPr/>
                </p:nvPicPr>
                <p:blipFill>
                  <a:blip r:embed="rId134"/>
                  <a:stretch>
                    <a:fillRect/>
                  </a:stretch>
                </p:blipFill>
                <p:spPr>
                  <a:xfrm>
                    <a:off x="9918993" y="6497308"/>
                    <a:ext cx="5400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471" name="Ink 470">
                    <a:extLst>
                      <a:ext uri="{FF2B5EF4-FFF2-40B4-BE49-F238E27FC236}">
                        <a16:creationId xmlns:a16="http://schemas.microsoft.com/office/drawing/2014/main" id="{E895C95B-B72C-412E-A805-D2F67CB74115}"/>
                      </a:ext>
                    </a:extLst>
                  </p14:cNvPr>
                  <p14:cNvContentPartPr/>
                  <p14:nvPr/>
                </p14:nvContentPartPr>
                <p14:xfrm>
                  <a:off x="10021953" y="6451228"/>
                  <a:ext cx="192240" cy="187920"/>
                </p14:xfrm>
              </p:contentPart>
            </mc:Choice>
            <mc:Fallback xmlns="">
              <p:pic>
                <p:nvPicPr>
                  <p:cNvPr id="471" name="Ink 470">
                    <a:extLst>
                      <a:ext uri="{FF2B5EF4-FFF2-40B4-BE49-F238E27FC236}">
                        <a16:creationId xmlns:a16="http://schemas.microsoft.com/office/drawing/2014/main" id="{E895C95B-B72C-412E-A805-D2F67CB74115}"/>
                      </a:ext>
                    </a:extLst>
                  </p:cNvPr>
                  <p:cNvPicPr/>
                  <p:nvPr/>
                </p:nvPicPr>
                <p:blipFill>
                  <a:blip r:embed="rId136"/>
                  <a:stretch>
                    <a:fillRect/>
                  </a:stretch>
                </p:blipFill>
                <p:spPr>
                  <a:xfrm>
                    <a:off x="10004313" y="6433588"/>
                    <a:ext cx="2278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472" name="Ink 471">
                    <a:extLst>
                      <a:ext uri="{FF2B5EF4-FFF2-40B4-BE49-F238E27FC236}">
                        <a16:creationId xmlns:a16="http://schemas.microsoft.com/office/drawing/2014/main" id="{CB897E7D-AAB2-4564-AF3E-6E54B8DA7803}"/>
                      </a:ext>
                    </a:extLst>
                  </p14:cNvPr>
                  <p14:cNvContentPartPr/>
                  <p14:nvPr/>
                </p14:nvContentPartPr>
                <p14:xfrm>
                  <a:off x="10252713" y="6441868"/>
                  <a:ext cx="215640" cy="174600"/>
                </p14:xfrm>
              </p:contentPart>
            </mc:Choice>
            <mc:Fallback xmlns="">
              <p:pic>
                <p:nvPicPr>
                  <p:cNvPr id="472" name="Ink 471">
                    <a:extLst>
                      <a:ext uri="{FF2B5EF4-FFF2-40B4-BE49-F238E27FC236}">
                        <a16:creationId xmlns:a16="http://schemas.microsoft.com/office/drawing/2014/main" id="{CB897E7D-AAB2-4564-AF3E-6E54B8DA7803}"/>
                      </a:ext>
                    </a:extLst>
                  </p:cNvPr>
                  <p:cNvPicPr/>
                  <p:nvPr/>
                </p:nvPicPr>
                <p:blipFill>
                  <a:blip r:embed="rId138"/>
                  <a:stretch>
                    <a:fillRect/>
                  </a:stretch>
                </p:blipFill>
                <p:spPr>
                  <a:xfrm>
                    <a:off x="10234713" y="6423868"/>
                    <a:ext cx="25128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473" name="Ink 472">
                    <a:extLst>
                      <a:ext uri="{FF2B5EF4-FFF2-40B4-BE49-F238E27FC236}">
                        <a16:creationId xmlns:a16="http://schemas.microsoft.com/office/drawing/2014/main" id="{F70C464D-84AD-4C53-9E3E-FB0ED1CBEE12}"/>
                      </a:ext>
                    </a:extLst>
                  </p14:cNvPr>
                  <p14:cNvContentPartPr/>
                  <p14:nvPr/>
                </p14:nvContentPartPr>
                <p14:xfrm>
                  <a:off x="10480593" y="6492988"/>
                  <a:ext cx="137160" cy="163080"/>
                </p14:xfrm>
              </p:contentPart>
            </mc:Choice>
            <mc:Fallback xmlns="">
              <p:pic>
                <p:nvPicPr>
                  <p:cNvPr id="473" name="Ink 472">
                    <a:extLst>
                      <a:ext uri="{FF2B5EF4-FFF2-40B4-BE49-F238E27FC236}">
                        <a16:creationId xmlns:a16="http://schemas.microsoft.com/office/drawing/2014/main" id="{F70C464D-84AD-4C53-9E3E-FB0ED1CBEE12}"/>
                      </a:ext>
                    </a:extLst>
                  </p:cNvPr>
                  <p:cNvPicPr/>
                  <p:nvPr/>
                </p:nvPicPr>
                <p:blipFill>
                  <a:blip r:embed="rId140"/>
                  <a:stretch>
                    <a:fillRect/>
                  </a:stretch>
                </p:blipFill>
                <p:spPr>
                  <a:xfrm>
                    <a:off x="10462593" y="6474988"/>
                    <a:ext cx="17280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474" name="Ink 473">
                    <a:extLst>
                      <a:ext uri="{FF2B5EF4-FFF2-40B4-BE49-F238E27FC236}">
                        <a16:creationId xmlns:a16="http://schemas.microsoft.com/office/drawing/2014/main" id="{988809ED-FE13-4276-8947-4C86B88C0CBA}"/>
                      </a:ext>
                    </a:extLst>
                  </p14:cNvPr>
                  <p14:cNvContentPartPr/>
                  <p14:nvPr/>
                </p14:nvContentPartPr>
                <p14:xfrm>
                  <a:off x="10668873" y="6532228"/>
                  <a:ext cx="115200" cy="96120"/>
                </p14:xfrm>
              </p:contentPart>
            </mc:Choice>
            <mc:Fallback xmlns="">
              <p:pic>
                <p:nvPicPr>
                  <p:cNvPr id="474" name="Ink 473">
                    <a:extLst>
                      <a:ext uri="{FF2B5EF4-FFF2-40B4-BE49-F238E27FC236}">
                        <a16:creationId xmlns:a16="http://schemas.microsoft.com/office/drawing/2014/main" id="{988809ED-FE13-4276-8947-4C86B88C0CBA}"/>
                      </a:ext>
                    </a:extLst>
                  </p:cNvPr>
                  <p:cNvPicPr/>
                  <p:nvPr/>
                </p:nvPicPr>
                <p:blipFill>
                  <a:blip r:embed="rId142"/>
                  <a:stretch>
                    <a:fillRect/>
                  </a:stretch>
                </p:blipFill>
                <p:spPr>
                  <a:xfrm>
                    <a:off x="10650873" y="6514588"/>
                    <a:ext cx="150840" cy="13176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475" name="Ink 474">
                    <a:extLst>
                      <a:ext uri="{FF2B5EF4-FFF2-40B4-BE49-F238E27FC236}">
                        <a16:creationId xmlns:a16="http://schemas.microsoft.com/office/drawing/2014/main" id="{06B778A1-1504-417C-8F89-DF3E5A983873}"/>
                      </a:ext>
                    </a:extLst>
                  </p14:cNvPr>
                  <p14:cNvContentPartPr/>
                  <p14:nvPr/>
                </p14:nvContentPartPr>
                <p14:xfrm>
                  <a:off x="10649073" y="6609988"/>
                  <a:ext cx="136800" cy="7560"/>
                </p14:xfrm>
              </p:contentPart>
            </mc:Choice>
            <mc:Fallback xmlns="">
              <p:pic>
                <p:nvPicPr>
                  <p:cNvPr id="475" name="Ink 474">
                    <a:extLst>
                      <a:ext uri="{FF2B5EF4-FFF2-40B4-BE49-F238E27FC236}">
                        <a16:creationId xmlns:a16="http://schemas.microsoft.com/office/drawing/2014/main" id="{06B778A1-1504-417C-8F89-DF3E5A983873}"/>
                      </a:ext>
                    </a:extLst>
                  </p:cNvPr>
                  <p:cNvPicPr/>
                  <p:nvPr/>
                </p:nvPicPr>
                <p:blipFill>
                  <a:blip r:embed="rId144"/>
                  <a:stretch>
                    <a:fillRect/>
                  </a:stretch>
                </p:blipFill>
                <p:spPr>
                  <a:xfrm>
                    <a:off x="10631073" y="6591988"/>
                    <a:ext cx="17244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476" name="Ink 475">
                    <a:extLst>
                      <a:ext uri="{FF2B5EF4-FFF2-40B4-BE49-F238E27FC236}">
                        <a16:creationId xmlns:a16="http://schemas.microsoft.com/office/drawing/2014/main" id="{8E998458-0D70-40FF-9762-83DF8703EFE1}"/>
                      </a:ext>
                    </a:extLst>
                  </p14:cNvPr>
                  <p14:cNvContentPartPr/>
                  <p14:nvPr/>
                </p14:nvContentPartPr>
                <p14:xfrm>
                  <a:off x="10686873" y="6657508"/>
                  <a:ext cx="147240" cy="24480"/>
                </p14:xfrm>
              </p:contentPart>
            </mc:Choice>
            <mc:Fallback xmlns="">
              <p:pic>
                <p:nvPicPr>
                  <p:cNvPr id="476" name="Ink 475">
                    <a:extLst>
                      <a:ext uri="{FF2B5EF4-FFF2-40B4-BE49-F238E27FC236}">
                        <a16:creationId xmlns:a16="http://schemas.microsoft.com/office/drawing/2014/main" id="{8E998458-0D70-40FF-9762-83DF8703EFE1}"/>
                      </a:ext>
                    </a:extLst>
                  </p:cNvPr>
                  <p:cNvPicPr/>
                  <p:nvPr/>
                </p:nvPicPr>
                <p:blipFill>
                  <a:blip r:embed="rId146"/>
                  <a:stretch>
                    <a:fillRect/>
                  </a:stretch>
                </p:blipFill>
                <p:spPr>
                  <a:xfrm>
                    <a:off x="10669233" y="6639508"/>
                    <a:ext cx="18288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477" name="Ink 476">
                    <a:extLst>
                      <a:ext uri="{FF2B5EF4-FFF2-40B4-BE49-F238E27FC236}">
                        <a16:creationId xmlns:a16="http://schemas.microsoft.com/office/drawing/2014/main" id="{FFF15273-5544-42E6-8FC7-05EFF65A4629}"/>
                      </a:ext>
                    </a:extLst>
                  </p14:cNvPr>
                  <p14:cNvContentPartPr/>
                  <p14:nvPr/>
                </p14:nvContentPartPr>
                <p14:xfrm>
                  <a:off x="10966233" y="6519988"/>
                  <a:ext cx="141480" cy="160560"/>
                </p14:xfrm>
              </p:contentPart>
            </mc:Choice>
            <mc:Fallback xmlns="">
              <p:pic>
                <p:nvPicPr>
                  <p:cNvPr id="477" name="Ink 476">
                    <a:extLst>
                      <a:ext uri="{FF2B5EF4-FFF2-40B4-BE49-F238E27FC236}">
                        <a16:creationId xmlns:a16="http://schemas.microsoft.com/office/drawing/2014/main" id="{FFF15273-5544-42E6-8FC7-05EFF65A4629}"/>
                      </a:ext>
                    </a:extLst>
                  </p:cNvPr>
                  <p:cNvPicPr/>
                  <p:nvPr/>
                </p:nvPicPr>
                <p:blipFill>
                  <a:blip r:embed="rId148"/>
                  <a:stretch>
                    <a:fillRect/>
                  </a:stretch>
                </p:blipFill>
                <p:spPr>
                  <a:xfrm>
                    <a:off x="10948593" y="6502348"/>
                    <a:ext cx="177120" cy="196200"/>
                  </a:xfrm>
                  <a:prstGeom prst="rect">
                    <a:avLst/>
                  </a:prstGeom>
                </p:spPr>
              </p:pic>
            </mc:Fallback>
          </mc:AlternateContent>
        </p:grpSp>
      </p:grpSp>
    </p:spTree>
    <p:extLst>
      <p:ext uri="{BB962C8B-B14F-4D97-AF65-F5344CB8AC3E}">
        <p14:creationId xmlns:p14="http://schemas.microsoft.com/office/powerpoint/2010/main" val="323775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p:nvPr/>
        </p:nvSpPr>
        <p:spPr>
          <a:xfrm>
            <a:off x="783265" y="2493688"/>
            <a:ext cx="11296000" cy="3930400"/>
          </a:xfrm>
          <a:prstGeom prst="rect">
            <a:avLst/>
          </a:prstGeom>
          <a:noFill/>
          <a:ln>
            <a:noFill/>
          </a:ln>
        </p:spPr>
        <p:txBody>
          <a:bodyPr spcFirstLastPara="1" wrap="square" lIns="121900" tIns="121900" rIns="121900" bIns="121900" anchor="ctr" anchorCtr="0">
            <a:noAutofit/>
          </a:bodyPr>
          <a:lstStyle/>
          <a:p>
            <a:r>
              <a:rPr lang="en" sz="2400" dirty="0">
                <a:latin typeface="Calibri Light" panose="020F0302020204030204" pitchFamily="34" charset="0"/>
                <a:ea typeface="Source Code Pro"/>
                <a:cs typeface="Calibri Light" panose="020F0302020204030204" pitchFamily="34" charset="0"/>
                <a:sym typeface="Source Code Pro"/>
              </a:rPr>
              <a:t>A data management plan should address the questions: </a:t>
            </a:r>
            <a:endParaRPr sz="2400" dirty="0">
              <a:latin typeface="Calibri Light" panose="020F0302020204030204" pitchFamily="34" charset="0"/>
              <a:ea typeface="Source Code Pro"/>
              <a:cs typeface="Calibri Light" panose="020F0302020204030204" pitchFamily="34" charset="0"/>
              <a:sym typeface="Source Code Pro"/>
            </a:endParaRPr>
          </a:p>
          <a:p>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What data will be generated by the activity?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a:t>
            </a:r>
            <a:r>
              <a:rPr lang="en" sz="2400" b="1" dirty="0">
                <a:solidFill>
                  <a:srgbClr val="FF0000"/>
                </a:solidFill>
                <a:latin typeface="Calibri Light" panose="020F0302020204030204" pitchFamily="34" charset="0"/>
                <a:ea typeface="Source Code Pro"/>
                <a:cs typeface="Calibri Light" panose="020F0302020204030204" pitchFamily="34" charset="0"/>
                <a:sym typeface="Source Code Pro"/>
              </a:rPr>
              <a:t>What procedures will be used to manage the data? </a:t>
            </a:r>
            <a:endParaRPr sz="2400" b="1" dirty="0">
              <a:solidFill>
                <a:srgbClr val="FF0000"/>
              </a:solidFill>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Which file format(s) will be used for the data?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How will changes in the data files be tracked?</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Where will the data be stored?</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Who will have access to the data?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How will the data be documented (metadata)?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Will the data be available in a repository?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What archive and long-term retention solutions are planned?</a:t>
            </a:r>
            <a:endParaRPr sz="2400" dirty="0">
              <a:latin typeface="Calibri Light" panose="020F0302020204030204" pitchFamily="34" charset="0"/>
              <a:ea typeface="Source Code Pro"/>
              <a:cs typeface="Calibri Light" panose="020F0302020204030204" pitchFamily="34" charset="0"/>
              <a:sym typeface="Source Code Pro"/>
            </a:endParaRPr>
          </a:p>
        </p:txBody>
      </p:sp>
      <p:sp>
        <p:nvSpPr>
          <p:cNvPr id="81" name="Shape 81"/>
          <p:cNvSpPr txBox="1"/>
          <p:nvPr/>
        </p:nvSpPr>
        <p:spPr>
          <a:xfrm>
            <a:off x="597333" y="335367"/>
            <a:ext cx="11205600" cy="1017200"/>
          </a:xfrm>
          <a:prstGeom prst="rect">
            <a:avLst/>
          </a:prstGeom>
          <a:noFill/>
          <a:ln>
            <a:noFill/>
          </a:ln>
        </p:spPr>
        <p:txBody>
          <a:bodyPr spcFirstLastPara="1" wrap="square" lIns="121900" tIns="121900" rIns="121900" bIns="121900" anchor="t" anchorCtr="0">
            <a:noAutofit/>
          </a:bodyPr>
          <a:lstStyle/>
          <a:p>
            <a:r>
              <a:rPr lang="en" sz="5600" b="1" u="sng" dirty="0">
                <a:solidFill>
                  <a:schemeClr val="hlink"/>
                </a:solidFill>
                <a:latin typeface="Calibri Light" panose="020F0302020204030204" pitchFamily="34" charset="0"/>
                <a:ea typeface="Amatic SC"/>
                <a:cs typeface="Calibri Light" panose="020F0302020204030204" pitchFamily="34" charset="0"/>
                <a:sym typeface="Amatic SC"/>
                <a:hlinkClick r:id="rId3"/>
              </a:rPr>
              <a:t>IOC Guide 73: </a:t>
            </a:r>
            <a:endParaRPr sz="5600" b="1" dirty="0">
              <a:latin typeface="Calibri Light" panose="020F0302020204030204" pitchFamily="34" charset="0"/>
              <a:ea typeface="Amatic SC"/>
              <a:cs typeface="Calibri Light" panose="020F0302020204030204" pitchFamily="34" charset="0"/>
              <a:sym typeface="Amatic SC"/>
            </a:endParaRPr>
          </a:p>
          <a:p>
            <a:r>
              <a:rPr lang="en" sz="4800" b="1" u="sng" dirty="0">
                <a:solidFill>
                  <a:schemeClr val="hlink"/>
                </a:solidFill>
                <a:latin typeface="Calibri Light" panose="020F0302020204030204" pitchFamily="34" charset="0"/>
                <a:ea typeface="Amatic SC"/>
                <a:cs typeface="Calibri Light" panose="020F0302020204030204" pitchFamily="34" charset="0"/>
                <a:sym typeface="Amatic SC"/>
                <a:hlinkClick r:id="rId3"/>
              </a:rPr>
              <a:t>Guidelines for a Data Management Plan</a:t>
            </a:r>
            <a:endParaRPr sz="4800" b="1" dirty="0">
              <a:latin typeface="Calibri Light" panose="020F0302020204030204" pitchFamily="34" charset="0"/>
              <a:ea typeface="Amatic SC"/>
              <a:cs typeface="Calibri Light" panose="020F0302020204030204" pitchFamily="34" charset="0"/>
              <a:sym typeface="Amatic SC"/>
            </a:endParaRPr>
          </a:p>
        </p:txBody>
      </p:sp>
    </p:spTree>
    <p:extLst>
      <p:ext uri="{BB962C8B-B14F-4D97-AF65-F5344CB8AC3E}">
        <p14:creationId xmlns:p14="http://schemas.microsoft.com/office/powerpoint/2010/main" val="1826429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471E8-1AD0-4AFA-91F7-95D4E81DCEAD}"/>
              </a:ext>
            </a:extLst>
          </p:cNvPr>
          <p:cNvSpPr>
            <a:spLocks noGrp="1"/>
          </p:cNvSpPr>
          <p:nvPr>
            <p:ph type="title"/>
          </p:nvPr>
        </p:nvSpPr>
        <p:spPr/>
        <p:txBody>
          <a:bodyPr/>
          <a:lstStyle/>
          <a:p>
            <a:r>
              <a:rPr lang="en-ZA" dirty="0"/>
              <a:t>Understanding grids and </a:t>
            </a:r>
            <a:r>
              <a:rPr lang="en-ZA" dirty="0" err="1"/>
              <a:t>pseudocolor</a:t>
            </a:r>
            <a:r>
              <a:rPr lang="en-ZA" dirty="0"/>
              <a:t> mesh</a:t>
            </a:r>
          </a:p>
        </p:txBody>
      </p:sp>
      <p:grpSp>
        <p:nvGrpSpPr>
          <p:cNvPr id="3" name="Group 2">
            <a:extLst>
              <a:ext uri="{FF2B5EF4-FFF2-40B4-BE49-F238E27FC236}">
                <a16:creationId xmlns:a16="http://schemas.microsoft.com/office/drawing/2014/main" id="{298D125F-7970-4856-B635-1C919BCCD72E}"/>
              </a:ext>
            </a:extLst>
          </p:cNvPr>
          <p:cNvGrpSpPr/>
          <p:nvPr/>
        </p:nvGrpSpPr>
        <p:grpSpPr>
          <a:xfrm>
            <a:off x="1897946" y="1993240"/>
            <a:ext cx="3143416" cy="3143416"/>
            <a:chOff x="1764779" y="1135621"/>
            <a:chExt cx="5165253" cy="5165253"/>
          </a:xfrm>
        </p:grpSpPr>
        <p:grpSp>
          <p:nvGrpSpPr>
            <p:cNvPr id="4" name="Group 3">
              <a:extLst>
                <a:ext uri="{FF2B5EF4-FFF2-40B4-BE49-F238E27FC236}">
                  <a16:creationId xmlns:a16="http://schemas.microsoft.com/office/drawing/2014/main" id="{7EBCF689-9186-4CBA-8220-0F662F097FEA}"/>
                </a:ext>
              </a:extLst>
            </p:cNvPr>
            <p:cNvGrpSpPr/>
            <p:nvPr/>
          </p:nvGrpSpPr>
          <p:grpSpPr>
            <a:xfrm>
              <a:off x="1764779" y="1135621"/>
              <a:ext cx="1721751" cy="1721751"/>
              <a:chOff x="2625655" y="1440896"/>
              <a:chExt cx="1721751" cy="1721751"/>
            </a:xfrm>
          </p:grpSpPr>
          <p:sp>
            <p:nvSpPr>
              <p:cNvPr id="45" name="Rectangle 44">
                <a:extLst>
                  <a:ext uri="{FF2B5EF4-FFF2-40B4-BE49-F238E27FC236}">
                    <a16:creationId xmlns:a16="http://schemas.microsoft.com/office/drawing/2014/main" id="{D9D653DD-4F9E-4057-88CF-910E567CF271}"/>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6A8962F8-C8D9-45D2-B260-6895CF4E28F3}"/>
                  </a:ext>
                </a:extLst>
              </p:cNvPr>
              <p:cNvCxnSpPr>
                <a:stCxn id="45" idx="0"/>
                <a:endCxn id="45"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507F53E9-9326-476B-A6AA-F6DB022E3873}"/>
                  </a:ext>
                </a:extLst>
              </p:cNvPr>
              <p:cNvCxnSpPr>
                <a:endCxn id="45"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73A663E1-D780-4D1D-A076-8AF514E9750D}"/>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FD24E5A3-8A0D-43C9-AE17-F548BA35EFC9}"/>
                </a:ext>
              </a:extLst>
            </p:cNvPr>
            <p:cNvGrpSpPr/>
            <p:nvPr/>
          </p:nvGrpSpPr>
          <p:grpSpPr>
            <a:xfrm>
              <a:off x="3486530" y="1135621"/>
              <a:ext cx="1721751" cy="1721751"/>
              <a:chOff x="2625655" y="1440896"/>
              <a:chExt cx="1721751" cy="1721751"/>
            </a:xfrm>
          </p:grpSpPr>
          <p:sp>
            <p:nvSpPr>
              <p:cNvPr id="41" name="Rectangle 40">
                <a:extLst>
                  <a:ext uri="{FF2B5EF4-FFF2-40B4-BE49-F238E27FC236}">
                    <a16:creationId xmlns:a16="http://schemas.microsoft.com/office/drawing/2014/main" id="{663D92C9-1705-4EA4-AEBC-ED5D0AA4C1D7}"/>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8195EE46-252F-4963-A931-9F70E588868D}"/>
                  </a:ext>
                </a:extLst>
              </p:cNvPr>
              <p:cNvCxnSpPr>
                <a:stCxn id="41" idx="0"/>
                <a:endCxn id="41"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58D2FD58-3D07-4027-A0A1-4034C5C01D39}"/>
                  </a:ext>
                </a:extLst>
              </p:cNvPr>
              <p:cNvCxnSpPr>
                <a:endCxn id="41"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4" name="Oval 43">
                <a:extLst>
                  <a:ext uri="{FF2B5EF4-FFF2-40B4-BE49-F238E27FC236}">
                    <a16:creationId xmlns:a16="http://schemas.microsoft.com/office/drawing/2014/main" id="{2F929879-0D40-4E56-BCC6-546C80489F45}"/>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C3C14A4-5704-490A-9B51-02C9F9230FC9}"/>
                </a:ext>
              </a:extLst>
            </p:cNvPr>
            <p:cNvGrpSpPr/>
            <p:nvPr/>
          </p:nvGrpSpPr>
          <p:grpSpPr>
            <a:xfrm>
              <a:off x="1764779" y="2857372"/>
              <a:ext cx="1721751" cy="1721751"/>
              <a:chOff x="2625655" y="1440896"/>
              <a:chExt cx="1721751" cy="1721751"/>
            </a:xfrm>
          </p:grpSpPr>
          <p:sp>
            <p:nvSpPr>
              <p:cNvPr id="37" name="Rectangle 36">
                <a:extLst>
                  <a:ext uri="{FF2B5EF4-FFF2-40B4-BE49-F238E27FC236}">
                    <a16:creationId xmlns:a16="http://schemas.microsoft.com/office/drawing/2014/main" id="{3E937C96-3D40-47FF-8B3B-6B317E381F41}"/>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BC56F16B-8D3A-469B-BC73-96008BE83D50}"/>
                  </a:ext>
                </a:extLst>
              </p:cNvPr>
              <p:cNvCxnSpPr>
                <a:stCxn id="37" idx="0"/>
                <a:endCxn id="37"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069C54F5-EA1A-468C-A1FC-1388C5435D94}"/>
                  </a:ext>
                </a:extLst>
              </p:cNvPr>
              <p:cNvCxnSpPr>
                <a:endCxn id="37"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0" name="Oval 39">
                <a:extLst>
                  <a:ext uri="{FF2B5EF4-FFF2-40B4-BE49-F238E27FC236}">
                    <a16:creationId xmlns:a16="http://schemas.microsoft.com/office/drawing/2014/main" id="{CF9B1C5C-F387-4198-B1FA-7CAD1A555E1A}"/>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A5E41404-DE09-4208-AB17-807A5AB92D7E}"/>
                </a:ext>
              </a:extLst>
            </p:cNvPr>
            <p:cNvGrpSpPr/>
            <p:nvPr/>
          </p:nvGrpSpPr>
          <p:grpSpPr>
            <a:xfrm>
              <a:off x="3486530" y="2857372"/>
              <a:ext cx="1721751" cy="1721751"/>
              <a:chOff x="2625655" y="1440896"/>
              <a:chExt cx="1721751" cy="1721751"/>
            </a:xfrm>
          </p:grpSpPr>
          <p:sp>
            <p:nvSpPr>
              <p:cNvPr id="33" name="Rectangle 32">
                <a:extLst>
                  <a:ext uri="{FF2B5EF4-FFF2-40B4-BE49-F238E27FC236}">
                    <a16:creationId xmlns:a16="http://schemas.microsoft.com/office/drawing/2014/main" id="{D96AF493-CC44-4190-8323-69EF4609EB77}"/>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13105E91-813C-422B-89F6-232B2A272018}"/>
                  </a:ext>
                </a:extLst>
              </p:cNvPr>
              <p:cNvCxnSpPr>
                <a:stCxn id="33" idx="0"/>
                <a:endCxn id="33"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FB2B94AC-AC57-4851-94C8-F81828924AE8}"/>
                  </a:ext>
                </a:extLst>
              </p:cNvPr>
              <p:cNvCxnSpPr>
                <a:endCxn id="33"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E8363686-18DD-49D3-8369-317136AF6CEA}"/>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3ED59434-C2F5-4230-A017-1BDB32CA7100}"/>
                </a:ext>
              </a:extLst>
            </p:cNvPr>
            <p:cNvGrpSpPr/>
            <p:nvPr/>
          </p:nvGrpSpPr>
          <p:grpSpPr>
            <a:xfrm>
              <a:off x="5208281" y="1135621"/>
              <a:ext cx="1721751" cy="1721751"/>
              <a:chOff x="2625655" y="1440896"/>
              <a:chExt cx="1721751" cy="1721751"/>
            </a:xfrm>
          </p:grpSpPr>
          <p:sp>
            <p:nvSpPr>
              <p:cNvPr id="29" name="Rectangle 28">
                <a:extLst>
                  <a:ext uri="{FF2B5EF4-FFF2-40B4-BE49-F238E27FC236}">
                    <a16:creationId xmlns:a16="http://schemas.microsoft.com/office/drawing/2014/main" id="{F5EF3607-2AF1-4D30-8B3F-B90363318FB2}"/>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30A823D2-E06E-4BAE-9104-E705AA9CBF5A}"/>
                  </a:ext>
                </a:extLst>
              </p:cNvPr>
              <p:cNvCxnSpPr>
                <a:stCxn id="29" idx="0"/>
                <a:endCxn id="29"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02EE9D23-D3CB-4427-A1AA-DD8F404260F5}"/>
                  </a:ext>
                </a:extLst>
              </p:cNvPr>
              <p:cNvCxnSpPr>
                <a:endCxn id="29"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D38F8172-9A82-4357-A16A-624A9DBC4DD8}"/>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1E2BB23D-5B19-43C9-A4B7-6D234151F1F3}"/>
                </a:ext>
              </a:extLst>
            </p:cNvPr>
            <p:cNvGrpSpPr/>
            <p:nvPr/>
          </p:nvGrpSpPr>
          <p:grpSpPr>
            <a:xfrm>
              <a:off x="5208281" y="2857372"/>
              <a:ext cx="1721751" cy="1721751"/>
              <a:chOff x="2625655" y="1440896"/>
              <a:chExt cx="1721751" cy="1721751"/>
            </a:xfrm>
          </p:grpSpPr>
          <p:sp>
            <p:nvSpPr>
              <p:cNvPr id="25" name="Rectangle 24">
                <a:extLst>
                  <a:ext uri="{FF2B5EF4-FFF2-40B4-BE49-F238E27FC236}">
                    <a16:creationId xmlns:a16="http://schemas.microsoft.com/office/drawing/2014/main" id="{D76DBAC0-7A75-40E2-948A-D05E1EE91382}"/>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A1949700-8EF1-43C5-8864-63E7FE3725E5}"/>
                  </a:ext>
                </a:extLst>
              </p:cNvPr>
              <p:cNvCxnSpPr>
                <a:stCxn id="25" idx="0"/>
                <a:endCxn id="25"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78D2200-96D0-4E27-B72C-A295DC5D4C53}"/>
                  </a:ext>
                </a:extLst>
              </p:cNvPr>
              <p:cNvCxnSpPr>
                <a:endCxn id="25"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E9983268-4670-4DB8-8D4E-DEDC8740C616}"/>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2FA6E335-F69A-475A-8E6F-E54A9516ECC7}"/>
                </a:ext>
              </a:extLst>
            </p:cNvPr>
            <p:cNvGrpSpPr/>
            <p:nvPr/>
          </p:nvGrpSpPr>
          <p:grpSpPr>
            <a:xfrm>
              <a:off x="1764779" y="4579123"/>
              <a:ext cx="1721751" cy="1721751"/>
              <a:chOff x="2625655" y="1440896"/>
              <a:chExt cx="1721751" cy="1721751"/>
            </a:xfrm>
          </p:grpSpPr>
          <p:sp>
            <p:nvSpPr>
              <p:cNvPr id="21" name="Rectangle 20">
                <a:extLst>
                  <a:ext uri="{FF2B5EF4-FFF2-40B4-BE49-F238E27FC236}">
                    <a16:creationId xmlns:a16="http://schemas.microsoft.com/office/drawing/2014/main" id="{EC61D358-6095-46A7-83E8-88C417DB8A2A}"/>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0285918F-738D-4C46-9C01-F23362444EF9}"/>
                  </a:ext>
                </a:extLst>
              </p:cNvPr>
              <p:cNvCxnSpPr>
                <a:stCxn id="21" idx="0"/>
                <a:endCxn id="21"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F6B03BF-9C19-4592-8CB1-6921CBA461D6}"/>
                  </a:ext>
                </a:extLst>
              </p:cNvPr>
              <p:cNvCxnSpPr>
                <a:endCxn id="21"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384517AE-BBF3-4D60-8A2D-4F89C1E05F9C}"/>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C13A4701-4533-46D4-BC94-00E147340E9B}"/>
                </a:ext>
              </a:extLst>
            </p:cNvPr>
            <p:cNvGrpSpPr/>
            <p:nvPr/>
          </p:nvGrpSpPr>
          <p:grpSpPr>
            <a:xfrm>
              <a:off x="3486530" y="4579123"/>
              <a:ext cx="1721751" cy="1721751"/>
              <a:chOff x="2625655" y="1440896"/>
              <a:chExt cx="1721751" cy="1721751"/>
            </a:xfrm>
          </p:grpSpPr>
          <p:sp>
            <p:nvSpPr>
              <p:cNvPr id="17" name="Rectangle 16">
                <a:extLst>
                  <a:ext uri="{FF2B5EF4-FFF2-40B4-BE49-F238E27FC236}">
                    <a16:creationId xmlns:a16="http://schemas.microsoft.com/office/drawing/2014/main" id="{3EA704B7-066C-413F-B13A-2A8A84F95A62}"/>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C3A3FE97-5A3F-441E-A955-A9F5166F696A}"/>
                  </a:ext>
                </a:extLst>
              </p:cNvPr>
              <p:cNvCxnSpPr>
                <a:stCxn id="17" idx="0"/>
                <a:endCxn id="17"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018CA16-78D8-45D3-BD21-C25C18D5DF29}"/>
                  </a:ext>
                </a:extLst>
              </p:cNvPr>
              <p:cNvCxnSpPr>
                <a:endCxn id="17"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0" name="Oval 19">
                <a:extLst>
                  <a:ext uri="{FF2B5EF4-FFF2-40B4-BE49-F238E27FC236}">
                    <a16:creationId xmlns:a16="http://schemas.microsoft.com/office/drawing/2014/main" id="{BFA44F18-7E47-4BEE-8218-A748A02EEA2F}"/>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BDFD6844-FBC4-45BD-9678-8526BD934FE8}"/>
                </a:ext>
              </a:extLst>
            </p:cNvPr>
            <p:cNvGrpSpPr/>
            <p:nvPr/>
          </p:nvGrpSpPr>
          <p:grpSpPr>
            <a:xfrm>
              <a:off x="5208281" y="4579123"/>
              <a:ext cx="1721751" cy="1721751"/>
              <a:chOff x="2625655" y="1440896"/>
              <a:chExt cx="1721751" cy="1721751"/>
            </a:xfrm>
          </p:grpSpPr>
          <p:sp>
            <p:nvSpPr>
              <p:cNvPr id="13" name="Rectangle 12">
                <a:extLst>
                  <a:ext uri="{FF2B5EF4-FFF2-40B4-BE49-F238E27FC236}">
                    <a16:creationId xmlns:a16="http://schemas.microsoft.com/office/drawing/2014/main" id="{9D40EC1B-1936-44EC-9C79-1ADE0709D40D}"/>
                  </a:ext>
                </a:extLst>
              </p:cNvPr>
              <p:cNvSpPr/>
              <p:nvPr/>
            </p:nvSpPr>
            <p:spPr>
              <a:xfrm>
                <a:off x="2625655" y="1440896"/>
                <a:ext cx="1721751" cy="17217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B649527-2BD8-4133-9FB0-B2C721919DCC}"/>
                  </a:ext>
                </a:extLst>
              </p:cNvPr>
              <p:cNvCxnSpPr>
                <a:stCxn id="13" idx="0"/>
                <a:endCxn id="13" idx="2"/>
              </p:cNvCxnSpPr>
              <p:nvPr/>
            </p:nvCxnSpPr>
            <p:spPr>
              <a:xfrm>
                <a:off x="3486531" y="1440896"/>
                <a:ext cx="0" cy="172175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F548221-C2EE-4DFC-A3BB-1A917485C5C0}"/>
                  </a:ext>
                </a:extLst>
              </p:cNvPr>
              <p:cNvCxnSpPr>
                <a:endCxn id="13" idx="3"/>
              </p:cNvCxnSpPr>
              <p:nvPr/>
            </p:nvCxnSpPr>
            <p:spPr>
              <a:xfrm>
                <a:off x="2625655" y="2301771"/>
                <a:ext cx="1721751"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6" name="Oval 15">
                <a:extLst>
                  <a:ext uri="{FF2B5EF4-FFF2-40B4-BE49-F238E27FC236}">
                    <a16:creationId xmlns:a16="http://schemas.microsoft.com/office/drawing/2014/main" id="{4074A49C-4B8A-4968-B6A7-6ABD36EA775D}"/>
                  </a:ext>
                </a:extLst>
              </p:cNvPr>
              <p:cNvSpPr/>
              <p:nvPr/>
            </p:nvSpPr>
            <p:spPr>
              <a:xfrm>
                <a:off x="3413257" y="2234603"/>
                <a:ext cx="134336" cy="13433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grpSp>
        <p:nvGrpSpPr>
          <p:cNvPr id="49" name="Group 48">
            <a:extLst>
              <a:ext uri="{FF2B5EF4-FFF2-40B4-BE49-F238E27FC236}">
                <a16:creationId xmlns:a16="http://schemas.microsoft.com/office/drawing/2014/main" id="{F3344EF8-A3BB-46B4-906F-3333A3A10F82}"/>
              </a:ext>
            </a:extLst>
          </p:cNvPr>
          <p:cNvGrpSpPr/>
          <p:nvPr/>
        </p:nvGrpSpPr>
        <p:grpSpPr>
          <a:xfrm>
            <a:off x="5520672" y="1465422"/>
            <a:ext cx="3179017" cy="3175295"/>
            <a:chOff x="4375362" y="1899457"/>
            <a:chExt cx="3179017" cy="3175295"/>
          </a:xfrm>
        </p:grpSpPr>
        <p:sp>
          <p:nvSpPr>
            <p:cNvPr id="50" name="Rectangle 49">
              <a:extLst>
                <a:ext uri="{FF2B5EF4-FFF2-40B4-BE49-F238E27FC236}">
                  <a16:creationId xmlns:a16="http://schemas.microsoft.com/office/drawing/2014/main" id="{DB19B7E5-8964-4FB7-8E17-B9DA16DE6287}"/>
                </a:ext>
              </a:extLst>
            </p:cNvPr>
            <p:cNvSpPr/>
            <p:nvPr/>
          </p:nvSpPr>
          <p:spPr>
            <a:xfrm>
              <a:off x="4410963" y="1899457"/>
              <a:ext cx="1047805" cy="10478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3160B685-8036-4EA6-B9B1-CBF93D3312FB}"/>
                </a:ext>
              </a:extLst>
            </p:cNvPr>
            <p:cNvCxnSpPr>
              <a:stCxn id="50" idx="0"/>
              <a:endCxn id="50" idx="2"/>
            </p:cNvCxnSpPr>
            <p:nvPr/>
          </p:nvCxnSpPr>
          <p:spPr>
            <a:xfrm>
              <a:off x="4934866" y="1899457"/>
              <a:ext cx="0" cy="1047805"/>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53A49132-113F-48EB-90CB-CC1C8198B0A4}"/>
                </a:ext>
              </a:extLst>
            </p:cNvPr>
            <p:cNvCxnSpPr>
              <a:endCxn id="50" idx="3"/>
            </p:cNvCxnSpPr>
            <p:nvPr/>
          </p:nvCxnSpPr>
          <p:spPr>
            <a:xfrm>
              <a:off x="4410963" y="2423359"/>
              <a:ext cx="1047805"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0F3D4810-1982-45E5-A082-E8629CC82779}"/>
                </a:ext>
              </a:extLst>
            </p:cNvPr>
            <p:cNvSpPr/>
            <p:nvPr/>
          </p:nvSpPr>
          <p:spPr>
            <a:xfrm>
              <a:off x="5458768" y="1899457"/>
              <a:ext cx="1047805" cy="10478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F59663E8-8B4D-4E8A-93B2-5DE90A7B0EAD}"/>
                </a:ext>
              </a:extLst>
            </p:cNvPr>
            <p:cNvCxnSpPr>
              <a:stCxn id="53" idx="0"/>
              <a:endCxn id="53" idx="2"/>
            </p:cNvCxnSpPr>
            <p:nvPr/>
          </p:nvCxnSpPr>
          <p:spPr>
            <a:xfrm>
              <a:off x="5982671" y="1899457"/>
              <a:ext cx="0" cy="1047805"/>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99F04F67-63EE-49A6-8709-E5D080D20723}"/>
                </a:ext>
              </a:extLst>
            </p:cNvPr>
            <p:cNvCxnSpPr>
              <a:endCxn id="53" idx="3"/>
            </p:cNvCxnSpPr>
            <p:nvPr/>
          </p:nvCxnSpPr>
          <p:spPr>
            <a:xfrm>
              <a:off x="5458768" y="2423359"/>
              <a:ext cx="1047805"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9A0DAF33-C08A-4AD0-8B88-167911C3E087}"/>
                </a:ext>
              </a:extLst>
            </p:cNvPr>
            <p:cNvSpPr/>
            <p:nvPr/>
          </p:nvSpPr>
          <p:spPr>
            <a:xfrm>
              <a:off x="4410963" y="2947262"/>
              <a:ext cx="1047805" cy="10478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68C0E261-AF8D-4EED-BBC0-156A399AC2B8}"/>
                </a:ext>
              </a:extLst>
            </p:cNvPr>
            <p:cNvCxnSpPr>
              <a:stCxn id="56" idx="0"/>
              <a:endCxn id="56" idx="2"/>
            </p:cNvCxnSpPr>
            <p:nvPr/>
          </p:nvCxnSpPr>
          <p:spPr>
            <a:xfrm>
              <a:off x="4934866" y="2947262"/>
              <a:ext cx="0" cy="1047805"/>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CD01A2CE-E4F9-40D9-9374-98B031B4DE8C}"/>
                </a:ext>
              </a:extLst>
            </p:cNvPr>
            <p:cNvCxnSpPr>
              <a:endCxn id="56" idx="3"/>
            </p:cNvCxnSpPr>
            <p:nvPr/>
          </p:nvCxnSpPr>
          <p:spPr>
            <a:xfrm>
              <a:off x="4410963" y="3471164"/>
              <a:ext cx="1047805"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59" name="Rectangle 58">
              <a:extLst>
                <a:ext uri="{FF2B5EF4-FFF2-40B4-BE49-F238E27FC236}">
                  <a16:creationId xmlns:a16="http://schemas.microsoft.com/office/drawing/2014/main" id="{0A1D6925-FC21-40F1-8C57-9C4BE4107554}"/>
                </a:ext>
              </a:extLst>
            </p:cNvPr>
            <p:cNvSpPr/>
            <p:nvPr/>
          </p:nvSpPr>
          <p:spPr>
            <a:xfrm>
              <a:off x="5458768" y="2947262"/>
              <a:ext cx="1047805" cy="10478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A147018F-CC61-4D63-A3E2-A18405CACFB3}"/>
                </a:ext>
              </a:extLst>
            </p:cNvPr>
            <p:cNvCxnSpPr>
              <a:stCxn id="59" idx="0"/>
              <a:endCxn id="59" idx="2"/>
            </p:cNvCxnSpPr>
            <p:nvPr/>
          </p:nvCxnSpPr>
          <p:spPr>
            <a:xfrm>
              <a:off x="5982671" y="2947262"/>
              <a:ext cx="0" cy="1047805"/>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6FCF90D2-7F89-4B65-932E-5052F2B30D3F}"/>
                </a:ext>
              </a:extLst>
            </p:cNvPr>
            <p:cNvCxnSpPr>
              <a:endCxn id="59" idx="3"/>
            </p:cNvCxnSpPr>
            <p:nvPr/>
          </p:nvCxnSpPr>
          <p:spPr>
            <a:xfrm>
              <a:off x="5458768" y="3471164"/>
              <a:ext cx="1047805"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88B2BDFA-73A8-435E-A1EB-26192C6EB148}"/>
                </a:ext>
              </a:extLst>
            </p:cNvPr>
            <p:cNvSpPr/>
            <p:nvPr/>
          </p:nvSpPr>
          <p:spPr>
            <a:xfrm>
              <a:off x="6506574" y="1899457"/>
              <a:ext cx="1047805" cy="10478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3" name="Straight Connector 62">
              <a:extLst>
                <a:ext uri="{FF2B5EF4-FFF2-40B4-BE49-F238E27FC236}">
                  <a16:creationId xmlns:a16="http://schemas.microsoft.com/office/drawing/2014/main" id="{CAF48661-2E39-440D-94FD-1E761396ABD9}"/>
                </a:ext>
              </a:extLst>
            </p:cNvPr>
            <p:cNvCxnSpPr>
              <a:stCxn id="62" idx="0"/>
              <a:endCxn id="62" idx="2"/>
            </p:cNvCxnSpPr>
            <p:nvPr/>
          </p:nvCxnSpPr>
          <p:spPr>
            <a:xfrm>
              <a:off x="7030477" y="1899457"/>
              <a:ext cx="0" cy="1047805"/>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958AF50B-1D6D-49A6-959D-318534A61BEA}"/>
                </a:ext>
              </a:extLst>
            </p:cNvPr>
            <p:cNvCxnSpPr>
              <a:endCxn id="62" idx="3"/>
            </p:cNvCxnSpPr>
            <p:nvPr/>
          </p:nvCxnSpPr>
          <p:spPr>
            <a:xfrm>
              <a:off x="6506574" y="2423359"/>
              <a:ext cx="1047805"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1E2068CD-357C-464A-846E-7D56EE22DF0B}"/>
                </a:ext>
              </a:extLst>
            </p:cNvPr>
            <p:cNvSpPr/>
            <p:nvPr/>
          </p:nvSpPr>
          <p:spPr>
            <a:xfrm>
              <a:off x="6506574" y="2947262"/>
              <a:ext cx="1047805" cy="10478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77BA58B4-134C-4805-AB02-7458E394BDB4}"/>
                </a:ext>
              </a:extLst>
            </p:cNvPr>
            <p:cNvCxnSpPr>
              <a:stCxn id="65" idx="0"/>
              <a:endCxn id="65" idx="2"/>
            </p:cNvCxnSpPr>
            <p:nvPr/>
          </p:nvCxnSpPr>
          <p:spPr>
            <a:xfrm>
              <a:off x="7030477" y="2947262"/>
              <a:ext cx="0" cy="1047805"/>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6C87D413-6718-4091-BAF2-6517BC160C65}"/>
                </a:ext>
              </a:extLst>
            </p:cNvPr>
            <p:cNvCxnSpPr>
              <a:endCxn id="65" idx="3"/>
            </p:cNvCxnSpPr>
            <p:nvPr/>
          </p:nvCxnSpPr>
          <p:spPr>
            <a:xfrm>
              <a:off x="6506574" y="3471164"/>
              <a:ext cx="1047805"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68" name="Rectangle 67">
              <a:extLst>
                <a:ext uri="{FF2B5EF4-FFF2-40B4-BE49-F238E27FC236}">
                  <a16:creationId xmlns:a16="http://schemas.microsoft.com/office/drawing/2014/main" id="{F8CA0956-63C0-45EC-A80D-17C9C51F9862}"/>
                </a:ext>
              </a:extLst>
            </p:cNvPr>
            <p:cNvSpPr/>
            <p:nvPr/>
          </p:nvSpPr>
          <p:spPr>
            <a:xfrm>
              <a:off x="4410963" y="3995068"/>
              <a:ext cx="1047805" cy="10478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2036B5D6-BBF0-4409-A5C8-D6ED1896C5B1}"/>
                </a:ext>
              </a:extLst>
            </p:cNvPr>
            <p:cNvCxnSpPr>
              <a:stCxn id="68" idx="0"/>
              <a:endCxn id="68" idx="2"/>
            </p:cNvCxnSpPr>
            <p:nvPr/>
          </p:nvCxnSpPr>
          <p:spPr>
            <a:xfrm>
              <a:off x="4934866" y="3995068"/>
              <a:ext cx="0" cy="1047805"/>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6A64ED72-DEFB-4D7D-912A-1DAC2202318F}"/>
                </a:ext>
              </a:extLst>
            </p:cNvPr>
            <p:cNvCxnSpPr>
              <a:endCxn id="68" idx="3"/>
            </p:cNvCxnSpPr>
            <p:nvPr/>
          </p:nvCxnSpPr>
          <p:spPr>
            <a:xfrm>
              <a:off x="4410963" y="4518970"/>
              <a:ext cx="1047805"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2005F4AB-83EB-4251-A7ED-ACFE28734890}"/>
                </a:ext>
              </a:extLst>
            </p:cNvPr>
            <p:cNvSpPr/>
            <p:nvPr/>
          </p:nvSpPr>
          <p:spPr>
            <a:xfrm>
              <a:off x="5458768" y="3995068"/>
              <a:ext cx="1047805" cy="10478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9C0637E0-FA89-4C2B-A605-469333CA1A00}"/>
                </a:ext>
              </a:extLst>
            </p:cNvPr>
            <p:cNvCxnSpPr>
              <a:stCxn id="71" idx="0"/>
              <a:endCxn id="71" idx="2"/>
            </p:cNvCxnSpPr>
            <p:nvPr/>
          </p:nvCxnSpPr>
          <p:spPr>
            <a:xfrm>
              <a:off x="5982671" y="3995068"/>
              <a:ext cx="0" cy="1047805"/>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9B0A78F3-08CE-4598-B50D-6F2A063FC476}"/>
                </a:ext>
              </a:extLst>
            </p:cNvPr>
            <p:cNvCxnSpPr>
              <a:endCxn id="71" idx="3"/>
            </p:cNvCxnSpPr>
            <p:nvPr/>
          </p:nvCxnSpPr>
          <p:spPr>
            <a:xfrm>
              <a:off x="5458768" y="4518970"/>
              <a:ext cx="1047805"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814A8AD3-A42B-45AB-8DC3-A3C52DE11E60}"/>
                </a:ext>
              </a:extLst>
            </p:cNvPr>
            <p:cNvSpPr/>
            <p:nvPr/>
          </p:nvSpPr>
          <p:spPr>
            <a:xfrm>
              <a:off x="6506574" y="3995068"/>
              <a:ext cx="1047805" cy="10478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05E9F82C-1C41-42B4-B667-C52B57A5F7BB}"/>
                </a:ext>
              </a:extLst>
            </p:cNvPr>
            <p:cNvCxnSpPr>
              <a:stCxn id="74" idx="0"/>
              <a:endCxn id="74" idx="2"/>
            </p:cNvCxnSpPr>
            <p:nvPr/>
          </p:nvCxnSpPr>
          <p:spPr>
            <a:xfrm>
              <a:off x="7030477" y="3995068"/>
              <a:ext cx="0" cy="1047805"/>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5EEE3B8C-A3F1-4CE2-82DC-8503F17CAFE9}"/>
                </a:ext>
              </a:extLst>
            </p:cNvPr>
            <p:cNvCxnSpPr>
              <a:endCxn id="74" idx="3"/>
            </p:cNvCxnSpPr>
            <p:nvPr/>
          </p:nvCxnSpPr>
          <p:spPr>
            <a:xfrm>
              <a:off x="6506574" y="4518970"/>
              <a:ext cx="1047805" cy="1"/>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77" name="Oval 76">
              <a:extLst>
                <a:ext uri="{FF2B5EF4-FFF2-40B4-BE49-F238E27FC236}">
                  <a16:creationId xmlns:a16="http://schemas.microsoft.com/office/drawing/2014/main" id="{440EAB13-A770-4A04-AB9F-CE19E9CF594E}"/>
                </a:ext>
              </a:extLst>
            </p:cNvPr>
            <p:cNvSpPr/>
            <p:nvPr/>
          </p:nvSpPr>
          <p:spPr>
            <a:xfrm>
              <a:off x="4375362" y="2897388"/>
              <a:ext cx="81753" cy="8175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52CE9E4-476A-44C7-9A1B-C7868D23EB21}"/>
                </a:ext>
              </a:extLst>
            </p:cNvPr>
            <p:cNvSpPr/>
            <p:nvPr/>
          </p:nvSpPr>
          <p:spPr>
            <a:xfrm>
              <a:off x="5423167" y="2897388"/>
              <a:ext cx="81753" cy="8175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3D1FECAB-79D0-4021-9CCE-1E1CA10D6FF3}"/>
                </a:ext>
              </a:extLst>
            </p:cNvPr>
            <p:cNvSpPr/>
            <p:nvPr/>
          </p:nvSpPr>
          <p:spPr>
            <a:xfrm>
              <a:off x="4375362" y="3945193"/>
              <a:ext cx="81753" cy="8175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779D5C3A-8936-4439-86F2-06329FA643B1}"/>
                </a:ext>
              </a:extLst>
            </p:cNvPr>
            <p:cNvSpPr/>
            <p:nvPr/>
          </p:nvSpPr>
          <p:spPr>
            <a:xfrm>
              <a:off x="5423167" y="3945193"/>
              <a:ext cx="81753" cy="8175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617EA13A-5AEE-4651-9F1A-C8A7888634A3}"/>
                </a:ext>
              </a:extLst>
            </p:cNvPr>
            <p:cNvSpPr/>
            <p:nvPr/>
          </p:nvSpPr>
          <p:spPr>
            <a:xfrm>
              <a:off x="6470973" y="2897388"/>
              <a:ext cx="81753" cy="8175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59743C1C-48A3-4721-A2B4-AA317F8EA089}"/>
                </a:ext>
              </a:extLst>
            </p:cNvPr>
            <p:cNvSpPr/>
            <p:nvPr/>
          </p:nvSpPr>
          <p:spPr>
            <a:xfrm>
              <a:off x="6470973" y="3945193"/>
              <a:ext cx="81753" cy="8175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61A2FB0F-40DB-4BBD-8962-AA6B5562AF6F}"/>
                </a:ext>
              </a:extLst>
            </p:cNvPr>
            <p:cNvSpPr/>
            <p:nvPr/>
          </p:nvSpPr>
          <p:spPr>
            <a:xfrm>
              <a:off x="4375362" y="4992999"/>
              <a:ext cx="81753" cy="8175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D21FC577-5E8E-4473-8243-D3075A2AA82A}"/>
                </a:ext>
              </a:extLst>
            </p:cNvPr>
            <p:cNvSpPr/>
            <p:nvPr/>
          </p:nvSpPr>
          <p:spPr>
            <a:xfrm>
              <a:off x="5423167" y="4992999"/>
              <a:ext cx="81753" cy="8175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A392C933-01E5-45EB-A064-7C2643E166CD}"/>
                </a:ext>
              </a:extLst>
            </p:cNvPr>
            <p:cNvSpPr/>
            <p:nvPr/>
          </p:nvSpPr>
          <p:spPr>
            <a:xfrm>
              <a:off x="6470973" y="4992999"/>
              <a:ext cx="81753" cy="8175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86" name="TextBox 85">
            <a:extLst>
              <a:ext uri="{FF2B5EF4-FFF2-40B4-BE49-F238E27FC236}">
                <a16:creationId xmlns:a16="http://schemas.microsoft.com/office/drawing/2014/main" id="{A424955F-C0D2-425E-998E-0F28D198140F}"/>
              </a:ext>
            </a:extLst>
          </p:cNvPr>
          <p:cNvSpPr txBox="1"/>
          <p:nvPr/>
        </p:nvSpPr>
        <p:spPr>
          <a:xfrm>
            <a:off x="1897946" y="5324475"/>
            <a:ext cx="1564531" cy="369332"/>
          </a:xfrm>
          <a:prstGeom prst="rect">
            <a:avLst/>
          </a:prstGeom>
          <a:noFill/>
        </p:spPr>
        <p:txBody>
          <a:bodyPr wrap="none" rtlCol="0">
            <a:spAutoFit/>
          </a:bodyPr>
          <a:lstStyle/>
          <a:p>
            <a:r>
              <a:rPr lang="en-ZA" dirty="0"/>
              <a:t>Numerical grid</a:t>
            </a:r>
          </a:p>
        </p:txBody>
      </p:sp>
      <p:sp>
        <p:nvSpPr>
          <p:cNvPr id="87" name="TextBox 86">
            <a:extLst>
              <a:ext uri="{FF2B5EF4-FFF2-40B4-BE49-F238E27FC236}">
                <a16:creationId xmlns:a16="http://schemas.microsoft.com/office/drawing/2014/main" id="{D7E4D287-2AC7-4998-B4FA-B548BB273127}"/>
              </a:ext>
            </a:extLst>
          </p:cNvPr>
          <p:cNvSpPr txBox="1"/>
          <p:nvPr/>
        </p:nvSpPr>
        <p:spPr>
          <a:xfrm>
            <a:off x="5403979" y="4753883"/>
            <a:ext cx="3842270" cy="369332"/>
          </a:xfrm>
          <a:prstGeom prst="rect">
            <a:avLst/>
          </a:prstGeom>
          <a:noFill/>
        </p:spPr>
        <p:txBody>
          <a:bodyPr wrap="none" rtlCol="0">
            <a:spAutoFit/>
          </a:bodyPr>
          <a:lstStyle/>
          <a:p>
            <a:r>
              <a:rPr lang="en-ZA" dirty="0" err="1"/>
              <a:t>Pseudocolor</a:t>
            </a:r>
            <a:r>
              <a:rPr lang="en-ZA" dirty="0"/>
              <a:t> grid (python, </a:t>
            </a:r>
            <a:r>
              <a:rPr lang="en-ZA" dirty="0" err="1"/>
              <a:t>matlab</a:t>
            </a:r>
            <a:r>
              <a:rPr lang="en-ZA" dirty="0"/>
              <a:t>, etc.)</a:t>
            </a:r>
          </a:p>
        </p:txBody>
      </p:sp>
      <mc:AlternateContent xmlns:mc="http://schemas.openxmlformats.org/markup-compatibility/2006" xmlns:p14="http://schemas.microsoft.com/office/powerpoint/2010/main">
        <mc:Choice Requires="p14">
          <p:contentPart p14:bwMode="auto" r:id="rId2">
            <p14:nvContentPartPr>
              <p14:cNvPr id="88" name="Ink 87">
                <a:extLst>
                  <a:ext uri="{FF2B5EF4-FFF2-40B4-BE49-F238E27FC236}">
                    <a16:creationId xmlns:a16="http://schemas.microsoft.com/office/drawing/2014/main" id="{B80A1C0E-4800-4744-B907-A082E2A2007B}"/>
                  </a:ext>
                </a:extLst>
              </p14:cNvPr>
              <p14:cNvContentPartPr/>
              <p14:nvPr/>
            </p14:nvContentPartPr>
            <p14:xfrm>
              <a:off x="2891040" y="3053070"/>
              <a:ext cx="1091880" cy="1018800"/>
            </p14:xfrm>
          </p:contentPart>
        </mc:Choice>
        <mc:Fallback xmlns="">
          <p:pic>
            <p:nvPicPr>
              <p:cNvPr id="88" name="Ink 87">
                <a:extLst>
                  <a:ext uri="{FF2B5EF4-FFF2-40B4-BE49-F238E27FC236}">
                    <a16:creationId xmlns:a16="http://schemas.microsoft.com/office/drawing/2014/main" id="{B80A1C0E-4800-4744-B907-A082E2A2007B}"/>
                  </a:ext>
                </a:extLst>
              </p:cNvPr>
              <p:cNvPicPr/>
              <p:nvPr/>
            </p:nvPicPr>
            <p:blipFill>
              <a:blip r:embed="rId3"/>
              <a:stretch>
                <a:fillRect/>
              </a:stretch>
            </p:blipFill>
            <p:spPr>
              <a:xfrm>
                <a:off x="2882040" y="3044430"/>
                <a:ext cx="1109520" cy="1036440"/>
              </a:xfrm>
              <a:prstGeom prst="rect">
                <a:avLst/>
              </a:prstGeom>
            </p:spPr>
          </p:pic>
        </mc:Fallback>
      </mc:AlternateContent>
      <p:grpSp>
        <p:nvGrpSpPr>
          <p:cNvPr id="91" name="Group 90">
            <a:extLst>
              <a:ext uri="{FF2B5EF4-FFF2-40B4-BE49-F238E27FC236}">
                <a16:creationId xmlns:a16="http://schemas.microsoft.com/office/drawing/2014/main" id="{2C29B72B-B561-4FB0-8F4F-115AC6AD7243}"/>
              </a:ext>
            </a:extLst>
          </p:cNvPr>
          <p:cNvGrpSpPr/>
          <p:nvPr/>
        </p:nvGrpSpPr>
        <p:grpSpPr>
          <a:xfrm>
            <a:off x="3446880" y="2506230"/>
            <a:ext cx="14400" cy="45000"/>
            <a:chOff x="3446880" y="2506230"/>
            <a:chExt cx="14400" cy="45000"/>
          </a:xfrm>
        </p:grpSpPr>
        <mc:AlternateContent xmlns:mc="http://schemas.openxmlformats.org/markup-compatibility/2006" xmlns:p14="http://schemas.microsoft.com/office/powerpoint/2010/main">
          <mc:Choice Requires="p14">
            <p:contentPart p14:bwMode="auto" r:id="rId4">
              <p14:nvContentPartPr>
                <p14:cNvPr id="89" name="Ink 88">
                  <a:extLst>
                    <a:ext uri="{FF2B5EF4-FFF2-40B4-BE49-F238E27FC236}">
                      <a16:creationId xmlns:a16="http://schemas.microsoft.com/office/drawing/2014/main" id="{BBA042CC-8E5B-4EB2-9397-891B9F052C21}"/>
                    </a:ext>
                  </a:extLst>
                </p14:cNvPr>
                <p14:cNvContentPartPr/>
                <p14:nvPr/>
              </p14:nvContentPartPr>
              <p14:xfrm>
                <a:off x="3446880" y="2506230"/>
                <a:ext cx="6480" cy="9000"/>
              </p14:xfrm>
            </p:contentPart>
          </mc:Choice>
          <mc:Fallback xmlns="">
            <p:pic>
              <p:nvPicPr>
                <p:cNvPr id="89" name="Ink 88">
                  <a:extLst>
                    <a:ext uri="{FF2B5EF4-FFF2-40B4-BE49-F238E27FC236}">
                      <a16:creationId xmlns:a16="http://schemas.microsoft.com/office/drawing/2014/main" id="{BBA042CC-8E5B-4EB2-9397-891B9F052C21}"/>
                    </a:ext>
                  </a:extLst>
                </p:cNvPr>
                <p:cNvPicPr/>
                <p:nvPr/>
              </p:nvPicPr>
              <p:blipFill>
                <a:blip r:embed="rId5"/>
                <a:stretch>
                  <a:fillRect/>
                </a:stretch>
              </p:blipFill>
              <p:spPr>
                <a:xfrm>
                  <a:off x="3438240" y="2497590"/>
                  <a:ext cx="241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0" name="Ink 89">
                  <a:extLst>
                    <a:ext uri="{FF2B5EF4-FFF2-40B4-BE49-F238E27FC236}">
                      <a16:creationId xmlns:a16="http://schemas.microsoft.com/office/drawing/2014/main" id="{DDE8B8BB-DE12-4EA8-885C-F4C26723D536}"/>
                    </a:ext>
                  </a:extLst>
                </p14:cNvPr>
                <p14:cNvContentPartPr/>
                <p14:nvPr/>
              </p14:nvContentPartPr>
              <p14:xfrm>
                <a:off x="3453000" y="2529270"/>
                <a:ext cx="8280" cy="21960"/>
              </p14:xfrm>
            </p:contentPart>
          </mc:Choice>
          <mc:Fallback xmlns="">
            <p:pic>
              <p:nvPicPr>
                <p:cNvPr id="90" name="Ink 89">
                  <a:extLst>
                    <a:ext uri="{FF2B5EF4-FFF2-40B4-BE49-F238E27FC236}">
                      <a16:creationId xmlns:a16="http://schemas.microsoft.com/office/drawing/2014/main" id="{DDE8B8BB-DE12-4EA8-885C-F4C26723D536}"/>
                    </a:ext>
                  </a:extLst>
                </p:cNvPr>
                <p:cNvPicPr/>
                <p:nvPr/>
              </p:nvPicPr>
              <p:blipFill>
                <a:blip r:embed="rId7"/>
                <a:stretch>
                  <a:fillRect/>
                </a:stretch>
              </p:blipFill>
              <p:spPr>
                <a:xfrm>
                  <a:off x="3444000" y="2520270"/>
                  <a:ext cx="25920" cy="39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92" name="Ink 91">
                <a:extLst>
                  <a:ext uri="{FF2B5EF4-FFF2-40B4-BE49-F238E27FC236}">
                    <a16:creationId xmlns:a16="http://schemas.microsoft.com/office/drawing/2014/main" id="{FBDD89FA-8DF7-48A0-8F2E-086C964C631D}"/>
                  </a:ext>
                </a:extLst>
              </p14:cNvPr>
              <p14:cNvContentPartPr/>
              <p14:nvPr/>
            </p14:nvContentPartPr>
            <p14:xfrm>
              <a:off x="3392623" y="3442234"/>
              <a:ext cx="134640" cy="220320"/>
            </p14:xfrm>
          </p:contentPart>
        </mc:Choice>
        <mc:Fallback xmlns="">
          <p:pic>
            <p:nvPicPr>
              <p:cNvPr id="92" name="Ink 91">
                <a:extLst>
                  <a:ext uri="{FF2B5EF4-FFF2-40B4-BE49-F238E27FC236}">
                    <a16:creationId xmlns:a16="http://schemas.microsoft.com/office/drawing/2014/main" id="{FBDD89FA-8DF7-48A0-8F2E-086C964C631D}"/>
                  </a:ext>
                </a:extLst>
              </p:cNvPr>
              <p:cNvPicPr/>
              <p:nvPr/>
            </p:nvPicPr>
            <p:blipFill>
              <a:blip r:embed="rId9"/>
              <a:stretch>
                <a:fillRect/>
              </a:stretch>
            </p:blipFill>
            <p:spPr>
              <a:xfrm>
                <a:off x="3383983" y="3433594"/>
                <a:ext cx="15228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3" name="Ink 92">
                <a:extLst>
                  <a:ext uri="{FF2B5EF4-FFF2-40B4-BE49-F238E27FC236}">
                    <a16:creationId xmlns:a16="http://schemas.microsoft.com/office/drawing/2014/main" id="{DDFF529B-0557-4783-ABF6-D88CBBDD885D}"/>
                  </a:ext>
                </a:extLst>
              </p14:cNvPr>
              <p14:cNvContentPartPr/>
              <p14:nvPr/>
            </p14:nvContentPartPr>
            <p14:xfrm>
              <a:off x="3459943" y="2469514"/>
              <a:ext cx="1087920" cy="1133280"/>
            </p14:xfrm>
          </p:contentPart>
        </mc:Choice>
        <mc:Fallback xmlns="">
          <p:pic>
            <p:nvPicPr>
              <p:cNvPr id="93" name="Ink 92">
                <a:extLst>
                  <a:ext uri="{FF2B5EF4-FFF2-40B4-BE49-F238E27FC236}">
                    <a16:creationId xmlns:a16="http://schemas.microsoft.com/office/drawing/2014/main" id="{DDFF529B-0557-4783-ABF6-D88CBBDD885D}"/>
                  </a:ext>
                </a:extLst>
              </p:cNvPr>
              <p:cNvPicPr/>
              <p:nvPr/>
            </p:nvPicPr>
            <p:blipFill>
              <a:blip r:embed="rId11"/>
              <a:stretch>
                <a:fillRect/>
              </a:stretch>
            </p:blipFill>
            <p:spPr>
              <a:xfrm>
                <a:off x="3451303" y="2460514"/>
                <a:ext cx="1105560" cy="1150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5" name="Ink 94">
                <a:extLst>
                  <a:ext uri="{FF2B5EF4-FFF2-40B4-BE49-F238E27FC236}">
                    <a16:creationId xmlns:a16="http://schemas.microsoft.com/office/drawing/2014/main" id="{6A42289E-AF9D-4B13-82AD-2C11E0957D22}"/>
                  </a:ext>
                </a:extLst>
              </p14:cNvPr>
              <p14:cNvContentPartPr/>
              <p14:nvPr/>
            </p14:nvContentPartPr>
            <p14:xfrm>
              <a:off x="6595543" y="2486074"/>
              <a:ext cx="1069920" cy="1106640"/>
            </p14:xfrm>
          </p:contentPart>
        </mc:Choice>
        <mc:Fallback xmlns="">
          <p:pic>
            <p:nvPicPr>
              <p:cNvPr id="95" name="Ink 94">
                <a:extLst>
                  <a:ext uri="{FF2B5EF4-FFF2-40B4-BE49-F238E27FC236}">
                    <a16:creationId xmlns:a16="http://schemas.microsoft.com/office/drawing/2014/main" id="{6A42289E-AF9D-4B13-82AD-2C11E0957D22}"/>
                  </a:ext>
                </a:extLst>
              </p:cNvPr>
              <p:cNvPicPr/>
              <p:nvPr/>
            </p:nvPicPr>
            <p:blipFill>
              <a:blip r:embed="rId13"/>
              <a:stretch>
                <a:fillRect/>
              </a:stretch>
            </p:blipFill>
            <p:spPr>
              <a:xfrm>
                <a:off x="6586543" y="2477074"/>
                <a:ext cx="1087560" cy="1124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6" name="Ink 95">
                <a:extLst>
                  <a:ext uri="{FF2B5EF4-FFF2-40B4-BE49-F238E27FC236}">
                    <a16:creationId xmlns:a16="http://schemas.microsoft.com/office/drawing/2014/main" id="{AF338377-3A7D-49A5-AF57-8A5C0BC9643F}"/>
                  </a:ext>
                </a:extLst>
              </p14:cNvPr>
              <p14:cNvContentPartPr/>
              <p14:nvPr/>
            </p14:nvContentPartPr>
            <p14:xfrm>
              <a:off x="6600583" y="2458714"/>
              <a:ext cx="1014480" cy="1212840"/>
            </p14:xfrm>
          </p:contentPart>
        </mc:Choice>
        <mc:Fallback xmlns="">
          <p:pic>
            <p:nvPicPr>
              <p:cNvPr id="96" name="Ink 95">
                <a:extLst>
                  <a:ext uri="{FF2B5EF4-FFF2-40B4-BE49-F238E27FC236}">
                    <a16:creationId xmlns:a16="http://schemas.microsoft.com/office/drawing/2014/main" id="{AF338377-3A7D-49A5-AF57-8A5C0BC9643F}"/>
                  </a:ext>
                </a:extLst>
              </p:cNvPr>
              <p:cNvPicPr/>
              <p:nvPr/>
            </p:nvPicPr>
            <p:blipFill>
              <a:blip r:embed="rId15"/>
              <a:stretch>
                <a:fillRect/>
              </a:stretch>
            </p:blipFill>
            <p:spPr>
              <a:xfrm>
                <a:off x="6591583" y="2450074"/>
                <a:ext cx="1032120" cy="1230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7" name="Ink 96">
                <a:extLst>
                  <a:ext uri="{FF2B5EF4-FFF2-40B4-BE49-F238E27FC236}">
                    <a16:creationId xmlns:a16="http://schemas.microsoft.com/office/drawing/2014/main" id="{759BD71A-9D92-4242-BB32-77BE9F9EF73E}"/>
                  </a:ext>
                </a:extLst>
              </p14:cNvPr>
              <p14:cNvContentPartPr/>
              <p14:nvPr/>
            </p14:nvContentPartPr>
            <p14:xfrm>
              <a:off x="6568543" y="3468154"/>
              <a:ext cx="155880" cy="206280"/>
            </p14:xfrm>
          </p:contentPart>
        </mc:Choice>
        <mc:Fallback xmlns="">
          <p:pic>
            <p:nvPicPr>
              <p:cNvPr id="97" name="Ink 96">
                <a:extLst>
                  <a:ext uri="{FF2B5EF4-FFF2-40B4-BE49-F238E27FC236}">
                    <a16:creationId xmlns:a16="http://schemas.microsoft.com/office/drawing/2014/main" id="{759BD71A-9D92-4242-BB32-77BE9F9EF73E}"/>
                  </a:ext>
                </a:extLst>
              </p:cNvPr>
              <p:cNvPicPr/>
              <p:nvPr/>
            </p:nvPicPr>
            <p:blipFill>
              <a:blip r:embed="rId17"/>
              <a:stretch>
                <a:fillRect/>
              </a:stretch>
            </p:blipFill>
            <p:spPr>
              <a:xfrm>
                <a:off x="6559903" y="3459514"/>
                <a:ext cx="173520" cy="223920"/>
              </a:xfrm>
              <a:prstGeom prst="rect">
                <a:avLst/>
              </a:prstGeom>
            </p:spPr>
          </p:pic>
        </mc:Fallback>
      </mc:AlternateContent>
      <p:sp>
        <p:nvSpPr>
          <p:cNvPr id="107" name="TextBox 106">
            <a:extLst>
              <a:ext uri="{FF2B5EF4-FFF2-40B4-BE49-F238E27FC236}">
                <a16:creationId xmlns:a16="http://schemas.microsoft.com/office/drawing/2014/main" id="{B78D70D2-2588-4CA7-8130-0F4EDB9FC16F}"/>
              </a:ext>
            </a:extLst>
          </p:cNvPr>
          <p:cNvSpPr txBox="1"/>
          <p:nvPr/>
        </p:nvSpPr>
        <p:spPr>
          <a:xfrm>
            <a:off x="9394371" y="2435989"/>
            <a:ext cx="2100943" cy="1754326"/>
          </a:xfrm>
          <a:prstGeom prst="rect">
            <a:avLst/>
          </a:prstGeom>
          <a:noFill/>
        </p:spPr>
        <p:txBody>
          <a:bodyPr wrap="square" rtlCol="0">
            <a:spAutoFit/>
          </a:bodyPr>
          <a:lstStyle/>
          <a:p>
            <a:r>
              <a:rPr lang="en-ZA" i="1" dirty="0"/>
              <a:t>Note: in </a:t>
            </a:r>
            <a:r>
              <a:rPr lang="en-ZA" i="1" dirty="0" err="1"/>
              <a:t>matlab</a:t>
            </a:r>
            <a:r>
              <a:rPr lang="en-ZA" i="1" dirty="0"/>
              <a:t>, the uppermost row and rightmost column are not shown when showing a </a:t>
            </a:r>
            <a:r>
              <a:rPr lang="en-ZA" i="1" dirty="0" err="1"/>
              <a:t>pseudocolor</a:t>
            </a:r>
            <a:r>
              <a:rPr lang="en-ZA" i="1" dirty="0"/>
              <a:t> mesh</a:t>
            </a:r>
          </a:p>
        </p:txBody>
      </p:sp>
    </p:spTree>
    <p:extLst>
      <p:ext uri="{BB962C8B-B14F-4D97-AF65-F5344CB8AC3E}">
        <p14:creationId xmlns:p14="http://schemas.microsoft.com/office/powerpoint/2010/main" val="2496897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7AA5-9F0C-4F4D-9162-9C82D5628D8D}"/>
              </a:ext>
            </a:extLst>
          </p:cNvPr>
          <p:cNvSpPr txBox="1">
            <a:spLocks noGrp="1"/>
          </p:cNvSpPr>
          <p:nvPr>
            <p:ph type="title" idx="4294967295"/>
          </p:nvPr>
        </p:nvSpPr>
        <p:spPr/>
        <p:txBody>
          <a:bodyPr/>
          <a:lstStyle/>
          <a:p>
            <a:pPr lvl="0"/>
            <a:r>
              <a:rPr lang="en-ZA" dirty="0"/>
              <a:t>File formats: PDF-A</a:t>
            </a:r>
          </a:p>
        </p:txBody>
      </p:sp>
      <p:sp>
        <p:nvSpPr>
          <p:cNvPr id="3" name="Text Placeholder 2">
            <a:extLst>
              <a:ext uri="{FF2B5EF4-FFF2-40B4-BE49-F238E27FC236}">
                <a16:creationId xmlns:a16="http://schemas.microsoft.com/office/drawing/2014/main" id="{FBA98BC4-1799-4FC6-90AE-9FD400B2554C}"/>
              </a:ext>
            </a:extLst>
          </p:cNvPr>
          <p:cNvSpPr txBox="1">
            <a:spLocks noGrp="1"/>
          </p:cNvSpPr>
          <p:nvPr>
            <p:ph type="body" idx="4294967295"/>
          </p:nvPr>
        </p:nvSpPr>
        <p:spPr/>
        <p:txBody>
          <a:bodyPr/>
          <a:lstStyle/>
          <a:p>
            <a:pPr lvl="0">
              <a:buSzPct val="45000"/>
              <a:buFont typeface="StarSymbol"/>
              <a:buChar char="●"/>
            </a:pPr>
            <a:r>
              <a:rPr lang="en-ZA" dirty="0"/>
              <a:t>PDF-A</a:t>
            </a:r>
          </a:p>
          <a:p>
            <a:pPr lvl="0">
              <a:buSzPct val="45000"/>
              <a:buFont typeface="StarSymbol"/>
              <a:buChar char="➢"/>
            </a:pPr>
            <a:r>
              <a:rPr lang="en-ZA" dirty="0"/>
              <a:t>ISO-standardized version of the Portable Document Format (PDF) specialized for use in the archiving and long-term preservation of electronic documents</a:t>
            </a:r>
          </a:p>
          <a:p>
            <a:pPr lvl="0">
              <a:buSzPct val="45000"/>
              <a:buFont typeface="StarSymbol"/>
              <a:buChar char="➢"/>
            </a:pPr>
            <a:r>
              <a:rPr lang="en-ZA" dirty="0"/>
              <a:t>PDF/A differs from PDF by prohibiting features ill-suited to long-term archiving, such as font linking (as opposed to font embedding) and encryption</a:t>
            </a:r>
          </a:p>
          <a:p>
            <a:pPr lvl="0">
              <a:buSzPct val="45000"/>
              <a:buFont typeface="StarSymbol"/>
              <a:buChar char="➢"/>
            </a:pPr>
            <a:r>
              <a:rPr lang="en-ZA" dirty="0"/>
              <a:t>The ISO requirements for PDF/A file viewers include </a:t>
            </a:r>
            <a:r>
              <a:rPr lang="en-ZA" dirty="0" err="1"/>
              <a:t>color</a:t>
            </a:r>
            <a:r>
              <a:rPr lang="en-ZA" dirty="0"/>
              <a:t> management guidelines, support for embedded fonts, and a user interface for reading embedded annotations</a:t>
            </a:r>
          </a:p>
          <a:p>
            <a:pPr lvl="0">
              <a:buSzPct val="45000"/>
              <a:buFont typeface="StarSymbol"/>
              <a:buChar char="➢"/>
            </a:pPr>
            <a:r>
              <a:rPr lang="en-ZA" dirty="0"/>
              <a:t>A PDF/A document must embed all fonts in use; accordingly, a PDF/A file will often be larger than an equivalent PDF file that does not include embedded fonts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Class="entr"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Class="entr"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ox(i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Class="entr"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p:nvPr/>
        </p:nvSpPr>
        <p:spPr>
          <a:xfrm>
            <a:off x="783265" y="2493688"/>
            <a:ext cx="11296000" cy="3930400"/>
          </a:xfrm>
          <a:prstGeom prst="rect">
            <a:avLst/>
          </a:prstGeom>
          <a:noFill/>
          <a:ln>
            <a:noFill/>
          </a:ln>
        </p:spPr>
        <p:txBody>
          <a:bodyPr spcFirstLastPara="1" wrap="square" lIns="121900" tIns="121900" rIns="121900" bIns="121900" anchor="ctr" anchorCtr="0">
            <a:noAutofit/>
          </a:bodyPr>
          <a:lstStyle/>
          <a:p>
            <a:r>
              <a:rPr lang="en" sz="2400" dirty="0">
                <a:latin typeface="Calibri Light" panose="020F0302020204030204" pitchFamily="34" charset="0"/>
                <a:ea typeface="Source Code Pro"/>
                <a:cs typeface="Calibri Light" panose="020F0302020204030204" pitchFamily="34" charset="0"/>
                <a:sym typeface="Source Code Pro"/>
              </a:rPr>
              <a:t>A data management plan should address the questions: </a:t>
            </a:r>
            <a:endParaRPr sz="2400" dirty="0">
              <a:latin typeface="Calibri Light" panose="020F0302020204030204" pitchFamily="34" charset="0"/>
              <a:ea typeface="Source Code Pro"/>
              <a:cs typeface="Calibri Light" panose="020F0302020204030204" pitchFamily="34" charset="0"/>
              <a:sym typeface="Source Code Pro"/>
            </a:endParaRPr>
          </a:p>
          <a:p>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What data will be generated by the activity?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What procedures will be used to manage the data?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Which file format(s) will be used for the data?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How will changes in the data files be tracked?</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Where will the data be stored?</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Who will have access to the data?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a:t>
            </a:r>
            <a:r>
              <a:rPr lang="en" sz="2400" b="1" dirty="0">
                <a:solidFill>
                  <a:srgbClr val="C00000"/>
                </a:solidFill>
                <a:latin typeface="Calibri Light" panose="020F0302020204030204" pitchFamily="34" charset="0"/>
                <a:ea typeface="Source Code Pro"/>
                <a:cs typeface="Calibri Light" panose="020F0302020204030204" pitchFamily="34" charset="0"/>
                <a:sym typeface="Source Code Pro"/>
              </a:rPr>
              <a:t>How will the data be documented (metadata)? </a:t>
            </a:r>
            <a:endParaRPr sz="2400" b="1" dirty="0">
              <a:solidFill>
                <a:srgbClr val="C00000"/>
              </a:solidFill>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Will the data be available in a repository?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What archive and long-term retention solutions are planned?</a:t>
            </a:r>
            <a:endParaRPr sz="2400" dirty="0">
              <a:latin typeface="Calibri Light" panose="020F0302020204030204" pitchFamily="34" charset="0"/>
              <a:ea typeface="Source Code Pro"/>
              <a:cs typeface="Calibri Light" panose="020F0302020204030204" pitchFamily="34" charset="0"/>
              <a:sym typeface="Source Code Pro"/>
            </a:endParaRPr>
          </a:p>
        </p:txBody>
      </p:sp>
      <p:sp>
        <p:nvSpPr>
          <p:cNvPr id="81" name="Shape 81"/>
          <p:cNvSpPr txBox="1"/>
          <p:nvPr/>
        </p:nvSpPr>
        <p:spPr>
          <a:xfrm>
            <a:off x="597333" y="335367"/>
            <a:ext cx="11205600" cy="1017200"/>
          </a:xfrm>
          <a:prstGeom prst="rect">
            <a:avLst/>
          </a:prstGeom>
          <a:noFill/>
          <a:ln>
            <a:noFill/>
          </a:ln>
        </p:spPr>
        <p:txBody>
          <a:bodyPr spcFirstLastPara="1" wrap="square" lIns="121900" tIns="121900" rIns="121900" bIns="121900" anchor="t" anchorCtr="0">
            <a:noAutofit/>
          </a:bodyPr>
          <a:lstStyle/>
          <a:p>
            <a:r>
              <a:rPr lang="en" sz="5600" b="1" u="sng" dirty="0">
                <a:solidFill>
                  <a:schemeClr val="hlink"/>
                </a:solidFill>
                <a:latin typeface="Calibri Light" panose="020F0302020204030204" pitchFamily="34" charset="0"/>
                <a:ea typeface="Amatic SC"/>
                <a:cs typeface="Calibri Light" panose="020F0302020204030204" pitchFamily="34" charset="0"/>
                <a:sym typeface="Amatic SC"/>
                <a:hlinkClick r:id="rId3"/>
              </a:rPr>
              <a:t>IOC Guide 73: </a:t>
            </a:r>
            <a:endParaRPr sz="5600" b="1" dirty="0">
              <a:latin typeface="Calibri Light" panose="020F0302020204030204" pitchFamily="34" charset="0"/>
              <a:ea typeface="Amatic SC"/>
              <a:cs typeface="Calibri Light" panose="020F0302020204030204" pitchFamily="34" charset="0"/>
              <a:sym typeface="Amatic SC"/>
            </a:endParaRPr>
          </a:p>
          <a:p>
            <a:r>
              <a:rPr lang="en" sz="4800" b="1" u="sng" dirty="0">
                <a:solidFill>
                  <a:schemeClr val="hlink"/>
                </a:solidFill>
                <a:latin typeface="Calibri Light" panose="020F0302020204030204" pitchFamily="34" charset="0"/>
                <a:ea typeface="Amatic SC"/>
                <a:cs typeface="Calibri Light" panose="020F0302020204030204" pitchFamily="34" charset="0"/>
                <a:sym typeface="Amatic SC"/>
                <a:hlinkClick r:id="rId3"/>
              </a:rPr>
              <a:t>Guidelines for a Data Management Plan</a:t>
            </a:r>
            <a:endParaRPr sz="4800" b="1" dirty="0">
              <a:latin typeface="Calibri Light" panose="020F0302020204030204" pitchFamily="34" charset="0"/>
              <a:ea typeface="Amatic SC"/>
              <a:cs typeface="Calibri Light" panose="020F0302020204030204" pitchFamily="34" charset="0"/>
              <a:sym typeface="Amatic SC"/>
            </a:endParaRPr>
          </a:p>
        </p:txBody>
      </p:sp>
    </p:spTree>
    <p:extLst>
      <p:ext uri="{BB962C8B-B14F-4D97-AF65-F5344CB8AC3E}">
        <p14:creationId xmlns:p14="http://schemas.microsoft.com/office/powerpoint/2010/main" val="4243197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Shape 650"/>
          <p:cNvSpPr txBox="1">
            <a:spLocks noGrp="1"/>
          </p:cNvSpPr>
          <p:nvPr>
            <p:ph type="ctrTitle"/>
          </p:nvPr>
        </p:nvSpPr>
        <p:spPr>
          <a:xfrm>
            <a:off x="415611" y="1602367"/>
            <a:ext cx="11360800" cy="2736800"/>
          </a:xfrm>
          <a:prstGeom prst="rect">
            <a:avLst/>
          </a:prstGeom>
        </p:spPr>
        <p:txBody>
          <a:bodyPr spcFirstLastPara="1" vert="horz" wrap="square" lIns="121900" tIns="121900" rIns="121900" bIns="121900" rtlCol="0" anchor="b" anchorCtr="0">
            <a:noAutofit/>
          </a:bodyPr>
          <a:lstStyle/>
          <a:p>
            <a:pPr>
              <a:spcBef>
                <a:spcPts val="0"/>
              </a:spcBef>
            </a:pPr>
            <a:r>
              <a:rPr lang="en" sz="4800">
                <a:latin typeface="Syncopate"/>
                <a:ea typeface="Syncopate"/>
                <a:cs typeface="Syncopate"/>
                <a:sym typeface="Syncopate"/>
              </a:rPr>
              <a:t>Applied Ocean Science </a:t>
            </a:r>
            <a:endParaRPr sz="4800">
              <a:latin typeface="Syncopate"/>
              <a:ea typeface="Syncopate"/>
              <a:cs typeface="Syncopate"/>
              <a:sym typeface="Syncopate"/>
            </a:endParaRPr>
          </a:p>
          <a:p>
            <a:pPr>
              <a:spcBef>
                <a:spcPts val="0"/>
              </a:spcBef>
            </a:pPr>
            <a:endParaRPr sz="6400">
              <a:latin typeface="Syncopate"/>
              <a:ea typeface="Syncopate"/>
              <a:cs typeface="Syncopate"/>
              <a:sym typeface="Syncopate"/>
            </a:endParaRPr>
          </a:p>
          <a:p>
            <a:pPr>
              <a:spcBef>
                <a:spcPts val="0"/>
              </a:spcBef>
            </a:pPr>
            <a:r>
              <a:rPr lang="en" sz="6400">
                <a:latin typeface="Syncopate"/>
                <a:ea typeface="Syncopate"/>
                <a:cs typeface="Syncopate"/>
                <a:sym typeface="Syncopate"/>
              </a:rPr>
              <a:t>Importance of Metadata</a:t>
            </a:r>
            <a:endParaRPr sz="6400">
              <a:latin typeface="Syncopate"/>
              <a:ea typeface="Syncopate"/>
              <a:cs typeface="Syncopate"/>
              <a:sym typeface="Syncopat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pic>
        <p:nvPicPr>
          <p:cNvPr id="655" name="Shape 655"/>
          <p:cNvPicPr preferRelativeResize="0"/>
          <p:nvPr/>
        </p:nvPicPr>
        <p:blipFill>
          <a:blip r:embed="rId3">
            <a:alphaModFix/>
          </a:blip>
          <a:stretch>
            <a:fillRect/>
          </a:stretch>
        </p:blipFill>
        <p:spPr>
          <a:xfrm>
            <a:off x="250157" y="0"/>
            <a:ext cx="11691687" cy="6858000"/>
          </a:xfrm>
          <a:prstGeom prst="rect">
            <a:avLst/>
          </a:prstGeom>
          <a:noFill/>
          <a:ln>
            <a:noFill/>
          </a:ln>
        </p:spPr>
      </p:pic>
      <p:sp>
        <p:nvSpPr>
          <p:cNvPr id="656" name="Shape 656"/>
          <p:cNvSpPr/>
          <p:nvPr/>
        </p:nvSpPr>
        <p:spPr>
          <a:xfrm>
            <a:off x="2060400" y="199067"/>
            <a:ext cx="1015200" cy="6172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57" name="Shape 657"/>
          <p:cNvSpPr/>
          <p:nvPr/>
        </p:nvSpPr>
        <p:spPr>
          <a:xfrm>
            <a:off x="5588400" y="233800"/>
            <a:ext cx="1757200" cy="6172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58" name="Shape 658"/>
          <p:cNvSpPr/>
          <p:nvPr/>
        </p:nvSpPr>
        <p:spPr>
          <a:xfrm>
            <a:off x="8560067" y="0"/>
            <a:ext cx="2986000" cy="10848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59" name="Shape 659"/>
          <p:cNvSpPr/>
          <p:nvPr/>
        </p:nvSpPr>
        <p:spPr>
          <a:xfrm>
            <a:off x="5546600" y="1565133"/>
            <a:ext cx="1868800" cy="6172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0" name="Shape 660"/>
          <p:cNvSpPr/>
          <p:nvPr/>
        </p:nvSpPr>
        <p:spPr>
          <a:xfrm>
            <a:off x="2116733" y="1131333"/>
            <a:ext cx="2332400" cy="6172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1" name="Shape 661"/>
          <p:cNvSpPr/>
          <p:nvPr/>
        </p:nvSpPr>
        <p:spPr>
          <a:xfrm>
            <a:off x="8321933" y="1424100"/>
            <a:ext cx="1701200" cy="9448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2" name="Shape 662"/>
          <p:cNvSpPr/>
          <p:nvPr/>
        </p:nvSpPr>
        <p:spPr>
          <a:xfrm>
            <a:off x="8893400" y="2752033"/>
            <a:ext cx="1518000" cy="10848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3" name="Shape 663"/>
          <p:cNvSpPr/>
          <p:nvPr/>
        </p:nvSpPr>
        <p:spPr>
          <a:xfrm>
            <a:off x="5588400" y="2626800"/>
            <a:ext cx="2902000" cy="12100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4" name="Shape 664"/>
          <p:cNvSpPr/>
          <p:nvPr/>
        </p:nvSpPr>
        <p:spPr>
          <a:xfrm>
            <a:off x="3297833" y="2752033"/>
            <a:ext cx="1589200" cy="8012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5" name="Shape 665"/>
          <p:cNvSpPr/>
          <p:nvPr/>
        </p:nvSpPr>
        <p:spPr>
          <a:xfrm>
            <a:off x="365633" y="3120400"/>
            <a:ext cx="1589200" cy="10004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6" name="Shape 666"/>
          <p:cNvSpPr/>
          <p:nvPr/>
        </p:nvSpPr>
        <p:spPr>
          <a:xfrm>
            <a:off x="3714167" y="4556733"/>
            <a:ext cx="1422000" cy="6172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7" name="Shape 667"/>
          <p:cNvSpPr/>
          <p:nvPr/>
        </p:nvSpPr>
        <p:spPr>
          <a:xfrm>
            <a:off x="304200" y="4713633"/>
            <a:ext cx="2104400" cy="6172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8" name="Shape 668"/>
          <p:cNvSpPr/>
          <p:nvPr/>
        </p:nvSpPr>
        <p:spPr>
          <a:xfrm>
            <a:off x="2641033" y="5857600"/>
            <a:ext cx="1518000" cy="10004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9" name="Shape 669"/>
          <p:cNvSpPr/>
          <p:nvPr/>
        </p:nvSpPr>
        <p:spPr>
          <a:xfrm>
            <a:off x="6742467" y="5796867"/>
            <a:ext cx="1589200" cy="7328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0" name="Shape 670"/>
          <p:cNvSpPr/>
          <p:nvPr/>
        </p:nvSpPr>
        <p:spPr>
          <a:xfrm>
            <a:off x="10230333" y="5442667"/>
            <a:ext cx="1518000" cy="6172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71" name="Shape 671"/>
          <p:cNvSpPr/>
          <p:nvPr/>
        </p:nvSpPr>
        <p:spPr>
          <a:xfrm>
            <a:off x="8084500" y="4003533"/>
            <a:ext cx="2028400" cy="1000400"/>
          </a:xfrm>
          <a:prstGeom prst="rect">
            <a:avLst/>
          </a:prstGeom>
          <a:noFill/>
          <a:ln w="28575"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000"/>
                                          </p:stCondLst>
                                        </p:cTn>
                                        <p:tgtEl>
                                          <p:spTgt spid="65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000"/>
                                          </p:stCondLst>
                                        </p:cTn>
                                        <p:tgtEl>
                                          <p:spTgt spid="658"/>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6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1000"/>
                                          </p:stCondLst>
                                        </p:cTn>
                                        <p:tgtEl>
                                          <p:spTgt spid="657"/>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6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6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1000"/>
                                          </p:stCondLst>
                                        </p:cTn>
                                        <p:tgtEl>
                                          <p:spTgt spid="66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1000"/>
                                          </p:stCondLst>
                                        </p:cTn>
                                        <p:tgtEl>
                                          <p:spTgt spid="661"/>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1000"/>
                                          </p:stCondLst>
                                        </p:cTn>
                                        <p:tgtEl>
                                          <p:spTgt spid="659"/>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1000"/>
                                          </p:stCondLst>
                                        </p:cTn>
                                        <p:tgtEl>
                                          <p:spTgt spid="66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6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6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6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1000"/>
                                          </p:stCondLst>
                                        </p:cTn>
                                        <p:tgtEl>
                                          <p:spTgt spid="664"/>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1000"/>
                                          </p:stCondLst>
                                        </p:cTn>
                                        <p:tgtEl>
                                          <p:spTgt spid="660"/>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1000"/>
                                          </p:stCondLst>
                                        </p:cTn>
                                        <p:tgtEl>
                                          <p:spTgt spid="665"/>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6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6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6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1000"/>
                                          </p:stCondLst>
                                        </p:cTn>
                                        <p:tgtEl>
                                          <p:spTgt spid="666"/>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1000"/>
                                          </p:stCondLst>
                                        </p:cTn>
                                        <p:tgtEl>
                                          <p:spTgt spid="667"/>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1000"/>
                                          </p:stCondLst>
                                        </p:cTn>
                                        <p:tgtEl>
                                          <p:spTgt spid="668"/>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7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670"/>
                                        </p:tgtEl>
                                        <p:attrNameLst>
                                          <p:attrName>style.visibility</p:attrName>
                                        </p:attrNameLst>
                                      </p:cBhvr>
                                      <p:to>
                                        <p:strVal val="visible"/>
                                      </p:to>
                                    </p:set>
                                  </p:childTnLst>
                                </p:cTn>
                              </p:par>
                              <p:par>
                                <p:cTn id="97" presetID="1" presetClass="exit" presetSubtype="0" fill="hold" nodeType="withEffect">
                                  <p:stCondLst>
                                    <p:cond delay="0"/>
                                  </p:stCondLst>
                                  <p:childTnLst>
                                    <p:set>
                                      <p:cBhvr>
                                        <p:cTn id="98" dur="1" fill="hold">
                                          <p:stCondLst>
                                            <p:cond delay="1000"/>
                                          </p:stCondLst>
                                        </p:cTn>
                                        <p:tgtEl>
                                          <p:spTgt spid="671"/>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1000"/>
                                          </p:stCondLst>
                                        </p:cTn>
                                        <p:tgtEl>
                                          <p:spTgt spid="669"/>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1000"/>
                                          </p:stCondLst>
                                        </p:cTn>
                                        <p:tgtEl>
                                          <p:spTgt spid="6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Shape 676"/>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Data, finally…</a:t>
            </a:r>
            <a:endParaRPr dirty="0"/>
          </a:p>
        </p:txBody>
      </p:sp>
      <p:sp>
        <p:nvSpPr>
          <p:cNvPr id="677" name="Shape 67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sz="1200" dirty="0"/>
              <a:t>	_, _, _, _, _, _, _, _, _, _, _, _, _, _,</a:t>
            </a:r>
          </a:p>
          <a:p>
            <a:pPr marL="0" indent="0">
              <a:buNone/>
            </a:pPr>
            <a:r>
              <a:rPr lang="en" sz="1200" dirty="0"/>
              <a:t>  -179, -180, -180, -180, -180, -180, -180, -179, -179, -179, -179, -179,</a:t>
            </a:r>
          </a:p>
          <a:p>
            <a:pPr marL="0" indent="0">
              <a:buNone/>
            </a:pPr>
            <a:r>
              <a:rPr lang="en" sz="1200" dirty="0"/>
              <a:t>    -180, -180, -180, -180, -180, -180, -180, -179, -179, -179, -179, -179,</a:t>
            </a:r>
          </a:p>
          <a:p>
            <a:pPr marL="0" indent="0">
              <a:buNone/>
            </a:pPr>
            <a:r>
              <a:rPr lang="en" sz="1200" dirty="0"/>
              <a:t>    -179, -179, -179, -179, -179, -179, -180, -180, -180, -180, -180, -180,</a:t>
            </a:r>
          </a:p>
          <a:p>
            <a:pPr marL="0" indent="0">
              <a:buNone/>
            </a:pPr>
            <a:r>
              <a:rPr lang="en" sz="1200" dirty="0"/>
              <a:t>    -180, -180, -180, -180, -180, -180, -180, -180, -180, -180, -180, -180,</a:t>
            </a:r>
          </a:p>
          <a:p>
            <a:pPr marL="0" indent="0">
              <a:buNone/>
            </a:pPr>
            <a:r>
              <a:rPr lang="en" sz="1200" dirty="0"/>
              <a:t>    -180, -180, -180, -180, -180, -180, -180, -180, -180, -180, -180, -180,</a:t>
            </a:r>
          </a:p>
          <a:p>
            <a:pPr marL="0" indent="0">
              <a:buNone/>
            </a:pPr>
            <a:r>
              <a:rPr lang="en" sz="1200" dirty="0"/>
              <a:t>    -180, -180, -180, -180, -180, -180, -180, -180, -179, -179, -179, -179,</a:t>
            </a:r>
          </a:p>
          <a:p>
            <a:pPr marL="0" indent="0">
              <a:buNone/>
            </a:pPr>
            <a:r>
              <a:rPr lang="en" sz="1200" dirty="0"/>
              <a:t>    -178, -177, -176, -176, -175, -174, -173, -174, -175, -176, -175, -174,</a:t>
            </a:r>
          </a:p>
          <a:p>
            <a:pPr marL="0" indent="0">
              <a:buNone/>
            </a:pPr>
            <a:r>
              <a:rPr lang="en" sz="1200" dirty="0"/>
              <a:t>    -173, -172, -171, -169, -166, -165, -165, -166, -168, -169, -170, -171,</a:t>
            </a:r>
          </a:p>
          <a:p>
            <a:pPr marL="0" indent="0">
              <a:buNone/>
            </a:pPr>
            <a:r>
              <a:rPr lang="en" sz="1200" dirty="0"/>
              <a:t>    -171, -171, -171, -171, -169, -167, -165, -164, -163, -163, -162, -160,</a:t>
            </a:r>
          </a:p>
          <a:p>
            <a:pPr marL="0" indent="0">
              <a:buNone/>
            </a:pPr>
            <a:r>
              <a:rPr lang="en" sz="1200" dirty="0"/>
              <a:t>    -159, -160, -162, -162, -162, -160, -157, -154, -153, -153, -158, -163,</a:t>
            </a:r>
          </a:p>
          <a:p>
            <a:pPr marL="0" indent="0">
              <a:buNone/>
            </a:pPr>
            <a:r>
              <a:rPr lang="en" sz="1200" dirty="0"/>
              <a:t>    -165, -165, -165, -166, -170, -171, -172, -171, -167, -163, -161, -160,</a:t>
            </a:r>
          </a:p>
          <a:p>
            <a:pPr marL="0" indent="0">
              <a:buNone/>
            </a:pPr>
            <a:r>
              <a:rPr lang="en" sz="1200" dirty="0"/>
              <a:t>    -158, -158, -158, -158, -157, -158, -161, -161, -156, -153, -154, -157,</a:t>
            </a:r>
          </a:p>
          <a:p>
            <a:pPr marL="0" indent="0">
              <a:buNone/>
            </a:pPr>
            <a:r>
              <a:rPr lang="en" sz="1200" dirty="0"/>
              <a:t>    -159, -158, -161, _, _, _, _, _, _, _, _, _, _, _, _, _, _, _, -168,</a:t>
            </a:r>
          </a:p>
          <a:p>
            <a:pPr marL="0" indent="0">
              <a:buNone/>
            </a:pPr>
            <a:r>
              <a:rPr lang="en" sz="1200" dirty="0"/>
              <a:t>    -169, -170, -170, -169, -168, -167, _, _, _, _, _, _, _, _, _, _, _, _,</a:t>
            </a:r>
          </a:p>
          <a:p>
            <a:pPr marL="0" indent="0">
              <a:buNone/>
            </a:pPr>
            <a:endParaRPr sz="1200" dirty="0"/>
          </a:p>
          <a:p>
            <a:pPr marL="0" indent="0">
              <a:spcBef>
                <a:spcPts val="2133"/>
              </a:spcBef>
              <a:buClr>
                <a:schemeClr val="dk1"/>
              </a:buClr>
              <a:buSzPts val="1100"/>
              <a:buNone/>
            </a:pPr>
            <a:r>
              <a:rPr lang="en" sz="2933" b="1" dirty="0"/>
              <a:t>WHAT IS IT ?!?!</a:t>
            </a:r>
            <a:endParaRPr sz="2933" b="1" dirty="0"/>
          </a:p>
          <a:p>
            <a:pPr marL="0" indent="0">
              <a:spcBef>
                <a:spcPts val="2133"/>
              </a:spcBef>
              <a:spcAft>
                <a:spcPts val="2133"/>
              </a:spcAft>
              <a:buNone/>
            </a:pPr>
            <a:endParaRPr sz="1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Shape 68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Data with Metadata</a:t>
            </a:r>
            <a:endParaRPr/>
          </a:p>
        </p:txBody>
      </p:sp>
      <p:sp>
        <p:nvSpPr>
          <p:cNvPr id="683" name="Shape 683"/>
          <p:cNvSpPr txBox="1">
            <a:spLocks noGrp="1"/>
          </p:cNvSpPr>
          <p:nvPr>
            <p:ph type="body" idx="1"/>
          </p:nvPr>
        </p:nvSpPr>
        <p:spPr>
          <a:xfrm>
            <a:off x="415600" y="1536633"/>
            <a:ext cx="5955703" cy="4555200"/>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en-ZA" sz="1400" dirty="0" err="1"/>
              <a:t>netcdf</a:t>
            </a:r>
            <a:r>
              <a:rPr lang="en-ZA" sz="1400" dirty="0"/>
              <a:t> \20131010-NCDC-L4LRblend-GLOB-v01-fv02_0-AVHRR_OI {</a:t>
            </a:r>
          </a:p>
          <a:p>
            <a:pPr marL="0" indent="0">
              <a:lnSpc>
                <a:spcPct val="100000"/>
              </a:lnSpc>
              <a:buNone/>
            </a:pPr>
            <a:r>
              <a:rPr lang="en-ZA" sz="1400" dirty="0"/>
              <a:t>dimensions:</a:t>
            </a:r>
          </a:p>
          <a:p>
            <a:pPr marL="0" indent="0">
              <a:lnSpc>
                <a:spcPct val="100000"/>
              </a:lnSpc>
              <a:buNone/>
            </a:pPr>
            <a:r>
              <a:rPr lang="en-ZA" sz="1400" dirty="0"/>
              <a:t>        </a:t>
            </a:r>
            <a:r>
              <a:rPr lang="en-ZA" sz="1400" dirty="0" err="1"/>
              <a:t>lat</a:t>
            </a:r>
            <a:r>
              <a:rPr lang="en-ZA" sz="1400" dirty="0"/>
              <a:t> = 320 ;</a:t>
            </a:r>
          </a:p>
          <a:p>
            <a:pPr marL="0" indent="0">
              <a:lnSpc>
                <a:spcPct val="100000"/>
              </a:lnSpc>
              <a:buNone/>
            </a:pPr>
            <a:r>
              <a:rPr lang="en-ZA" sz="1400" dirty="0"/>
              <a:t>        </a:t>
            </a:r>
            <a:r>
              <a:rPr lang="en-ZA" sz="1400" dirty="0" err="1"/>
              <a:t>lon</a:t>
            </a:r>
            <a:r>
              <a:rPr lang="en-ZA" sz="1400" dirty="0"/>
              <a:t> = 320 ;</a:t>
            </a:r>
          </a:p>
          <a:p>
            <a:pPr marL="0" indent="0">
              <a:lnSpc>
                <a:spcPct val="100000"/>
              </a:lnSpc>
              <a:buNone/>
            </a:pPr>
            <a:r>
              <a:rPr lang="en-ZA" sz="1400" dirty="0"/>
              <a:t>        time = 1 ;</a:t>
            </a:r>
          </a:p>
          <a:p>
            <a:pPr marL="0" indent="0">
              <a:lnSpc>
                <a:spcPct val="100000"/>
              </a:lnSpc>
              <a:buNone/>
            </a:pPr>
            <a:r>
              <a:rPr lang="en-ZA" sz="1400" dirty="0"/>
              <a:t>variables:</a:t>
            </a:r>
          </a:p>
          <a:p>
            <a:pPr marL="0" indent="0">
              <a:lnSpc>
                <a:spcPct val="100000"/>
              </a:lnSpc>
              <a:buNone/>
            </a:pPr>
            <a:r>
              <a:rPr lang="en-ZA" sz="1400" dirty="0"/>
              <a:t>        float </a:t>
            </a:r>
            <a:r>
              <a:rPr lang="en-ZA" sz="1400" dirty="0" err="1"/>
              <a:t>lat</a:t>
            </a:r>
            <a:r>
              <a:rPr lang="en-ZA" sz="1400" dirty="0"/>
              <a:t>(</a:t>
            </a:r>
            <a:r>
              <a:rPr lang="en-ZA" sz="1400" dirty="0" err="1"/>
              <a:t>lat</a:t>
            </a:r>
            <a:r>
              <a:rPr lang="en-ZA" sz="1400" dirty="0"/>
              <a:t>) ;</a:t>
            </a:r>
          </a:p>
          <a:p>
            <a:pPr marL="0" indent="0">
              <a:lnSpc>
                <a:spcPct val="100000"/>
              </a:lnSpc>
              <a:buNone/>
            </a:pPr>
            <a:r>
              <a:rPr lang="en-ZA" sz="1400" dirty="0"/>
              <a:t>                </a:t>
            </a:r>
            <a:r>
              <a:rPr lang="en-ZA" sz="1400" dirty="0" err="1"/>
              <a:t>lat</a:t>
            </a:r>
            <a:r>
              <a:rPr lang="en-ZA" sz="1400" dirty="0"/>
              <a:t>:_</a:t>
            </a:r>
            <a:r>
              <a:rPr lang="en-ZA" sz="1400" dirty="0" err="1"/>
              <a:t>FillValue</a:t>
            </a:r>
            <a:r>
              <a:rPr lang="en-ZA" sz="1400" dirty="0"/>
              <a:t> = </a:t>
            </a:r>
            <a:r>
              <a:rPr lang="en-ZA" sz="1400" dirty="0" err="1"/>
              <a:t>NaNf</a:t>
            </a:r>
            <a:r>
              <a:rPr lang="en-ZA" sz="1400" dirty="0"/>
              <a:t> ;</a:t>
            </a:r>
          </a:p>
          <a:p>
            <a:pPr marL="0" indent="0">
              <a:lnSpc>
                <a:spcPct val="100000"/>
              </a:lnSpc>
              <a:buNone/>
            </a:pPr>
            <a:r>
              <a:rPr lang="en-ZA" sz="1400" dirty="0"/>
              <a:t>                </a:t>
            </a:r>
            <a:r>
              <a:rPr lang="en-ZA" sz="1400" dirty="0" err="1"/>
              <a:t>lat:long_name</a:t>
            </a:r>
            <a:r>
              <a:rPr lang="en-ZA" sz="1400" dirty="0"/>
              <a:t> = "latitude" ;</a:t>
            </a:r>
          </a:p>
          <a:p>
            <a:pPr marL="0" indent="0">
              <a:lnSpc>
                <a:spcPct val="100000"/>
              </a:lnSpc>
              <a:buNone/>
            </a:pPr>
            <a:r>
              <a:rPr lang="en-ZA" sz="1400" dirty="0"/>
              <a:t>                </a:t>
            </a:r>
            <a:r>
              <a:rPr lang="en-ZA" sz="1400" dirty="0" err="1"/>
              <a:t>lat:standard_name</a:t>
            </a:r>
            <a:r>
              <a:rPr lang="en-ZA" sz="1400" dirty="0"/>
              <a:t> = "latitude" ;</a:t>
            </a:r>
          </a:p>
          <a:p>
            <a:pPr marL="0" indent="0">
              <a:lnSpc>
                <a:spcPct val="100000"/>
              </a:lnSpc>
              <a:buNone/>
            </a:pPr>
            <a:r>
              <a:rPr lang="en-ZA" sz="1400" dirty="0"/>
              <a:t>                </a:t>
            </a:r>
            <a:r>
              <a:rPr lang="en-ZA" sz="1400" dirty="0" err="1"/>
              <a:t>lat:axis</a:t>
            </a:r>
            <a:r>
              <a:rPr lang="en-ZA" sz="1400" dirty="0"/>
              <a:t> = "Y" ;</a:t>
            </a:r>
          </a:p>
          <a:p>
            <a:pPr marL="0" indent="0">
              <a:lnSpc>
                <a:spcPct val="100000"/>
              </a:lnSpc>
              <a:buNone/>
            </a:pPr>
            <a:r>
              <a:rPr lang="en-ZA" sz="1400" dirty="0"/>
              <a:t>                </a:t>
            </a:r>
            <a:r>
              <a:rPr lang="en-ZA" sz="1400" dirty="0" err="1"/>
              <a:t>lat:units</a:t>
            </a:r>
            <a:r>
              <a:rPr lang="en-ZA" sz="1400" dirty="0"/>
              <a:t> = "</a:t>
            </a:r>
            <a:r>
              <a:rPr lang="en-ZA" sz="1400" dirty="0" err="1"/>
              <a:t>degrees_north</a:t>
            </a:r>
            <a:r>
              <a:rPr lang="en-ZA" sz="1400" dirty="0"/>
              <a:t>" ;</a:t>
            </a:r>
          </a:p>
          <a:p>
            <a:pPr marL="0" indent="0">
              <a:lnSpc>
                <a:spcPct val="100000"/>
              </a:lnSpc>
              <a:buNone/>
            </a:pPr>
            <a:r>
              <a:rPr lang="en-ZA" sz="1400" dirty="0"/>
              <a:t>                </a:t>
            </a:r>
            <a:r>
              <a:rPr lang="en-ZA" sz="1400" dirty="0" err="1"/>
              <a:t>lat:comment</a:t>
            </a:r>
            <a:r>
              <a:rPr lang="en-ZA" sz="1400" dirty="0"/>
              <a:t> = "uniform grid from -89.875 to 89.875 by 0.25" ;</a:t>
            </a:r>
          </a:p>
          <a:p>
            <a:pPr marL="0" indent="0">
              <a:lnSpc>
                <a:spcPct val="100000"/>
              </a:lnSpc>
              <a:buNone/>
            </a:pPr>
            <a:r>
              <a:rPr lang="en-ZA" sz="1400" dirty="0"/>
              <a:t>        float </a:t>
            </a:r>
            <a:r>
              <a:rPr lang="en-ZA" sz="1400" dirty="0" err="1"/>
              <a:t>lon</a:t>
            </a:r>
            <a:r>
              <a:rPr lang="en-ZA" sz="1400" dirty="0"/>
              <a:t>(</a:t>
            </a:r>
            <a:r>
              <a:rPr lang="en-ZA" sz="1400" dirty="0" err="1"/>
              <a:t>lon</a:t>
            </a:r>
            <a:r>
              <a:rPr lang="en-ZA" sz="1400" dirty="0"/>
              <a:t>) ;</a:t>
            </a:r>
          </a:p>
          <a:p>
            <a:pPr marL="0" indent="0">
              <a:lnSpc>
                <a:spcPct val="100000"/>
              </a:lnSpc>
              <a:buNone/>
            </a:pPr>
            <a:r>
              <a:rPr lang="en-ZA" sz="1400" dirty="0"/>
              <a:t>                </a:t>
            </a:r>
            <a:r>
              <a:rPr lang="en-ZA" sz="1400" dirty="0" err="1"/>
              <a:t>lon</a:t>
            </a:r>
            <a:r>
              <a:rPr lang="en-ZA" sz="1400" dirty="0"/>
              <a:t>:_</a:t>
            </a:r>
            <a:r>
              <a:rPr lang="en-ZA" sz="1400" dirty="0" err="1"/>
              <a:t>FillValue</a:t>
            </a:r>
            <a:r>
              <a:rPr lang="en-ZA" sz="1400" dirty="0"/>
              <a:t> = </a:t>
            </a:r>
            <a:r>
              <a:rPr lang="en-ZA" sz="1400" dirty="0" err="1"/>
              <a:t>NaNf</a:t>
            </a:r>
            <a:r>
              <a:rPr lang="en-ZA" sz="1400" dirty="0"/>
              <a:t> ;</a:t>
            </a:r>
          </a:p>
          <a:p>
            <a:pPr marL="0" indent="0">
              <a:lnSpc>
                <a:spcPct val="100000"/>
              </a:lnSpc>
              <a:buNone/>
            </a:pPr>
            <a:r>
              <a:rPr lang="en-ZA" sz="1400" dirty="0"/>
              <a:t>                </a:t>
            </a:r>
            <a:r>
              <a:rPr lang="en-ZA" sz="1400" dirty="0" err="1"/>
              <a:t>lon:long_name</a:t>
            </a:r>
            <a:r>
              <a:rPr lang="en-ZA" sz="1400" dirty="0"/>
              <a:t> = "longitude" ;</a:t>
            </a:r>
          </a:p>
          <a:p>
            <a:pPr marL="0" indent="0">
              <a:lnSpc>
                <a:spcPct val="100000"/>
              </a:lnSpc>
              <a:buNone/>
            </a:pPr>
            <a:r>
              <a:rPr lang="en-ZA" sz="1400" dirty="0"/>
              <a:t>                </a:t>
            </a:r>
            <a:r>
              <a:rPr lang="en-ZA" sz="1400" dirty="0" err="1"/>
              <a:t>lon:standard_name</a:t>
            </a:r>
            <a:r>
              <a:rPr lang="en-ZA" sz="1400" dirty="0"/>
              <a:t> = "longitude" ;</a:t>
            </a:r>
          </a:p>
          <a:p>
            <a:pPr marL="0" indent="0">
              <a:lnSpc>
                <a:spcPct val="100000"/>
              </a:lnSpc>
              <a:buNone/>
            </a:pPr>
            <a:r>
              <a:rPr lang="en-ZA" sz="1400" dirty="0"/>
              <a:t>                </a:t>
            </a:r>
            <a:r>
              <a:rPr lang="en-ZA" sz="1400" dirty="0" err="1"/>
              <a:t>lon:axis</a:t>
            </a:r>
            <a:r>
              <a:rPr lang="en-ZA" sz="1400" dirty="0"/>
              <a:t> = "X" ;</a:t>
            </a:r>
          </a:p>
          <a:p>
            <a:pPr marL="0" indent="0">
              <a:lnSpc>
                <a:spcPct val="100000"/>
              </a:lnSpc>
              <a:buNone/>
            </a:pPr>
            <a:r>
              <a:rPr lang="en-ZA" sz="1400" dirty="0"/>
              <a:t>                </a:t>
            </a:r>
            <a:r>
              <a:rPr lang="en-ZA" sz="1400" dirty="0" err="1"/>
              <a:t>lon:units</a:t>
            </a:r>
            <a:r>
              <a:rPr lang="en-ZA" sz="1400" dirty="0"/>
              <a:t> = "</a:t>
            </a:r>
            <a:r>
              <a:rPr lang="en-ZA" sz="1400" dirty="0" err="1"/>
              <a:t>degrees_east</a:t>
            </a:r>
            <a:r>
              <a:rPr lang="en-ZA" sz="1400" dirty="0"/>
              <a:t>" ;</a:t>
            </a:r>
          </a:p>
          <a:p>
            <a:pPr marL="0" indent="0">
              <a:lnSpc>
                <a:spcPct val="100000"/>
              </a:lnSpc>
              <a:buNone/>
            </a:pPr>
            <a:r>
              <a:rPr lang="en-ZA" sz="1400" dirty="0"/>
              <a:t>                </a:t>
            </a:r>
            <a:r>
              <a:rPr lang="en-ZA" sz="1400" dirty="0" err="1"/>
              <a:t>lon:comment</a:t>
            </a:r>
            <a:r>
              <a:rPr lang="en-ZA" sz="1400" dirty="0"/>
              <a:t> = "uniform grid from -179.875 to 179.875 by 0.25" ;</a:t>
            </a:r>
          </a:p>
          <a:p>
            <a:pPr marL="0" indent="0">
              <a:lnSpc>
                <a:spcPct val="100000"/>
              </a:lnSpc>
              <a:buNone/>
            </a:pPr>
            <a:r>
              <a:rPr lang="en-ZA" sz="1467" dirty="0"/>
              <a:t>        </a:t>
            </a:r>
          </a:p>
        </p:txBody>
      </p:sp>
      <p:sp>
        <p:nvSpPr>
          <p:cNvPr id="3" name="TextBox 2">
            <a:extLst>
              <a:ext uri="{FF2B5EF4-FFF2-40B4-BE49-F238E27FC236}">
                <a16:creationId xmlns:a16="http://schemas.microsoft.com/office/drawing/2014/main" id="{93065BF3-31DC-CA02-3ED5-EFDDF523E22A}"/>
              </a:ext>
            </a:extLst>
          </p:cNvPr>
          <p:cNvSpPr txBox="1"/>
          <p:nvPr/>
        </p:nvSpPr>
        <p:spPr>
          <a:xfrm>
            <a:off x="5526157" y="-44450"/>
            <a:ext cx="6800849" cy="7201972"/>
          </a:xfrm>
          <a:prstGeom prst="rect">
            <a:avLst/>
          </a:prstGeom>
          <a:noFill/>
        </p:spPr>
        <p:txBody>
          <a:bodyPr wrap="square">
            <a:spAutoFit/>
          </a:bodyPr>
          <a:lstStyle/>
          <a:p>
            <a:pPr marL="0" indent="0">
              <a:lnSpc>
                <a:spcPct val="100000"/>
              </a:lnSpc>
              <a:buNone/>
            </a:pPr>
            <a:r>
              <a:rPr lang="en-ZA" sz="1400" dirty="0"/>
              <a:t>int time(time) ;</a:t>
            </a:r>
          </a:p>
          <a:p>
            <a:pPr marL="0" indent="0">
              <a:lnSpc>
                <a:spcPct val="100000"/>
              </a:lnSpc>
              <a:buNone/>
            </a:pPr>
            <a:r>
              <a:rPr lang="en-ZA" sz="1400" dirty="0"/>
              <a:t>                </a:t>
            </a:r>
            <a:r>
              <a:rPr lang="en-ZA" sz="1400" dirty="0" err="1"/>
              <a:t>time:long_name</a:t>
            </a:r>
            <a:r>
              <a:rPr lang="en-ZA" sz="1400" dirty="0"/>
              <a:t> = "reference time of </a:t>
            </a:r>
            <a:r>
              <a:rPr lang="en-ZA" sz="1400" dirty="0" err="1"/>
              <a:t>sst</a:t>
            </a:r>
            <a:r>
              <a:rPr lang="en-ZA" sz="1400" dirty="0"/>
              <a:t> field" ;</a:t>
            </a:r>
          </a:p>
          <a:p>
            <a:pPr marL="0" indent="0">
              <a:lnSpc>
                <a:spcPct val="100000"/>
              </a:lnSpc>
              <a:buNone/>
            </a:pPr>
            <a:r>
              <a:rPr lang="en-ZA" sz="1400" dirty="0"/>
              <a:t>                </a:t>
            </a:r>
            <a:r>
              <a:rPr lang="en-ZA" sz="1400" dirty="0" err="1"/>
              <a:t>time:standard_name</a:t>
            </a:r>
            <a:r>
              <a:rPr lang="en-ZA" sz="1400" dirty="0"/>
              <a:t> = "time" ;</a:t>
            </a:r>
          </a:p>
          <a:p>
            <a:pPr marL="0" indent="0">
              <a:lnSpc>
                <a:spcPct val="100000"/>
              </a:lnSpc>
              <a:buNone/>
            </a:pPr>
            <a:r>
              <a:rPr lang="en-ZA" sz="1400" dirty="0"/>
              <a:t>                </a:t>
            </a:r>
            <a:r>
              <a:rPr lang="en-ZA" sz="1400" dirty="0" err="1"/>
              <a:t>time:axis</a:t>
            </a:r>
            <a:r>
              <a:rPr lang="en-ZA" sz="1400" dirty="0"/>
              <a:t> = "T" ;</a:t>
            </a:r>
          </a:p>
          <a:p>
            <a:pPr marL="0" indent="0">
              <a:lnSpc>
                <a:spcPct val="100000"/>
              </a:lnSpc>
              <a:buNone/>
            </a:pPr>
            <a:r>
              <a:rPr lang="en-ZA" sz="1400" dirty="0"/>
              <a:t>                </a:t>
            </a:r>
            <a:r>
              <a:rPr lang="en-ZA" sz="1400" dirty="0" err="1"/>
              <a:t>time:units</a:t>
            </a:r>
            <a:r>
              <a:rPr lang="en-ZA" sz="1400" dirty="0"/>
              <a:t> = "seconds since 1981-01-01" ;</a:t>
            </a:r>
          </a:p>
          <a:p>
            <a:pPr marL="0" indent="0">
              <a:lnSpc>
                <a:spcPct val="100000"/>
              </a:lnSpc>
              <a:buNone/>
            </a:pPr>
            <a:r>
              <a:rPr lang="en-ZA" sz="1400" dirty="0"/>
              <a:t>                </a:t>
            </a:r>
            <a:r>
              <a:rPr lang="en-ZA" sz="1400" dirty="0" err="1"/>
              <a:t>time:calendar</a:t>
            </a:r>
            <a:r>
              <a:rPr lang="en-ZA" sz="1400" dirty="0"/>
              <a:t> = "</a:t>
            </a:r>
            <a:r>
              <a:rPr lang="en-ZA" sz="1400" dirty="0" err="1"/>
              <a:t>proleptic_gregorian</a:t>
            </a:r>
            <a:r>
              <a:rPr lang="en-ZA" sz="1400" dirty="0"/>
              <a:t>" ;</a:t>
            </a:r>
          </a:p>
          <a:p>
            <a:pPr marL="0" indent="0">
              <a:lnSpc>
                <a:spcPct val="100000"/>
              </a:lnSpc>
              <a:buNone/>
            </a:pPr>
            <a:r>
              <a:rPr lang="en-ZA" sz="1400" dirty="0"/>
              <a:t>short </a:t>
            </a:r>
            <a:r>
              <a:rPr lang="en-ZA" sz="1400" dirty="0" err="1"/>
              <a:t>analysed_sst</a:t>
            </a:r>
            <a:r>
              <a:rPr lang="en-ZA" sz="1400" dirty="0"/>
              <a:t>(time, </a:t>
            </a:r>
            <a:r>
              <a:rPr lang="en-ZA" sz="1400" dirty="0" err="1"/>
              <a:t>lat</a:t>
            </a:r>
            <a:r>
              <a:rPr lang="en-ZA" sz="1400" dirty="0"/>
              <a:t>, </a:t>
            </a:r>
            <a:r>
              <a:rPr lang="en-ZA" sz="1400" dirty="0" err="1"/>
              <a:t>lon</a:t>
            </a:r>
            <a:r>
              <a:rPr lang="en-ZA" sz="1400" dirty="0"/>
              <a:t>) ;</a:t>
            </a:r>
          </a:p>
          <a:p>
            <a:pPr marL="0" indent="0">
              <a:lnSpc>
                <a:spcPct val="100000"/>
              </a:lnSpc>
              <a:buNone/>
            </a:pPr>
            <a:r>
              <a:rPr lang="en-ZA" sz="1400" dirty="0"/>
              <a:t>                analysed_</a:t>
            </a:r>
            <a:r>
              <a:rPr lang="en-ZA" sz="1400" dirty="0" err="1"/>
              <a:t>sst</a:t>
            </a:r>
            <a:r>
              <a:rPr lang="en-ZA" sz="1400" dirty="0"/>
              <a:t>:_</a:t>
            </a:r>
            <a:r>
              <a:rPr lang="en-ZA" sz="1400" dirty="0" err="1"/>
              <a:t>FillValue</a:t>
            </a:r>
            <a:r>
              <a:rPr lang="en-ZA" sz="1400" dirty="0"/>
              <a:t> = -32768s ;</a:t>
            </a:r>
          </a:p>
          <a:p>
            <a:pPr marL="0" indent="0">
              <a:lnSpc>
                <a:spcPct val="100000"/>
              </a:lnSpc>
              <a:buNone/>
            </a:pPr>
            <a:r>
              <a:rPr lang="en-ZA" sz="1400" dirty="0"/>
              <a:t>                </a:t>
            </a:r>
            <a:r>
              <a:rPr lang="en-ZA" sz="1400" dirty="0" err="1"/>
              <a:t>analysed_sst:long_name</a:t>
            </a:r>
            <a:r>
              <a:rPr lang="en-ZA" sz="1400" dirty="0"/>
              <a:t> = "analysed sea surface temperature" ;</a:t>
            </a:r>
          </a:p>
          <a:p>
            <a:pPr marL="0" indent="0">
              <a:lnSpc>
                <a:spcPct val="100000"/>
              </a:lnSpc>
              <a:buNone/>
            </a:pPr>
            <a:r>
              <a:rPr lang="en-ZA" sz="1400" dirty="0"/>
              <a:t>                </a:t>
            </a:r>
            <a:r>
              <a:rPr lang="en-ZA" sz="1400" dirty="0" err="1"/>
              <a:t>analysed_sst:standard_name</a:t>
            </a:r>
            <a:r>
              <a:rPr lang="en-ZA" sz="1400" dirty="0"/>
              <a:t> = "</a:t>
            </a:r>
            <a:r>
              <a:rPr lang="en-ZA" sz="1400" dirty="0" err="1"/>
              <a:t>sea_surface_temperature</a:t>
            </a:r>
            <a:r>
              <a:rPr lang="en-ZA" sz="1400" dirty="0"/>
              <a:t>" ;</a:t>
            </a:r>
          </a:p>
          <a:p>
            <a:pPr marL="0" indent="0">
              <a:lnSpc>
                <a:spcPct val="100000"/>
              </a:lnSpc>
              <a:buNone/>
            </a:pPr>
            <a:r>
              <a:rPr lang="en-ZA" sz="1400" dirty="0" err="1"/>
              <a:t>analysed_sst:units</a:t>
            </a:r>
            <a:r>
              <a:rPr lang="en-ZA" sz="1400" dirty="0"/>
              <a:t> = "kelvin" ;</a:t>
            </a:r>
          </a:p>
          <a:p>
            <a:pPr marL="0" indent="0">
              <a:lnSpc>
                <a:spcPct val="100000"/>
              </a:lnSpc>
              <a:buNone/>
            </a:pPr>
            <a:r>
              <a:rPr lang="en-ZA" sz="1400" dirty="0"/>
              <a:t>                </a:t>
            </a:r>
            <a:r>
              <a:rPr lang="en-ZA" sz="1400" dirty="0" err="1"/>
              <a:t>analysed_sst:valid_min</a:t>
            </a:r>
            <a:r>
              <a:rPr lang="en-ZA" sz="1400" dirty="0"/>
              <a:t> = -300s ;</a:t>
            </a:r>
          </a:p>
          <a:p>
            <a:pPr marL="0" indent="0">
              <a:lnSpc>
                <a:spcPct val="100000"/>
              </a:lnSpc>
              <a:buNone/>
            </a:pPr>
            <a:r>
              <a:rPr lang="en-ZA" sz="1400" dirty="0"/>
              <a:t>                </a:t>
            </a:r>
            <a:r>
              <a:rPr lang="en-ZA" sz="1400" dirty="0" err="1"/>
              <a:t>analysed_sst:valid_max</a:t>
            </a:r>
            <a:r>
              <a:rPr lang="en-ZA" sz="1400" dirty="0"/>
              <a:t> = 4500s ;</a:t>
            </a:r>
          </a:p>
          <a:p>
            <a:pPr marL="0" indent="0">
              <a:lnSpc>
                <a:spcPct val="100000"/>
              </a:lnSpc>
              <a:buNone/>
            </a:pPr>
            <a:r>
              <a:rPr lang="en-ZA" sz="1400" dirty="0"/>
              <a:t>                </a:t>
            </a:r>
            <a:r>
              <a:rPr lang="en-ZA" sz="1400" dirty="0" err="1"/>
              <a:t>analysed_sst:add_offset</a:t>
            </a:r>
            <a:r>
              <a:rPr lang="en-ZA" sz="1400" dirty="0"/>
              <a:t> = 273.15f ;</a:t>
            </a:r>
          </a:p>
          <a:p>
            <a:pPr marL="0" indent="0">
              <a:lnSpc>
                <a:spcPct val="100000"/>
              </a:lnSpc>
              <a:buNone/>
            </a:pPr>
            <a:r>
              <a:rPr lang="en-ZA" sz="1400" dirty="0"/>
              <a:t>                </a:t>
            </a:r>
            <a:r>
              <a:rPr lang="en-ZA" sz="1400" dirty="0" err="1"/>
              <a:t>analysed_sst:scale_factor</a:t>
            </a:r>
            <a:r>
              <a:rPr lang="en-ZA" sz="1400" dirty="0"/>
              <a:t> = 0.01f ;</a:t>
            </a:r>
          </a:p>
          <a:p>
            <a:pPr marL="0" indent="0">
              <a:lnSpc>
                <a:spcPct val="100000"/>
              </a:lnSpc>
              <a:buNone/>
            </a:pPr>
            <a:r>
              <a:rPr lang="en-ZA" sz="1400" dirty="0"/>
              <a:t> byte mask(time, </a:t>
            </a:r>
            <a:r>
              <a:rPr lang="en-ZA" sz="1400" dirty="0" err="1"/>
              <a:t>lat</a:t>
            </a:r>
            <a:r>
              <a:rPr lang="en-ZA" sz="1400" dirty="0"/>
              <a:t>, </a:t>
            </a:r>
            <a:r>
              <a:rPr lang="en-ZA" sz="1400" dirty="0" err="1"/>
              <a:t>lon</a:t>
            </a:r>
            <a:r>
              <a:rPr lang="en-ZA" sz="1400" dirty="0"/>
              <a:t>) ;</a:t>
            </a:r>
          </a:p>
          <a:p>
            <a:pPr marL="0" indent="0">
              <a:lnSpc>
                <a:spcPct val="100000"/>
              </a:lnSpc>
              <a:buNone/>
            </a:pPr>
            <a:r>
              <a:rPr lang="en-ZA" sz="1400" dirty="0"/>
              <a:t>                mask:_</a:t>
            </a:r>
            <a:r>
              <a:rPr lang="en-ZA" sz="1400" dirty="0" err="1"/>
              <a:t>FillValue</a:t>
            </a:r>
            <a:r>
              <a:rPr lang="en-ZA" sz="1400" dirty="0"/>
              <a:t> = -128b ;</a:t>
            </a:r>
          </a:p>
          <a:p>
            <a:pPr marL="0" indent="0">
              <a:lnSpc>
                <a:spcPct val="100000"/>
              </a:lnSpc>
              <a:buNone/>
            </a:pPr>
            <a:r>
              <a:rPr lang="en-ZA" sz="1400" dirty="0"/>
              <a:t>                </a:t>
            </a:r>
            <a:r>
              <a:rPr lang="en-ZA" sz="1400" dirty="0" err="1"/>
              <a:t>mask:long_name</a:t>
            </a:r>
            <a:r>
              <a:rPr lang="en-ZA" sz="1400" dirty="0"/>
              <a:t> = "sea/land field composite mask" ;</a:t>
            </a:r>
          </a:p>
          <a:p>
            <a:pPr marL="0" indent="0">
              <a:lnSpc>
                <a:spcPct val="100000"/>
              </a:lnSpc>
              <a:buNone/>
            </a:pPr>
            <a:r>
              <a:rPr lang="en-ZA" sz="1400" dirty="0"/>
              <a:t>                </a:t>
            </a:r>
            <a:r>
              <a:rPr lang="en-ZA" sz="1400" dirty="0" err="1"/>
              <a:t>mask:flag_values</a:t>
            </a:r>
            <a:r>
              <a:rPr lang="en-ZA" sz="1400" dirty="0"/>
              <a:t> = 1b ;</a:t>
            </a:r>
          </a:p>
          <a:p>
            <a:pPr marL="0" indent="0">
              <a:lnSpc>
                <a:spcPct val="100000"/>
              </a:lnSpc>
              <a:buNone/>
            </a:pPr>
            <a:r>
              <a:rPr lang="en-ZA" sz="1400" dirty="0"/>
              <a:t>                </a:t>
            </a:r>
            <a:r>
              <a:rPr lang="en-ZA" sz="1400" dirty="0" err="1"/>
              <a:t>mask:flag_meanings</a:t>
            </a:r>
            <a:r>
              <a:rPr lang="en-ZA" sz="1400" dirty="0"/>
              <a:t> = "sea land lake ice" ;</a:t>
            </a:r>
          </a:p>
          <a:p>
            <a:pPr marL="0" indent="0">
              <a:lnSpc>
                <a:spcPct val="100000"/>
              </a:lnSpc>
              <a:buNone/>
            </a:pPr>
            <a:r>
              <a:rPr lang="en-ZA" sz="1400" dirty="0"/>
              <a:t>                </a:t>
            </a:r>
            <a:r>
              <a:rPr lang="en-ZA" sz="1400" dirty="0" err="1"/>
              <a:t>mask:comment</a:t>
            </a:r>
            <a:r>
              <a:rPr lang="en-ZA" sz="1400" dirty="0"/>
              <a:t> = "b0:1=grid cell is open sea water b1:1=land is present in this grid cell b2:1=lake surface is present in this grid cell b3:1=sea ice is present in this grid cell b4-b7:reserve for future grid mask data" ;</a:t>
            </a:r>
          </a:p>
          <a:p>
            <a:pPr marL="0" indent="0">
              <a:lnSpc>
                <a:spcPct val="100000"/>
              </a:lnSpc>
              <a:buNone/>
            </a:pPr>
            <a:r>
              <a:rPr lang="en-ZA" sz="1400" dirty="0"/>
              <a:t> byte </a:t>
            </a:r>
            <a:r>
              <a:rPr lang="en-ZA" sz="1400" dirty="0" err="1"/>
              <a:t>sea_ice_fraction</a:t>
            </a:r>
            <a:r>
              <a:rPr lang="en-ZA" sz="1400" dirty="0"/>
              <a:t>(time, </a:t>
            </a:r>
            <a:r>
              <a:rPr lang="en-ZA" sz="1400" dirty="0" err="1"/>
              <a:t>lat</a:t>
            </a:r>
            <a:r>
              <a:rPr lang="en-ZA" sz="1400" dirty="0"/>
              <a:t>, </a:t>
            </a:r>
            <a:r>
              <a:rPr lang="en-ZA" sz="1400" dirty="0" err="1"/>
              <a:t>lon</a:t>
            </a:r>
            <a:r>
              <a:rPr lang="en-ZA" sz="1400" dirty="0"/>
              <a:t>) ;</a:t>
            </a:r>
          </a:p>
          <a:p>
            <a:pPr marL="0" indent="0">
              <a:lnSpc>
                <a:spcPct val="100000"/>
              </a:lnSpc>
              <a:buNone/>
            </a:pPr>
            <a:r>
              <a:rPr lang="en-ZA" sz="1400" dirty="0"/>
              <a:t>                sea_ice_fraction:_</a:t>
            </a:r>
            <a:r>
              <a:rPr lang="en-ZA" sz="1400" dirty="0" err="1"/>
              <a:t>FillValue</a:t>
            </a:r>
            <a:r>
              <a:rPr lang="en-ZA" sz="1400" dirty="0"/>
              <a:t> = -128b ;</a:t>
            </a:r>
          </a:p>
          <a:p>
            <a:pPr marL="0" indent="0">
              <a:lnSpc>
                <a:spcPct val="100000"/>
              </a:lnSpc>
              <a:buNone/>
            </a:pPr>
            <a:r>
              <a:rPr lang="en-ZA" sz="1400" dirty="0"/>
              <a:t>                </a:t>
            </a:r>
            <a:r>
              <a:rPr lang="en-ZA" sz="1400" dirty="0" err="1"/>
              <a:t>sea_ice_fraction:long_name</a:t>
            </a:r>
            <a:r>
              <a:rPr lang="en-ZA" sz="1400" dirty="0"/>
              <a:t> = "sea ice area fraction" ;</a:t>
            </a:r>
          </a:p>
          <a:p>
            <a:pPr marL="0" indent="0">
              <a:lnSpc>
                <a:spcPct val="100000"/>
              </a:lnSpc>
              <a:buNone/>
            </a:pPr>
            <a:r>
              <a:rPr lang="en-ZA" sz="1400" dirty="0"/>
              <a:t>                </a:t>
            </a:r>
            <a:r>
              <a:rPr lang="en-ZA" sz="1400" dirty="0" err="1"/>
              <a:t>sea_ice_fraction:standard_name</a:t>
            </a:r>
            <a:r>
              <a:rPr lang="en-ZA" sz="1400" dirty="0"/>
              <a:t> = "sea ice area fraction" ;</a:t>
            </a:r>
          </a:p>
          <a:p>
            <a:pPr marL="0" indent="0">
              <a:lnSpc>
                <a:spcPct val="100000"/>
              </a:lnSpc>
              <a:buNone/>
            </a:pPr>
            <a:r>
              <a:rPr lang="en-ZA" sz="1400" dirty="0"/>
              <a:t>                </a:t>
            </a:r>
            <a:r>
              <a:rPr lang="en-ZA" sz="1400" dirty="0" err="1"/>
              <a:t>sea_ice_fraction:units</a:t>
            </a:r>
            <a:r>
              <a:rPr lang="en-ZA" sz="1400" dirty="0"/>
              <a:t> = "percent" ;</a:t>
            </a:r>
          </a:p>
          <a:p>
            <a:pPr marL="0" indent="0">
              <a:lnSpc>
                <a:spcPct val="100000"/>
              </a:lnSpc>
              <a:buNone/>
            </a:pPr>
            <a:r>
              <a:rPr lang="en-ZA" sz="1400" dirty="0"/>
              <a:t>                </a:t>
            </a:r>
            <a:r>
              <a:rPr lang="en-ZA" sz="1400" dirty="0" err="1"/>
              <a:t>sea_ice_fraction:valid_min</a:t>
            </a:r>
            <a:r>
              <a:rPr lang="en-ZA" sz="1400" dirty="0"/>
              <a:t> = 0b ;</a:t>
            </a:r>
          </a:p>
          <a:p>
            <a:pPr marL="0" indent="0">
              <a:lnSpc>
                <a:spcPct val="100000"/>
              </a:lnSpc>
              <a:buNone/>
            </a:pPr>
            <a:r>
              <a:rPr lang="en-ZA" sz="1400" dirty="0"/>
              <a:t>                </a:t>
            </a:r>
            <a:r>
              <a:rPr lang="en-ZA" sz="1400" dirty="0" err="1"/>
              <a:t>sea_ice_fraction:valid_max</a:t>
            </a:r>
            <a:r>
              <a:rPr lang="en-ZA" sz="1400" dirty="0"/>
              <a:t> = 100b ;</a:t>
            </a:r>
          </a:p>
          <a:p>
            <a:pPr marL="0" indent="0">
              <a:lnSpc>
                <a:spcPct val="100000"/>
              </a:lnSpc>
              <a:buNone/>
            </a:pPr>
            <a:r>
              <a:rPr lang="en-ZA" sz="1400" dirty="0"/>
              <a:t>                </a:t>
            </a:r>
            <a:r>
              <a:rPr lang="en-ZA" sz="1400" dirty="0" err="1"/>
              <a:t>sea_ice_fraction:add_offset</a:t>
            </a:r>
            <a:r>
              <a:rPr lang="en-ZA" sz="1400" dirty="0"/>
              <a:t> = 0.f ;</a:t>
            </a:r>
          </a:p>
          <a:p>
            <a:pPr marL="0" indent="0">
              <a:lnSpc>
                <a:spcPct val="100000"/>
              </a:lnSpc>
              <a:buNone/>
            </a:pPr>
            <a:r>
              <a:rPr lang="en-ZA" sz="1400" dirty="0"/>
              <a:t>                </a:t>
            </a:r>
            <a:r>
              <a:rPr lang="en-ZA" sz="1400" dirty="0" err="1"/>
              <a:t>sea_ice_fraction:scale_factor</a:t>
            </a:r>
            <a:r>
              <a:rPr lang="en-ZA" sz="1400" dirty="0"/>
              <a:t> = 0.01f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p:nvPr/>
        </p:nvSpPr>
        <p:spPr>
          <a:xfrm>
            <a:off x="139533" y="139533"/>
            <a:ext cx="11902400" cy="6578800"/>
          </a:xfrm>
          <a:prstGeom prst="rect">
            <a:avLst/>
          </a:prstGeom>
          <a:noFill/>
          <a:ln>
            <a:noFill/>
          </a:ln>
        </p:spPr>
        <p:txBody>
          <a:bodyPr spcFirstLastPara="1" wrap="square" lIns="121900" tIns="121900" rIns="121900" bIns="121900" anchor="t" anchorCtr="0">
            <a:noAutofit/>
          </a:bodyPr>
          <a:lstStyle/>
          <a:p>
            <a:r>
              <a:rPr lang="en-ZA" sz="1400" dirty="0"/>
              <a:t>// global attributes:</a:t>
            </a:r>
          </a:p>
          <a:p>
            <a:r>
              <a:rPr lang="en-ZA" sz="1400" dirty="0"/>
              <a:t>                :Conventions = "CF-1.0" ;</a:t>
            </a:r>
          </a:p>
          <a:p>
            <a:r>
              <a:rPr lang="en-ZA" sz="1400" dirty="0"/>
              <a:t>                :title = "Daily-OI-V2, Final, Data (Ship, Buoy, AVHRR: NOAA19, METOP, NCEP-ice)" ;</a:t>
            </a:r>
          </a:p>
          <a:p>
            <a:r>
              <a:rPr lang="en-ZA" sz="1400" dirty="0"/>
              <a:t>                :</a:t>
            </a:r>
            <a:r>
              <a:rPr lang="en-ZA" sz="1400" dirty="0" err="1"/>
              <a:t>DSD_entry_id</a:t>
            </a:r>
            <a:r>
              <a:rPr lang="en-ZA" sz="1400" dirty="0"/>
              <a:t> = "NCDC-L4LRblend-GLOB-AVHRR_OI" ;</a:t>
            </a:r>
          </a:p>
          <a:p>
            <a:r>
              <a:rPr lang="en-ZA" sz="1400" dirty="0"/>
              <a:t>                :references = "Reynolds, et al.(2007) Daily High-resolution Blended Analyses. Available at ftp://eclipse.ncdc.noaa.gov/pub/OI-daily/daily-sst.pdf" ;</a:t>
            </a:r>
          </a:p>
          <a:p>
            <a:r>
              <a:rPr lang="en-ZA" sz="1400" dirty="0"/>
              <a:t>                :institution = "NOAA/NESDIS/NCDC" ;</a:t>
            </a:r>
          </a:p>
          <a:p>
            <a:r>
              <a:rPr lang="en-ZA" sz="1400" dirty="0"/>
              <a:t>                :contact = "Richard.W.Reynolds@noaa.gov &amp; Chunying.liu@noaa.gov" ;</a:t>
            </a:r>
          </a:p>
          <a:p>
            <a:r>
              <a:rPr lang="en-ZA" sz="1400" dirty="0"/>
              <a:t>                :</a:t>
            </a:r>
            <a:r>
              <a:rPr lang="en-ZA" sz="1400" dirty="0" err="1"/>
              <a:t>GDS_version_id</a:t>
            </a:r>
            <a:r>
              <a:rPr lang="en-ZA" sz="1400" dirty="0"/>
              <a:t> = "v1.0-rev1.7" ;</a:t>
            </a:r>
          </a:p>
          <a:p>
            <a:r>
              <a:rPr lang="en-ZA" sz="1400" dirty="0"/>
              <a:t>                :</a:t>
            </a:r>
            <a:r>
              <a:rPr lang="en-ZA" sz="1400" dirty="0" err="1"/>
              <a:t>netcdf_version_id</a:t>
            </a:r>
            <a:r>
              <a:rPr lang="en-ZA" sz="1400" dirty="0"/>
              <a:t> = "3.6.0-p1 of Jul  4 2005 16:41:16 $" ;</a:t>
            </a:r>
          </a:p>
          <a:p>
            <a:r>
              <a:rPr lang="en-ZA" sz="1400" dirty="0"/>
              <a:t>                :</a:t>
            </a:r>
            <a:r>
              <a:rPr lang="en-ZA" sz="1400" dirty="0" err="1"/>
              <a:t>creation_date</a:t>
            </a:r>
            <a:r>
              <a:rPr lang="en-ZA" sz="1400" dirty="0"/>
              <a:t> = "2013-10-25" ;</a:t>
            </a:r>
          </a:p>
          <a:p>
            <a:r>
              <a:rPr lang="en-ZA" sz="1400" dirty="0"/>
              <a:t>                :</a:t>
            </a:r>
            <a:r>
              <a:rPr lang="en-ZA" sz="1400" dirty="0" err="1"/>
              <a:t>product_version</a:t>
            </a:r>
            <a:r>
              <a:rPr lang="en-ZA" sz="1400" dirty="0"/>
              <a:t> = "Version 2.0" ;</a:t>
            </a:r>
          </a:p>
          <a:p>
            <a:r>
              <a:rPr lang="en-ZA" sz="1400" dirty="0"/>
              <a:t>                :history = "Version 2.0" ;</a:t>
            </a:r>
          </a:p>
          <a:p>
            <a:r>
              <a:rPr lang="en-ZA" sz="1400" dirty="0"/>
              <a:t>                :</a:t>
            </a:r>
            <a:r>
              <a:rPr lang="en-ZA" sz="1400" dirty="0" err="1"/>
              <a:t>spatial_resolution</a:t>
            </a:r>
            <a:r>
              <a:rPr lang="en-ZA" sz="1400" dirty="0"/>
              <a:t> = "0.25 degree" ;</a:t>
            </a:r>
          </a:p>
          <a:p>
            <a:r>
              <a:rPr lang="en-ZA" sz="1400" dirty="0"/>
              <a:t>                :</a:t>
            </a:r>
            <a:r>
              <a:rPr lang="en-ZA" sz="1400" dirty="0" err="1"/>
              <a:t>start_date</a:t>
            </a:r>
            <a:r>
              <a:rPr lang="en-ZA" sz="1400" dirty="0"/>
              <a:t> = "2013-10-10 UTC" ;</a:t>
            </a:r>
          </a:p>
          <a:p>
            <a:r>
              <a:rPr lang="en-ZA" sz="1400" dirty="0"/>
              <a:t>                :</a:t>
            </a:r>
            <a:r>
              <a:rPr lang="en-ZA" sz="1400" dirty="0" err="1"/>
              <a:t>start_time</a:t>
            </a:r>
            <a:r>
              <a:rPr lang="en-ZA" sz="1400" dirty="0"/>
              <a:t> = "00:00:00 UTC" ;</a:t>
            </a:r>
          </a:p>
          <a:p>
            <a:r>
              <a:rPr lang="en-ZA" sz="1400" dirty="0"/>
              <a:t>                :</a:t>
            </a:r>
            <a:r>
              <a:rPr lang="en-ZA" sz="1400" dirty="0" err="1"/>
              <a:t>stop_date</a:t>
            </a:r>
            <a:r>
              <a:rPr lang="en-ZA" sz="1400" dirty="0"/>
              <a:t> = "2013-10-11 UTC" ;</a:t>
            </a:r>
          </a:p>
          <a:p>
            <a:r>
              <a:rPr lang="en-ZA" sz="1400" dirty="0"/>
              <a:t>                :</a:t>
            </a:r>
            <a:r>
              <a:rPr lang="en-ZA" sz="1400" dirty="0" err="1"/>
              <a:t>stop_time</a:t>
            </a:r>
            <a:r>
              <a:rPr lang="en-ZA" sz="1400" dirty="0"/>
              <a:t> = "00:00:00 UTC" ;</a:t>
            </a:r>
          </a:p>
          <a:p>
            <a:r>
              <a:rPr lang="en-ZA" sz="1400" dirty="0"/>
              <a:t>                :</a:t>
            </a:r>
            <a:r>
              <a:rPr lang="en-ZA" sz="1400" dirty="0" err="1"/>
              <a:t>westernmost_longitude</a:t>
            </a:r>
            <a:r>
              <a:rPr lang="en-ZA" sz="1400" dirty="0"/>
              <a:t> = -179.875f ;</a:t>
            </a:r>
          </a:p>
          <a:p>
            <a:r>
              <a:rPr lang="en-ZA" sz="1400" dirty="0"/>
              <a:t>                :</a:t>
            </a:r>
            <a:r>
              <a:rPr lang="en-ZA" sz="1400" dirty="0" err="1"/>
              <a:t>easternmost_longitude</a:t>
            </a:r>
            <a:r>
              <a:rPr lang="en-ZA" sz="1400" dirty="0"/>
              <a:t> = 179.875f ;</a:t>
            </a:r>
          </a:p>
          <a:p>
            <a:r>
              <a:rPr lang="en-ZA" sz="1400" dirty="0"/>
              <a:t>                :</a:t>
            </a:r>
            <a:r>
              <a:rPr lang="en-ZA" sz="1400" dirty="0" err="1"/>
              <a:t>southernmost_latitude</a:t>
            </a:r>
            <a:r>
              <a:rPr lang="en-ZA" sz="1400" dirty="0"/>
              <a:t> = -89.875f ;</a:t>
            </a:r>
          </a:p>
          <a:p>
            <a:r>
              <a:rPr lang="en-ZA" sz="1400" dirty="0"/>
              <a:t>                :</a:t>
            </a:r>
            <a:r>
              <a:rPr lang="en-ZA" sz="1400" dirty="0" err="1"/>
              <a:t>northernmost_latitude</a:t>
            </a:r>
            <a:r>
              <a:rPr lang="en-ZA" sz="1400" dirty="0"/>
              <a:t> = 89.875f ;</a:t>
            </a:r>
          </a:p>
          <a:p>
            <a:r>
              <a:rPr lang="en-ZA" sz="1400" dirty="0"/>
              <a:t>                :</a:t>
            </a:r>
            <a:r>
              <a:rPr lang="en-ZA" sz="1400" dirty="0" err="1"/>
              <a:t>file_quality_index</a:t>
            </a:r>
            <a:r>
              <a:rPr lang="en-ZA" sz="1400" dirty="0"/>
              <a:t> = "0" ;</a:t>
            </a:r>
          </a:p>
          <a:p>
            <a:r>
              <a:rPr lang="en-ZA" sz="1400" dirty="0"/>
              <a:t>                :</a:t>
            </a:r>
            <a:r>
              <a:rPr lang="en-ZA" sz="1400" dirty="0" err="1"/>
              <a:t>source_data</a:t>
            </a:r>
            <a:r>
              <a:rPr lang="en-ZA" sz="1400" dirty="0"/>
              <a:t> = "NCEP GTS, AVHRR19, METOP, NCEP ice" ;</a:t>
            </a:r>
          </a:p>
          <a:p>
            <a:r>
              <a:rPr lang="en-ZA" sz="1400" dirty="0"/>
              <a:t>                :comment = "WARNING Some applications are unable to properly handle signed byte values. If values are encountered &gt; 127, please subtract 256 from this reported value" ;</a:t>
            </a:r>
          </a:p>
          <a:p>
            <a:endParaRPr lang="en-ZA"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Shape 693"/>
          <p:cNvSpPr txBox="1"/>
          <p:nvPr/>
        </p:nvSpPr>
        <p:spPr>
          <a:xfrm>
            <a:off x="171733" y="128800"/>
            <a:ext cx="11837600" cy="6632800"/>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 sz="1467" dirty="0">
                <a:solidFill>
                  <a:schemeClr val="dk2"/>
                </a:solidFill>
              </a:rPr>
              <a:t>data:</a:t>
            </a:r>
            <a:endParaRPr sz="1467" dirty="0">
              <a:solidFill>
                <a:schemeClr val="dk2"/>
              </a:solidFill>
            </a:endParaRPr>
          </a:p>
          <a:p>
            <a:pPr>
              <a:buClr>
                <a:schemeClr val="dk1"/>
              </a:buClr>
              <a:buSzPts val="1100"/>
            </a:pPr>
            <a:endParaRPr sz="1467" dirty="0">
              <a:solidFill>
                <a:schemeClr val="dk2"/>
              </a:solidFill>
            </a:endParaRPr>
          </a:p>
          <a:p>
            <a:pPr>
              <a:buClr>
                <a:schemeClr val="dk1"/>
              </a:buClr>
              <a:buSzPts val="1100"/>
            </a:pPr>
            <a:r>
              <a:rPr lang="en-ZA" sz="1467" dirty="0">
                <a:solidFill>
                  <a:schemeClr val="dk2"/>
                </a:solidFill>
              </a:rPr>
              <a:t> </a:t>
            </a:r>
            <a:r>
              <a:rPr lang="en-ZA" sz="1467" dirty="0" err="1">
                <a:solidFill>
                  <a:schemeClr val="dk2"/>
                </a:solidFill>
              </a:rPr>
              <a:t>analysed_sst</a:t>
            </a:r>
            <a:r>
              <a:rPr lang="en-ZA" sz="1467" dirty="0">
                <a:solidFill>
                  <a:schemeClr val="dk2"/>
                </a:solidFill>
              </a:rPr>
              <a:t> =</a:t>
            </a:r>
          </a:p>
          <a:p>
            <a:pPr>
              <a:buClr>
                <a:schemeClr val="dk1"/>
              </a:buClr>
              <a:buSzPts val="1100"/>
            </a:pPr>
            <a:r>
              <a:rPr lang="en-ZA" sz="1467" dirty="0">
                <a:solidFill>
                  <a:schemeClr val="dk2"/>
                </a:solidFill>
              </a:rPr>
              <a:t>  _, _, _, _, _, _, _, _, _, _, _, _, _, _, _, _, _, _, _, _, _, _, _, _, _,</a:t>
            </a:r>
          </a:p>
          <a:p>
            <a:pPr>
              <a:buClr>
                <a:schemeClr val="dk1"/>
              </a:buClr>
              <a:buSzPts val="1100"/>
            </a:pPr>
            <a:r>
              <a:rPr lang="en-ZA" sz="1467" dirty="0">
                <a:solidFill>
                  <a:schemeClr val="dk2"/>
                </a:solidFill>
              </a:rPr>
              <a:t>    _, _, _, _, _, _, _, _, _, _, _, _, _, _, _, _, _, _, _, _, _, _, _, _,</a:t>
            </a:r>
          </a:p>
          <a:p>
            <a:pPr>
              <a:buClr>
                <a:schemeClr val="dk1"/>
              </a:buClr>
              <a:buSzPts val="1100"/>
            </a:pPr>
            <a:r>
              <a:rPr lang="en-ZA" sz="1467" dirty="0">
                <a:solidFill>
                  <a:schemeClr val="dk2"/>
                </a:solidFill>
              </a:rPr>
              <a:t>    _, _, _, _, _, _, _, _, _, _, _, _, _, _, _, _, _, _, _, _, _, _, _, _,</a:t>
            </a:r>
          </a:p>
          <a:p>
            <a:pPr>
              <a:buClr>
                <a:schemeClr val="dk1"/>
              </a:buClr>
              <a:buSzPts val="1100"/>
            </a:pPr>
            <a:r>
              <a:rPr lang="en-ZA" sz="1467" dirty="0">
                <a:solidFill>
                  <a:schemeClr val="dk2"/>
                </a:solidFill>
              </a:rPr>
              <a:t>    _, _, _, _, _, _, _, _, _, _, _, _, _, _, _, _, _, _, _, _, _, _, _, _,</a:t>
            </a:r>
          </a:p>
          <a:p>
            <a:pPr>
              <a:buClr>
                <a:schemeClr val="dk1"/>
              </a:buClr>
              <a:buSzPts val="1100"/>
            </a:pPr>
            <a:r>
              <a:rPr lang="en-ZA" sz="1467" dirty="0">
                <a:solidFill>
                  <a:schemeClr val="dk2"/>
                </a:solidFill>
              </a:rPr>
              <a:t>    _, _, _, _, _, _, _, _, _, _, _, _, _, _, _, _, _, _, _, _, _, _, _, _,</a:t>
            </a:r>
          </a:p>
          <a:p>
            <a:pPr>
              <a:buClr>
                <a:schemeClr val="dk1"/>
              </a:buClr>
              <a:buSzPts val="1100"/>
            </a:pPr>
            <a:r>
              <a:rPr lang="en-ZA" sz="1467" dirty="0">
                <a:solidFill>
                  <a:schemeClr val="dk2"/>
                </a:solidFill>
              </a:rPr>
              <a:t>    _, _, _, _, _, _, _, _, _, _, _, _, _, _, _, _, _, _, _, _, _, _, _, _,</a:t>
            </a:r>
          </a:p>
          <a:p>
            <a:pPr>
              <a:buClr>
                <a:schemeClr val="dk1"/>
              </a:buClr>
              <a:buSzPts val="1100"/>
            </a:pPr>
            <a:r>
              <a:rPr lang="en-ZA" sz="1467" dirty="0">
                <a:solidFill>
                  <a:schemeClr val="dk2"/>
                </a:solidFill>
              </a:rPr>
              <a:t>    _, _, _, _, _, _, _, _, _, _, _, _, _, _, _, _, _, _, _, _, _, _, _, _,</a:t>
            </a:r>
          </a:p>
          <a:p>
            <a:pPr>
              <a:buClr>
                <a:schemeClr val="dk1"/>
              </a:buClr>
              <a:buSzPts val="1100"/>
            </a:pPr>
            <a:r>
              <a:rPr lang="en-ZA" sz="1467" dirty="0">
                <a:solidFill>
                  <a:schemeClr val="dk2"/>
                </a:solidFill>
              </a:rPr>
              <a:t>    _, _, _, _, _, _, _, _, _, _, _, _, _, _, _, _, _, _, _, _, _, _, _, _,</a:t>
            </a:r>
          </a:p>
          <a:p>
            <a:pPr>
              <a:buClr>
                <a:schemeClr val="dk1"/>
              </a:buClr>
              <a:buSzPts val="1100"/>
            </a:pPr>
            <a:r>
              <a:rPr lang="en-ZA" sz="1467" dirty="0">
                <a:solidFill>
                  <a:schemeClr val="dk2"/>
                </a:solidFill>
              </a:rPr>
              <a:t> _, _, _, _, _, _, _, _, _, _, _, _, _, _,</a:t>
            </a:r>
          </a:p>
          <a:p>
            <a:pPr>
              <a:buClr>
                <a:schemeClr val="dk1"/>
              </a:buClr>
              <a:buSzPts val="1100"/>
            </a:pPr>
            <a:r>
              <a:rPr lang="en-ZA" sz="1467" dirty="0">
                <a:solidFill>
                  <a:schemeClr val="dk2"/>
                </a:solidFill>
              </a:rPr>
              <a:t>  -179, -180, -180, -180, -180, -180, -180, -179, -179, -179, -179, -179,</a:t>
            </a:r>
          </a:p>
          <a:p>
            <a:pPr>
              <a:buClr>
                <a:schemeClr val="dk1"/>
              </a:buClr>
              <a:buSzPts val="1100"/>
            </a:pPr>
            <a:r>
              <a:rPr lang="en-ZA" sz="1467" dirty="0">
                <a:solidFill>
                  <a:schemeClr val="dk2"/>
                </a:solidFill>
              </a:rPr>
              <a:t>    -180, -180, -180, -180, -180, -180, -180, -179, -179, -179, -179, -179,</a:t>
            </a:r>
          </a:p>
          <a:p>
            <a:pPr>
              <a:buClr>
                <a:schemeClr val="dk1"/>
              </a:buClr>
              <a:buSzPts val="1100"/>
            </a:pPr>
            <a:r>
              <a:rPr lang="en-ZA" sz="1467" dirty="0">
                <a:solidFill>
                  <a:schemeClr val="dk2"/>
                </a:solidFill>
              </a:rPr>
              <a:t>    -179, -179, -179, -179, -179, -179, -180, -180, -180, -180, -180, -180,</a:t>
            </a:r>
          </a:p>
          <a:p>
            <a:pPr>
              <a:buClr>
                <a:schemeClr val="dk1"/>
              </a:buClr>
              <a:buSzPts val="1100"/>
            </a:pPr>
            <a:r>
              <a:rPr lang="en-ZA" sz="1467" dirty="0">
                <a:solidFill>
                  <a:schemeClr val="dk2"/>
                </a:solidFill>
              </a:rPr>
              <a:t>    -180, -180, -180, -180, -180, -180, -180, -180, -180, -180, -180, -180,</a:t>
            </a:r>
          </a:p>
          <a:p>
            <a:pPr>
              <a:buClr>
                <a:schemeClr val="dk1"/>
              </a:buClr>
              <a:buSzPts val="1100"/>
            </a:pPr>
            <a:r>
              <a:rPr lang="en-ZA" sz="1467" dirty="0">
                <a:solidFill>
                  <a:schemeClr val="dk2"/>
                </a:solidFill>
              </a:rPr>
              <a:t>    -180, -180, -180, -180, -180, -180, -180, -180, -180, -180, -180, -180,</a:t>
            </a:r>
          </a:p>
          <a:p>
            <a:pPr>
              <a:buClr>
                <a:schemeClr val="dk1"/>
              </a:buClr>
              <a:buSzPts val="1100"/>
            </a:pPr>
            <a:r>
              <a:rPr lang="en-ZA" sz="1467" dirty="0">
                <a:solidFill>
                  <a:schemeClr val="dk2"/>
                </a:solidFill>
              </a:rPr>
              <a:t>    -180, -180, -180, -180, -180, -180, -180, -180, -179, -179, -179, -179,</a:t>
            </a:r>
          </a:p>
          <a:p>
            <a:pPr>
              <a:buClr>
                <a:schemeClr val="dk1"/>
              </a:buClr>
              <a:buSzPts val="1100"/>
            </a:pPr>
            <a:r>
              <a:rPr lang="en-ZA" sz="1467" dirty="0">
                <a:solidFill>
                  <a:schemeClr val="dk2"/>
                </a:solidFill>
              </a:rPr>
              <a:t>    -178, -177, -176, -176, -175, -174, -173, -174, -175, -176, -175, -174,</a:t>
            </a:r>
          </a:p>
          <a:p>
            <a:pPr>
              <a:buClr>
                <a:schemeClr val="dk1"/>
              </a:buClr>
              <a:buSzPts val="1100"/>
            </a:pPr>
            <a:r>
              <a:rPr lang="en-ZA" sz="1467" dirty="0">
                <a:solidFill>
                  <a:schemeClr val="dk2"/>
                </a:solidFill>
              </a:rPr>
              <a:t>    -173, -172, -171, -169, -166, -165, -165, -166, -168, -169, -170, -171,</a:t>
            </a:r>
          </a:p>
          <a:p>
            <a:pPr>
              <a:buClr>
                <a:schemeClr val="dk1"/>
              </a:buClr>
              <a:buSzPts val="1100"/>
            </a:pPr>
            <a:r>
              <a:rPr lang="en-ZA" sz="1467" dirty="0">
                <a:solidFill>
                  <a:schemeClr val="dk2"/>
                </a:solidFill>
              </a:rPr>
              <a:t>    -171, -171, -171, -171, -169, -167, -165, -164, -163, -163, -162, -160,</a:t>
            </a:r>
          </a:p>
          <a:p>
            <a:pPr>
              <a:buClr>
                <a:schemeClr val="dk1"/>
              </a:buClr>
              <a:buSzPts val="1100"/>
            </a:pPr>
            <a:r>
              <a:rPr lang="en-ZA" sz="1467" dirty="0">
                <a:solidFill>
                  <a:schemeClr val="dk2"/>
                </a:solidFill>
              </a:rPr>
              <a:t>    -159, -160, -162, -162, -162, -160, -157, -154, -153, -153, -158, -163,</a:t>
            </a:r>
          </a:p>
          <a:p>
            <a:pPr>
              <a:buClr>
                <a:schemeClr val="dk1"/>
              </a:buClr>
              <a:buSzPts val="1100"/>
            </a:pPr>
            <a:r>
              <a:rPr lang="en-ZA" sz="1467" dirty="0">
                <a:solidFill>
                  <a:schemeClr val="dk2"/>
                </a:solidFill>
              </a:rPr>
              <a:t>    -165, -165, -165, -166, -170, -171, -172, -171, -167, -163, -161, -160,</a:t>
            </a:r>
          </a:p>
          <a:p>
            <a:pPr>
              <a:buClr>
                <a:schemeClr val="dk1"/>
              </a:buClr>
              <a:buSzPts val="1100"/>
            </a:pPr>
            <a:r>
              <a:rPr lang="en-ZA" sz="1467" dirty="0">
                <a:solidFill>
                  <a:schemeClr val="dk2"/>
                </a:solidFill>
              </a:rPr>
              <a:t>    -158, -158, -158, -158, -157, -158, -161, -161, -156, -153, -154, -157,</a:t>
            </a:r>
          </a:p>
          <a:p>
            <a:pPr>
              <a:buClr>
                <a:schemeClr val="dk1"/>
              </a:buClr>
              <a:buSzPts val="1100"/>
            </a:pPr>
            <a:r>
              <a:rPr lang="en-ZA" sz="1467" dirty="0">
                <a:solidFill>
                  <a:schemeClr val="dk2"/>
                </a:solidFill>
              </a:rPr>
              <a:t>    -159, -158, -161, _, _, _, _, _, _, _, _, _, _, _, _, _, _, _, -168,</a:t>
            </a:r>
          </a:p>
          <a:p>
            <a:pPr>
              <a:buClr>
                <a:schemeClr val="dk1"/>
              </a:buClr>
              <a:buSzPts val="1100"/>
            </a:pPr>
            <a:r>
              <a:rPr lang="en-ZA" sz="1467" dirty="0">
                <a:solidFill>
                  <a:schemeClr val="dk2"/>
                </a:solidFill>
              </a:rPr>
              <a:t>    -169, -170, -170, -169, -168, -167, _, _, _, _, _, _, _, _, _, _, _, _,</a:t>
            </a:r>
          </a:p>
          <a:p>
            <a:pPr>
              <a:buClr>
                <a:schemeClr val="dk1"/>
              </a:buClr>
              <a:buSzPts val="1100"/>
            </a:pPr>
            <a:endParaRPr lang="en-ZA" sz="1467" dirty="0">
              <a:solidFill>
                <a:schemeClr val="dk2"/>
              </a:solidFill>
            </a:endParaRPr>
          </a:p>
          <a:p>
            <a:pPr>
              <a:buClr>
                <a:schemeClr val="dk1"/>
              </a:buClr>
              <a:buSzPts val="1100"/>
            </a:pPr>
            <a:endParaRPr sz="2400" dirty="0">
              <a:solidFill>
                <a:schemeClr val="dk1"/>
              </a:solidFill>
            </a:endParaRPr>
          </a:p>
          <a:p>
            <a:endParaRPr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B3FF0-3116-4399-9F24-FF14EC6DCC12}"/>
              </a:ext>
            </a:extLst>
          </p:cNvPr>
          <p:cNvSpPr>
            <a:spLocks noGrp="1"/>
          </p:cNvSpPr>
          <p:nvPr>
            <p:ph type="title"/>
          </p:nvPr>
        </p:nvSpPr>
        <p:spPr/>
        <p:txBody>
          <a:bodyPr/>
          <a:lstStyle/>
          <a:p>
            <a:r>
              <a:rPr lang="en-US" dirty="0"/>
              <a:t>Metadata</a:t>
            </a:r>
            <a:endParaRPr lang="en-ZA" dirty="0"/>
          </a:p>
        </p:txBody>
      </p:sp>
      <p:sp>
        <p:nvSpPr>
          <p:cNvPr id="3" name="Content Placeholder 2">
            <a:extLst>
              <a:ext uri="{FF2B5EF4-FFF2-40B4-BE49-F238E27FC236}">
                <a16:creationId xmlns:a16="http://schemas.microsoft.com/office/drawing/2014/main" id="{61230FA7-ACC6-439C-9705-8C02AC4D871E}"/>
              </a:ext>
            </a:extLst>
          </p:cNvPr>
          <p:cNvSpPr>
            <a:spLocks noGrp="1"/>
          </p:cNvSpPr>
          <p:nvPr>
            <p:ph idx="1"/>
          </p:nvPr>
        </p:nvSpPr>
        <p:spPr/>
        <p:txBody>
          <a:bodyPr/>
          <a:lstStyle/>
          <a:p>
            <a:r>
              <a:rPr lang="en-US" b="1" dirty="0"/>
              <a:t>Definition</a:t>
            </a:r>
            <a:r>
              <a:rPr lang="en-US" dirty="0"/>
              <a:t> – Data about data (structured information that tells us who, what, when, where and how)</a:t>
            </a:r>
          </a:p>
          <a:p>
            <a:r>
              <a:rPr lang="en-US" b="1" dirty="0"/>
              <a:t>Why?</a:t>
            </a:r>
          </a:p>
          <a:p>
            <a:pPr>
              <a:buFont typeface="Arial" panose="020B0604020202020204" pitchFamily="34" charset="0"/>
              <a:buChar char="•"/>
            </a:pPr>
            <a:r>
              <a:rPr lang="en-US" dirty="0"/>
              <a:t> Make data understandable (through keywords and attributes)</a:t>
            </a:r>
          </a:p>
          <a:p>
            <a:pPr>
              <a:buFont typeface="Arial" panose="020B0604020202020204" pitchFamily="34" charset="0"/>
              <a:buChar char="•"/>
            </a:pPr>
            <a:r>
              <a:rPr lang="en-US" dirty="0"/>
              <a:t> Enables data sharing now and in the future</a:t>
            </a:r>
          </a:p>
          <a:p>
            <a:pPr>
              <a:buFont typeface="Arial" panose="020B0604020202020204" pitchFamily="34" charset="0"/>
              <a:buChar char="•"/>
            </a:pPr>
            <a:r>
              <a:rPr lang="en-US" dirty="0"/>
              <a:t> Facilitates long-term archival preservation of data</a:t>
            </a:r>
          </a:p>
          <a:p>
            <a:pPr>
              <a:buFont typeface="Arial" panose="020B0604020202020204" pitchFamily="34" charset="0"/>
              <a:buChar char="•"/>
            </a:pPr>
            <a:r>
              <a:rPr lang="en-US" dirty="0"/>
              <a:t> Helps others discover, access, use, repurpose and cite your data in the long term</a:t>
            </a:r>
          </a:p>
          <a:p>
            <a:pPr>
              <a:buFont typeface="Arial" panose="020B0604020202020204" pitchFamily="34" charset="0"/>
              <a:buChar char="•"/>
            </a:pPr>
            <a:r>
              <a:rPr lang="en-US" dirty="0"/>
              <a:t> Various metadata standards tailored to  specific disciplines</a:t>
            </a:r>
            <a:endParaRPr lang="en-ZA" dirty="0"/>
          </a:p>
        </p:txBody>
      </p:sp>
    </p:spTree>
    <p:extLst>
      <p:ext uri="{BB962C8B-B14F-4D97-AF65-F5344CB8AC3E}">
        <p14:creationId xmlns:p14="http://schemas.microsoft.com/office/powerpoint/2010/main" val="3037360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FAC0-87A0-4EA0-AA98-DE90FD7A6550}"/>
              </a:ext>
            </a:extLst>
          </p:cNvPr>
          <p:cNvSpPr>
            <a:spLocks noGrp="1"/>
          </p:cNvSpPr>
          <p:nvPr>
            <p:ph type="title"/>
          </p:nvPr>
        </p:nvSpPr>
        <p:spPr/>
        <p:txBody>
          <a:bodyPr/>
          <a:lstStyle/>
          <a:p>
            <a:r>
              <a:rPr lang="en-US" dirty="0"/>
              <a:t>File organization: Naming conventions (Active research phase)</a:t>
            </a:r>
            <a:endParaRPr lang="en-ZA" dirty="0"/>
          </a:p>
        </p:txBody>
      </p:sp>
      <p:sp>
        <p:nvSpPr>
          <p:cNvPr id="3" name="Content Placeholder 2">
            <a:extLst>
              <a:ext uri="{FF2B5EF4-FFF2-40B4-BE49-F238E27FC236}">
                <a16:creationId xmlns:a16="http://schemas.microsoft.com/office/drawing/2014/main" id="{7139EDB6-6EAB-4752-9CB0-E00A78DC80B9}"/>
              </a:ext>
            </a:extLst>
          </p:cNvPr>
          <p:cNvSpPr>
            <a:spLocks noGrp="1"/>
          </p:cNvSpPr>
          <p:nvPr>
            <p:ph idx="1"/>
          </p:nvPr>
        </p:nvSpPr>
        <p:spPr>
          <a:xfrm>
            <a:off x="676656" y="2011680"/>
            <a:ext cx="10753725" cy="4346787"/>
          </a:xfrm>
        </p:spPr>
        <p:txBody>
          <a:bodyPr>
            <a:normAutofit fontScale="70000" lnSpcReduction="20000"/>
          </a:bodyPr>
          <a:lstStyle/>
          <a:p>
            <a:r>
              <a:rPr lang="en-US" dirty="0"/>
              <a:t>Make life easier</a:t>
            </a:r>
          </a:p>
          <a:p>
            <a:r>
              <a:rPr lang="en-US" dirty="0"/>
              <a:t>Naming conventions should be:</a:t>
            </a:r>
          </a:p>
          <a:p>
            <a:pPr>
              <a:buFont typeface="Arial" panose="020B0604020202020204" pitchFamily="34" charset="0"/>
              <a:buChar char="•"/>
            </a:pPr>
            <a:r>
              <a:rPr lang="en-US" b="1" dirty="0">
                <a:solidFill>
                  <a:srgbClr val="FF0000"/>
                </a:solidFill>
              </a:rPr>
              <a:t>Descriptive</a:t>
            </a:r>
          </a:p>
          <a:p>
            <a:pPr>
              <a:buFont typeface="Arial" panose="020B0604020202020204" pitchFamily="34" charset="0"/>
              <a:buChar char="•"/>
            </a:pPr>
            <a:r>
              <a:rPr lang="en-US" dirty="0"/>
              <a:t>Consistent</a:t>
            </a:r>
          </a:p>
          <a:p>
            <a:pPr marL="0" indent="0">
              <a:buNone/>
            </a:pPr>
            <a:endParaRPr lang="en-US" dirty="0"/>
          </a:p>
          <a:p>
            <a:pPr marL="0" indent="0">
              <a:buNone/>
            </a:pPr>
            <a:r>
              <a:rPr lang="en-US" dirty="0"/>
              <a:t>Consider including: </a:t>
            </a:r>
          </a:p>
          <a:p>
            <a:pPr marL="0" indent="0">
              <a:buNone/>
            </a:pPr>
            <a:r>
              <a:rPr lang="en-US" dirty="0"/>
              <a:t>• Unique identifier (</a:t>
            </a:r>
            <a:r>
              <a:rPr lang="en-US" dirty="0" err="1"/>
              <a:t>ie</a:t>
            </a:r>
            <a:r>
              <a:rPr lang="en-US" dirty="0"/>
              <a:t>. Project Name or Grant # in folder name) </a:t>
            </a:r>
          </a:p>
          <a:p>
            <a:pPr marL="0" indent="0">
              <a:buNone/>
            </a:pPr>
            <a:r>
              <a:rPr lang="en-US" dirty="0"/>
              <a:t>• Project or research data name </a:t>
            </a:r>
          </a:p>
          <a:p>
            <a:pPr marL="0" indent="0">
              <a:buNone/>
            </a:pPr>
            <a:r>
              <a:rPr lang="en-US" dirty="0"/>
              <a:t>• Conditions (Lab instrument, Solvent, Temperature, etc.) </a:t>
            </a:r>
          </a:p>
          <a:p>
            <a:pPr marL="0" indent="0">
              <a:buNone/>
            </a:pPr>
            <a:r>
              <a:rPr lang="en-US" dirty="0"/>
              <a:t>• Run of experiment (sequential) • Date (in file properties too) </a:t>
            </a:r>
          </a:p>
          <a:p>
            <a:pPr marL="0" indent="0">
              <a:buNone/>
            </a:pPr>
            <a:r>
              <a:rPr lang="en-US" dirty="0"/>
              <a:t>• Version # 29</a:t>
            </a:r>
          </a:p>
          <a:p>
            <a:pPr marL="0" indent="0">
              <a:buNone/>
            </a:pPr>
            <a:r>
              <a:rPr lang="en-US" dirty="0" err="1"/>
              <a:t>Eg.</a:t>
            </a:r>
            <a:r>
              <a:rPr lang="en-US" dirty="0"/>
              <a:t> A2003135.L2_LAC_SST.data</a:t>
            </a:r>
          </a:p>
          <a:p>
            <a:pPr marL="0" indent="0">
              <a:buNone/>
            </a:pPr>
            <a:r>
              <a:rPr lang="en-US" dirty="0"/>
              <a:t>2004052712703-NCEI-L3C_GHRSST-SSTskin-AVHRR_Pathfinder-PFV5.3_NOAA17_G_2004148_day-v02.0-fv01.0.nc</a:t>
            </a:r>
            <a:endParaRPr lang="en-ZA" dirty="0"/>
          </a:p>
        </p:txBody>
      </p:sp>
    </p:spTree>
    <p:extLst>
      <p:ext uri="{BB962C8B-B14F-4D97-AF65-F5344CB8AC3E}">
        <p14:creationId xmlns:p14="http://schemas.microsoft.com/office/powerpoint/2010/main" val="1944015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DA6E-AA82-4A00-A8AF-4F883654BC06}"/>
              </a:ext>
            </a:extLst>
          </p:cNvPr>
          <p:cNvSpPr>
            <a:spLocks noGrp="1"/>
          </p:cNvSpPr>
          <p:nvPr>
            <p:ph type="title"/>
          </p:nvPr>
        </p:nvSpPr>
        <p:spPr/>
        <p:txBody>
          <a:bodyPr/>
          <a:lstStyle/>
          <a:p>
            <a:r>
              <a:rPr lang="en-US" dirty="0"/>
              <a:t>Metadata (cont.)</a:t>
            </a:r>
            <a:endParaRPr lang="en-ZA" dirty="0"/>
          </a:p>
        </p:txBody>
      </p:sp>
      <p:sp>
        <p:nvSpPr>
          <p:cNvPr id="3" name="Content Placeholder 2">
            <a:extLst>
              <a:ext uri="{FF2B5EF4-FFF2-40B4-BE49-F238E27FC236}">
                <a16:creationId xmlns:a16="http://schemas.microsoft.com/office/drawing/2014/main" id="{3BEAD148-D22E-46B7-9E2A-D5471E2149C4}"/>
              </a:ext>
            </a:extLst>
          </p:cNvPr>
          <p:cNvSpPr>
            <a:spLocks noGrp="1"/>
          </p:cNvSpPr>
          <p:nvPr>
            <p:ph idx="1"/>
          </p:nvPr>
        </p:nvSpPr>
        <p:spPr>
          <a:xfrm>
            <a:off x="676656" y="1669002"/>
            <a:ext cx="10753725" cy="4847208"/>
          </a:xfrm>
        </p:spPr>
        <p:txBody>
          <a:bodyPr>
            <a:normAutofit/>
          </a:bodyPr>
          <a:lstStyle/>
          <a:p>
            <a:r>
              <a:rPr lang="en-US" b="1" dirty="0"/>
              <a:t>Metadata standards:</a:t>
            </a:r>
          </a:p>
          <a:p>
            <a:pPr>
              <a:buFont typeface="Arial" panose="020B0604020202020204" pitchFamily="34" charset="0"/>
              <a:buChar char="•"/>
            </a:pPr>
            <a:r>
              <a:rPr lang="en-US" dirty="0"/>
              <a:t>Dublin Core- </a:t>
            </a:r>
            <a:r>
              <a:rPr lang="en-US" dirty="0">
                <a:hlinkClick r:id="rId3"/>
              </a:rPr>
              <a:t>https://www.dublincore.org</a:t>
            </a:r>
            <a:endParaRPr lang="en-US" dirty="0"/>
          </a:p>
          <a:p>
            <a:pPr>
              <a:buFont typeface="Arial" panose="020B0604020202020204" pitchFamily="34" charset="0"/>
              <a:buChar char="•"/>
            </a:pPr>
            <a:r>
              <a:rPr lang="en-US" dirty="0"/>
              <a:t>Darwin Core- </a:t>
            </a:r>
            <a:r>
              <a:rPr lang="en-US" dirty="0">
                <a:hlinkClick r:id="rId4"/>
              </a:rPr>
              <a:t>https://www.tdwg.org/standards/dwc</a:t>
            </a:r>
            <a:endParaRPr lang="en-US" dirty="0"/>
          </a:p>
          <a:p>
            <a:pPr>
              <a:buFont typeface="Arial" panose="020B0604020202020204" pitchFamily="34" charset="0"/>
              <a:buChar char="•"/>
            </a:pPr>
            <a:r>
              <a:rPr lang="en-US" dirty="0"/>
              <a:t>ABCD (Access to Biological Collection Data) </a:t>
            </a:r>
            <a:r>
              <a:rPr lang="en-US" dirty="0">
                <a:hlinkClick r:id="rId5"/>
              </a:rPr>
              <a:t>https://abcd.tdwg.org</a:t>
            </a:r>
            <a:endParaRPr lang="en-US" dirty="0"/>
          </a:p>
          <a:p>
            <a:pPr>
              <a:buFont typeface="Arial" panose="020B0604020202020204" pitchFamily="34" charset="0"/>
              <a:buChar char="•"/>
            </a:pPr>
            <a:r>
              <a:rPr lang="en-US" dirty="0"/>
              <a:t>AVMS (Astronomy Visualization Metadata Standard) </a:t>
            </a:r>
          </a:p>
          <a:p>
            <a:pPr>
              <a:buFont typeface="Arial" panose="020B0604020202020204" pitchFamily="34" charset="0"/>
              <a:buChar char="•"/>
            </a:pPr>
            <a:r>
              <a:rPr lang="en-US" dirty="0"/>
              <a:t>CSDGM (Content Standard for Digital Geospatial Metadata)</a:t>
            </a:r>
          </a:p>
          <a:p>
            <a:pPr>
              <a:buFont typeface="Arial" panose="020B0604020202020204" pitchFamily="34" charset="0"/>
              <a:buChar char="•"/>
            </a:pPr>
            <a:r>
              <a:rPr lang="en-US" dirty="0"/>
              <a:t>CF (Climate and Forecasting) Metadata Conventions </a:t>
            </a:r>
            <a:r>
              <a:rPr lang="en-US" dirty="0">
                <a:hlinkClick r:id="rId6"/>
              </a:rPr>
              <a:t>http://cfconventions.org</a:t>
            </a:r>
            <a:endParaRPr lang="en-US" dirty="0"/>
          </a:p>
          <a:p>
            <a:r>
              <a:rPr lang="en-US" b="1" dirty="0"/>
              <a:t>Advantage of using these standards:</a:t>
            </a:r>
          </a:p>
          <a:p>
            <a:pPr>
              <a:buFont typeface="Arial" panose="020B0604020202020204" pitchFamily="34" charset="0"/>
              <a:buChar char="•"/>
            </a:pPr>
            <a:r>
              <a:rPr lang="en-US" dirty="0"/>
              <a:t>Ensure you have a complete, standard set of information about each part of your data </a:t>
            </a:r>
          </a:p>
          <a:p>
            <a:pPr>
              <a:buFont typeface="Arial" panose="020B0604020202020204" pitchFamily="34" charset="0"/>
              <a:buChar char="•"/>
            </a:pPr>
            <a:r>
              <a:rPr lang="en-US" dirty="0"/>
              <a:t>Enable your dataset to be organized with other datasets</a:t>
            </a:r>
            <a:endParaRPr lang="en-ZA" dirty="0"/>
          </a:p>
        </p:txBody>
      </p:sp>
    </p:spTree>
    <p:extLst>
      <p:ext uri="{BB962C8B-B14F-4D97-AF65-F5344CB8AC3E}">
        <p14:creationId xmlns:p14="http://schemas.microsoft.com/office/powerpoint/2010/main" val="2705357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62DD2B6-B702-8AD7-7972-8A87921D2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06841"/>
            <a:ext cx="12192000" cy="513238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99D38767-A079-BAED-09B2-1BF4227ECCD3}"/>
              </a:ext>
            </a:extLst>
          </p:cNvPr>
          <p:cNvSpPr>
            <a:spLocks noGrp="1"/>
          </p:cNvSpPr>
          <p:nvPr>
            <p:ph type="title"/>
          </p:nvPr>
        </p:nvSpPr>
        <p:spPr/>
        <p:txBody>
          <a:bodyPr/>
          <a:lstStyle/>
          <a:p>
            <a:r>
              <a:rPr lang="en-ZA" dirty="0"/>
              <a:t>https://www.go-fair.org/fair-principles/</a:t>
            </a:r>
          </a:p>
        </p:txBody>
      </p:sp>
    </p:spTree>
    <p:extLst>
      <p:ext uri="{BB962C8B-B14F-4D97-AF65-F5344CB8AC3E}">
        <p14:creationId xmlns:p14="http://schemas.microsoft.com/office/powerpoint/2010/main" val="2004751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p:nvPr/>
        </p:nvSpPr>
        <p:spPr>
          <a:xfrm>
            <a:off x="783265" y="2493688"/>
            <a:ext cx="11296000" cy="3930400"/>
          </a:xfrm>
          <a:prstGeom prst="rect">
            <a:avLst/>
          </a:prstGeom>
          <a:noFill/>
          <a:ln>
            <a:noFill/>
          </a:ln>
        </p:spPr>
        <p:txBody>
          <a:bodyPr spcFirstLastPara="1" wrap="square" lIns="121900" tIns="121900" rIns="121900" bIns="121900" anchor="ctr" anchorCtr="0">
            <a:noAutofit/>
          </a:bodyPr>
          <a:lstStyle/>
          <a:p>
            <a:r>
              <a:rPr lang="en" sz="2400" dirty="0">
                <a:latin typeface="Calibri Light" panose="020F0302020204030204" pitchFamily="34" charset="0"/>
                <a:ea typeface="Source Code Pro"/>
                <a:cs typeface="Calibri Light" panose="020F0302020204030204" pitchFamily="34" charset="0"/>
                <a:sym typeface="Source Code Pro"/>
              </a:rPr>
              <a:t>A data management plan should address the questions: </a:t>
            </a:r>
            <a:endParaRPr sz="2400" dirty="0">
              <a:latin typeface="Calibri Light" panose="020F0302020204030204" pitchFamily="34" charset="0"/>
              <a:ea typeface="Source Code Pro"/>
              <a:cs typeface="Calibri Light" panose="020F0302020204030204" pitchFamily="34" charset="0"/>
              <a:sym typeface="Source Code Pro"/>
            </a:endParaRPr>
          </a:p>
          <a:p>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What data will be generated by the activity?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What procedures will be used to manage the data?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Which file format(s) will be used for the data?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How will changes in the data files be tracked?</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Where will the data be stored?</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Who will have access to the data?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How will the data be documented (metadata)?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a:t>
            </a:r>
            <a:r>
              <a:rPr lang="en" sz="2400" b="1" dirty="0">
                <a:solidFill>
                  <a:srgbClr val="C00000"/>
                </a:solidFill>
                <a:latin typeface="Calibri Light" panose="020F0302020204030204" pitchFamily="34" charset="0"/>
                <a:ea typeface="Source Code Pro"/>
                <a:cs typeface="Calibri Light" panose="020F0302020204030204" pitchFamily="34" charset="0"/>
                <a:sym typeface="Source Code Pro"/>
              </a:rPr>
              <a:t>Will the data be available in a repository? </a:t>
            </a:r>
            <a:endParaRPr sz="2400" b="1" dirty="0">
              <a:solidFill>
                <a:srgbClr val="C00000"/>
              </a:solidFill>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What archive and long-term retention solutions are planned?</a:t>
            </a:r>
            <a:endParaRPr sz="2400" dirty="0">
              <a:latin typeface="Calibri Light" panose="020F0302020204030204" pitchFamily="34" charset="0"/>
              <a:ea typeface="Source Code Pro"/>
              <a:cs typeface="Calibri Light" panose="020F0302020204030204" pitchFamily="34" charset="0"/>
              <a:sym typeface="Source Code Pro"/>
            </a:endParaRPr>
          </a:p>
        </p:txBody>
      </p:sp>
      <p:sp>
        <p:nvSpPr>
          <p:cNvPr id="81" name="Shape 81"/>
          <p:cNvSpPr txBox="1"/>
          <p:nvPr/>
        </p:nvSpPr>
        <p:spPr>
          <a:xfrm>
            <a:off x="597333" y="335367"/>
            <a:ext cx="11205600" cy="1017200"/>
          </a:xfrm>
          <a:prstGeom prst="rect">
            <a:avLst/>
          </a:prstGeom>
          <a:noFill/>
          <a:ln>
            <a:noFill/>
          </a:ln>
        </p:spPr>
        <p:txBody>
          <a:bodyPr spcFirstLastPara="1" wrap="square" lIns="121900" tIns="121900" rIns="121900" bIns="121900" anchor="t" anchorCtr="0">
            <a:noAutofit/>
          </a:bodyPr>
          <a:lstStyle/>
          <a:p>
            <a:r>
              <a:rPr lang="en" sz="5600" b="1" u="sng" dirty="0">
                <a:solidFill>
                  <a:schemeClr val="hlink"/>
                </a:solidFill>
                <a:latin typeface="Calibri Light" panose="020F0302020204030204" pitchFamily="34" charset="0"/>
                <a:ea typeface="Amatic SC"/>
                <a:cs typeface="Calibri Light" panose="020F0302020204030204" pitchFamily="34" charset="0"/>
                <a:sym typeface="Amatic SC"/>
                <a:hlinkClick r:id="rId3"/>
              </a:rPr>
              <a:t>IOC Guide 73: </a:t>
            </a:r>
            <a:endParaRPr sz="5600" b="1" dirty="0">
              <a:latin typeface="Calibri Light" panose="020F0302020204030204" pitchFamily="34" charset="0"/>
              <a:ea typeface="Amatic SC"/>
              <a:cs typeface="Calibri Light" panose="020F0302020204030204" pitchFamily="34" charset="0"/>
              <a:sym typeface="Amatic SC"/>
            </a:endParaRPr>
          </a:p>
          <a:p>
            <a:r>
              <a:rPr lang="en" sz="4800" b="1" u="sng" dirty="0">
                <a:solidFill>
                  <a:schemeClr val="hlink"/>
                </a:solidFill>
                <a:latin typeface="Calibri Light" panose="020F0302020204030204" pitchFamily="34" charset="0"/>
                <a:ea typeface="Amatic SC"/>
                <a:cs typeface="Calibri Light" panose="020F0302020204030204" pitchFamily="34" charset="0"/>
                <a:sym typeface="Amatic SC"/>
                <a:hlinkClick r:id="rId3"/>
              </a:rPr>
              <a:t>Guidelines for a Data Management Plan</a:t>
            </a:r>
            <a:endParaRPr sz="4800" b="1" dirty="0">
              <a:latin typeface="Calibri Light" panose="020F0302020204030204" pitchFamily="34" charset="0"/>
              <a:ea typeface="Amatic SC"/>
              <a:cs typeface="Calibri Light" panose="020F0302020204030204" pitchFamily="34" charset="0"/>
              <a:sym typeface="Amatic SC"/>
            </a:endParaRPr>
          </a:p>
        </p:txBody>
      </p:sp>
    </p:spTree>
    <p:extLst>
      <p:ext uri="{BB962C8B-B14F-4D97-AF65-F5344CB8AC3E}">
        <p14:creationId xmlns:p14="http://schemas.microsoft.com/office/powerpoint/2010/main" val="3444944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pPr>
              <a:lnSpc>
                <a:spcPct val="120000"/>
              </a:lnSpc>
            </a:pPr>
            <a:r>
              <a:rPr lang="en" sz="3200">
                <a:latin typeface="Times New Roman"/>
                <a:ea typeface="Times New Roman"/>
                <a:cs typeface="Times New Roman"/>
                <a:sym typeface="Times New Roman"/>
              </a:rPr>
              <a:t>Data sharing: Copyright and Licensing, DOIs</a:t>
            </a:r>
            <a:endParaRPr sz="3200">
              <a:latin typeface="Times New Roman"/>
              <a:ea typeface="Times New Roman"/>
              <a:cs typeface="Times New Roman"/>
              <a:sym typeface="Times New Roman"/>
            </a:endParaRPr>
          </a:p>
        </p:txBody>
      </p:sp>
      <p:sp>
        <p:nvSpPr>
          <p:cNvPr id="135" name="Shape 13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06390">
              <a:lnSpc>
                <a:spcPct val="120000"/>
              </a:lnSpc>
              <a:buClr>
                <a:schemeClr val="dk1"/>
              </a:buClr>
              <a:buSzPts val="1200"/>
              <a:buFont typeface="Calibri"/>
              <a:buChar char="●"/>
            </a:pPr>
            <a:r>
              <a:rPr lang="en" sz="1600" b="1" dirty="0">
                <a:solidFill>
                  <a:schemeClr val="dk1"/>
                </a:solidFill>
              </a:rPr>
              <a:t>Copyright</a:t>
            </a:r>
            <a:r>
              <a:rPr lang="en" sz="1600" dirty="0">
                <a:solidFill>
                  <a:schemeClr val="dk1"/>
                </a:solidFill>
              </a:rPr>
              <a:t> is a</a:t>
            </a:r>
            <a:r>
              <a:rPr lang="en" sz="1600" dirty="0">
                <a:solidFill>
                  <a:schemeClr val="dk1"/>
                </a:solidFill>
                <a:uFill>
                  <a:noFill/>
                </a:uFill>
                <a:hlinkClick r:id="rId3"/>
              </a:rPr>
              <a:t> </a:t>
            </a:r>
            <a:r>
              <a:rPr lang="en" sz="1600" u="sng" dirty="0">
                <a:solidFill>
                  <a:schemeClr val="hlink"/>
                </a:solidFill>
                <a:hlinkClick r:id="rId3"/>
              </a:rPr>
              <a:t>legal right</a:t>
            </a:r>
            <a:r>
              <a:rPr lang="en" sz="1600" dirty="0">
                <a:solidFill>
                  <a:schemeClr val="dk1"/>
                </a:solidFill>
              </a:rPr>
              <a:t> created by the law of a country that grants the creator of an original work</a:t>
            </a:r>
            <a:r>
              <a:rPr lang="en" sz="1600" dirty="0">
                <a:solidFill>
                  <a:schemeClr val="dk1"/>
                </a:solidFill>
                <a:uFill>
                  <a:noFill/>
                </a:uFill>
                <a:hlinkClick r:id="rId4"/>
              </a:rPr>
              <a:t> </a:t>
            </a:r>
            <a:r>
              <a:rPr lang="en" sz="1600" u="sng" dirty="0">
                <a:solidFill>
                  <a:schemeClr val="hlink"/>
                </a:solidFill>
                <a:hlinkClick r:id="rId4"/>
              </a:rPr>
              <a:t>exclusive rights</a:t>
            </a:r>
            <a:r>
              <a:rPr lang="en" sz="1600" dirty="0">
                <a:solidFill>
                  <a:schemeClr val="dk1"/>
                </a:solidFill>
              </a:rPr>
              <a:t> for its use and distribution. </a:t>
            </a:r>
            <a:endParaRPr sz="1600" dirty="0">
              <a:solidFill>
                <a:schemeClr val="dk1"/>
              </a:solidFill>
            </a:endParaRPr>
          </a:p>
          <a:p>
            <a:pPr indent="0">
              <a:lnSpc>
                <a:spcPct val="100000"/>
              </a:lnSpc>
              <a:buNone/>
            </a:pPr>
            <a:r>
              <a:rPr lang="en" sz="1600" i="1" dirty="0">
                <a:solidFill>
                  <a:schemeClr val="dk1"/>
                </a:solidFill>
              </a:rPr>
              <a:t>Copyright implications, intellectual property and other legal restrictions on use: An Archive will honor all applicable legal restrictions. These issues occur when the OAIS acts as a custodian. An OAIS should understand the intellectual property rights concepts, such as copyrights and any other applicable laws prior to accepting copyrighted materials into the OAIS. It can establish guidelines for ingestion of information and rules for dissemination and duplication of the information when necessary. </a:t>
            </a:r>
            <a:endParaRPr sz="1600" i="1" dirty="0">
              <a:solidFill>
                <a:schemeClr val="dk1"/>
              </a:solidFill>
            </a:endParaRPr>
          </a:p>
          <a:p>
            <a:pPr marL="0" indent="0">
              <a:lnSpc>
                <a:spcPct val="100000"/>
              </a:lnSpc>
              <a:buNone/>
            </a:pPr>
            <a:endParaRPr sz="1600" i="1" dirty="0">
              <a:solidFill>
                <a:schemeClr val="dk1"/>
              </a:solidFill>
            </a:endParaRPr>
          </a:p>
          <a:p>
            <a:pPr indent="-406390">
              <a:lnSpc>
                <a:spcPct val="120000"/>
              </a:lnSpc>
              <a:buClr>
                <a:schemeClr val="dk1"/>
              </a:buClr>
              <a:buSzPts val="1200"/>
            </a:pPr>
            <a:r>
              <a:rPr lang="en" sz="1600" dirty="0">
                <a:solidFill>
                  <a:schemeClr val="dk1"/>
                </a:solidFill>
              </a:rPr>
              <a:t>A </a:t>
            </a:r>
            <a:r>
              <a:rPr lang="en" sz="1600" b="1" dirty="0">
                <a:solidFill>
                  <a:schemeClr val="dk1"/>
                </a:solidFill>
              </a:rPr>
              <a:t>licence</a:t>
            </a:r>
            <a:r>
              <a:rPr lang="en" sz="1600" dirty="0">
                <a:solidFill>
                  <a:schemeClr val="dk1"/>
                </a:solidFill>
              </a:rPr>
              <a:t> is an official permission or permit to do, use, or own something (as well as the document of that permission or permit). </a:t>
            </a:r>
            <a:endParaRPr sz="1600" dirty="0">
              <a:solidFill>
                <a:schemeClr val="dk1"/>
              </a:solidFill>
            </a:endParaRPr>
          </a:p>
          <a:p>
            <a:pPr marL="0" indent="0">
              <a:lnSpc>
                <a:spcPct val="120000"/>
              </a:lnSpc>
              <a:buNone/>
            </a:pPr>
            <a:endParaRPr sz="1600" dirty="0">
              <a:solidFill>
                <a:schemeClr val="dk1"/>
              </a:solidFill>
            </a:endParaRPr>
          </a:p>
          <a:p>
            <a:pPr indent="-406390">
              <a:lnSpc>
                <a:spcPct val="120000"/>
              </a:lnSpc>
              <a:buClr>
                <a:schemeClr val="dk1"/>
              </a:buClr>
              <a:buSzPts val="1200"/>
            </a:pPr>
            <a:r>
              <a:rPr lang="en" sz="1600" dirty="0">
                <a:solidFill>
                  <a:schemeClr val="dk1"/>
                </a:solidFill>
              </a:rPr>
              <a:t>A </a:t>
            </a:r>
            <a:r>
              <a:rPr lang="en" sz="1600" b="1" dirty="0">
                <a:solidFill>
                  <a:schemeClr val="dk1"/>
                </a:solidFill>
              </a:rPr>
              <a:t>Digital Object Identifier</a:t>
            </a:r>
            <a:r>
              <a:rPr lang="en" sz="1600" dirty="0">
                <a:solidFill>
                  <a:schemeClr val="dk1"/>
                </a:solidFill>
              </a:rPr>
              <a:t> or </a:t>
            </a:r>
            <a:r>
              <a:rPr lang="en" sz="1600" b="1" dirty="0">
                <a:solidFill>
                  <a:schemeClr val="dk1"/>
                </a:solidFill>
              </a:rPr>
              <a:t>DOI</a:t>
            </a:r>
            <a:r>
              <a:rPr lang="en" sz="1600" dirty="0">
                <a:solidFill>
                  <a:schemeClr val="dk1"/>
                </a:solidFill>
              </a:rPr>
              <a:t> is a</a:t>
            </a:r>
            <a:r>
              <a:rPr lang="en" sz="1600" dirty="0">
                <a:solidFill>
                  <a:schemeClr val="dk1"/>
                </a:solidFill>
                <a:uFill>
                  <a:noFill/>
                </a:uFill>
                <a:hlinkClick r:id="rId5"/>
              </a:rPr>
              <a:t> </a:t>
            </a:r>
            <a:r>
              <a:rPr lang="en" sz="1600" u="sng" dirty="0">
                <a:solidFill>
                  <a:schemeClr val="hlink"/>
                </a:solidFill>
                <a:hlinkClick r:id="rId5"/>
              </a:rPr>
              <a:t>persistent identifier</a:t>
            </a:r>
            <a:r>
              <a:rPr lang="en" sz="1600" dirty="0">
                <a:solidFill>
                  <a:schemeClr val="dk1"/>
                </a:solidFill>
              </a:rPr>
              <a:t> or</a:t>
            </a:r>
            <a:r>
              <a:rPr lang="en" sz="1600" dirty="0">
                <a:solidFill>
                  <a:schemeClr val="dk1"/>
                </a:solidFill>
                <a:uFill>
                  <a:noFill/>
                </a:uFill>
                <a:hlinkClick r:id="rId6"/>
              </a:rPr>
              <a:t> </a:t>
            </a:r>
            <a:r>
              <a:rPr lang="en" sz="1600" u="sng" dirty="0">
                <a:solidFill>
                  <a:schemeClr val="hlink"/>
                </a:solidFill>
                <a:hlinkClick r:id="rId6"/>
              </a:rPr>
              <a:t>handle</a:t>
            </a:r>
            <a:r>
              <a:rPr lang="en" sz="1600" dirty="0">
                <a:solidFill>
                  <a:schemeClr val="dk1"/>
                </a:solidFill>
              </a:rPr>
              <a:t> used to uniquely identify objects, standardized by ISO-26324.  DOIs are in wide use mainly to identify academic, professional, and government information, such as journal articles, research reports and data sets, and official publications.</a:t>
            </a:r>
            <a:endParaRPr sz="1600" dirty="0">
              <a:solidFill>
                <a:schemeClr val="dk1"/>
              </a:solidFill>
            </a:endParaRPr>
          </a:p>
          <a:p>
            <a:pPr indent="0">
              <a:lnSpc>
                <a:spcPct val="120000"/>
              </a:lnSpc>
              <a:buNone/>
            </a:pPr>
            <a:r>
              <a:rPr lang="en" sz="1600" u="sng" dirty="0">
                <a:solidFill>
                  <a:schemeClr val="hlink"/>
                </a:solidFill>
                <a:hlinkClick r:id="rId7"/>
              </a:rPr>
              <a:t>https://www.doi.org/</a:t>
            </a:r>
            <a:endParaRPr sz="1600" dirty="0">
              <a:solidFill>
                <a:schemeClr val="dk1"/>
              </a:solidFill>
            </a:endParaRPr>
          </a:p>
          <a:p>
            <a:pPr marL="0" indent="0" algn="r">
              <a:spcAft>
                <a:spcPts val="2133"/>
              </a:spcAft>
              <a:buNone/>
            </a:pPr>
            <a:r>
              <a:rPr lang="en" sz="1200" dirty="0"/>
              <a:t>Extracts from Wikipedia</a:t>
            </a:r>
            <a:endParaRPr sz="1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Shape 14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Regularly Used Licenses</a:t>
            </a:r>
            <a:endParaRPr/>
          </a:p>
        </p:txBody>
      </p:sp>
      <p:grpSp>
        <p:nvGrpSpPr>
          <p:cNvPr id="141" name="Shape 141"/>
          <p:cNvGrpSpPr/>
          <p:nvPr/>
        </p:nvGrpSpPr>
        <p:grpSpPr>
          <a:xfrm>
            <a:off x="489468" y="1676200"/>
            <a:ext cx="10540033" cy="545667"/>
            <a:chOff x="367100" y="1561950"/>
            <a:chExt cx="7905025" cy="409250"/>
          </a:xfrm>
        </p:grpSpPr>
        <p:pic>
          <p:nvPicPr>
            <p:cNvPr id="142" name="Shape 142" descr="CC0 icon"/>
            <p:cNvPicPr preferRelativeResize="0"/>
            <p:nvPr/>
          </p:nvPicPr>
          <p:blipFill>
            <a:blip r:embed="rId3">
              <a:alphaModFix/>
            </a:blip>
            <a:stretch>
              <a:fillRect/>
            </a:stretch>
          </p:blipFill>
          <p:spPr>
            <a:xfrm>
              <a:off x="367100" y="1561950"/>
              <a:ext cx="1348517" cy="393700"/>
            </a:xfrm>
            <a:prstGeom prst="rect">
              <a:avLst/>
            </a:prstGeom>
            <a:noFill/>
            <a:ln>
              <a:noFill/>
            </a:ln>
          </p:spPr>
        </p:pic>
        <p:sp>
          <p:nvSpPr>
            <p:cNvPr id="143" name="Shape 143"/>
            <p:cNvSpPr txBox="1"/>
            <p:nvPr/>
          </p:nvSpPr>
          <p:spPr>
            <a:xfrm>
              <a:off x="1756125" y="1577600"/>
              <a:ext cx="6516000" cy="393600"/>
            </a:xfrm>
            <a:prstGeom prst="rect">
              <a:avLst/>
            </a:prstGeom>
            <a:noFill/>
            <a:ln>
              <a:noFill/>
            </a:ln>
          </p:spPr>
          <p:txBody>
            <a:bodyPr spcFirstLastPara="1" wrap="square" lIns="121900" tIns="121900" rIns="121900" bIns="121900" anchor="t" anchorCtr="0">
              <a:noAutofit/>
            </a:bodyPr>
            <a:lstStyle/>
            <a:p>
              <a:pPr>
                <a:lnSpc>
                  <a:spcPct val="115000"/>
                </a:lnSpc>
                <a:buClr>
                  <a:schemeClr val="dk1"/>
                </a:buClr>
                <a:buSzPts val="1100"/>
              </a:pPr>
              <a:r>
                <a:rPr lang="en" sz="1467">
                  <a:solidFill>
                    <a:schemeClr val="dk1"/>
                  </a:solidFill>
                </a:rPr>
                <a:t>Freeing content globally without restrictions   CC0</a:t>
              </a:r>
              <a:endParaRPr sz="1467">
                <a:solidFill>
                  <a:schemeClr val="dk1"/>
                </a:solidFill>
              </a:endParaRPr>
            </a:p>
          </p:txBody>
        </p:sp>
      </p:grpSp>
      <p:grpSp>
        <p:nvGrpSpPr>
          <p:cNvPr id="144" name="Shape 144"/>
          <p:cNvGrpSpPr/>
          <p:nvPr/>
        </p:nvGrpSpPr>
        <p:grpSpPr>
          <a:xfrm>
            <a:off x="489468" y="2302734"/>
            <a:ext cx="10438499" cy="528733"/>
            <a:chOff x="367101" y="1955650"/>
            <a:chExt cx="7828874" cy="396550"/>
          </a:xfrm>
        </p:grpSpPr>
        <p:pic>
          <p:nvPicPr>
            <p:cNvPr id="145" name="Shape 145" descr="CC-BY-SA icon"/>
            <p:cNvPicPr preferRelativeResize="0"/>
            <p:nvPr/>
          </p:nvPicPr>
          <p:blipFill>
            <a:blip r:embed="rId4">
              <a:alphaModFix/>
            </a:blip>
            <a:stretch>
              <a:fillRect/>
            </a:stretch>
          </p:blipFill>
          <p:spPr>
            <a:xfrm>
              <a:off x="367101" y="1955650"/>
              <a:ext cx="1348517" cy="393700"/>
            </a:xfrm>
            <a:prstGeom prst="rect">
              <a:avLst/>
            </a:prstGeom>
            <a:noFill/>
            <a:ln>
              <a:noFill/>
            </a:ln>
          </p:spPr>
        </p:pic>
        <p:sp>
          <p:nvSpPr>
            <p:cNvPr id="146" name="Shape 146"/>
            <p:cNvSpPr txBox="1"/>
            <p:nvPr/>
          </p:nvSpPr>
          <p:spPr>
            <a:xfrm>
              <a:off x="1764275" y="1958600"/>
              <a:ext cx="6431700" cy="393600"/>
            </a:xfrm>
            <a:prstGeom prst="rect">
              <a:avLst/>
            </a:prstGeom>
            <a:noFill/>
            <a:ln>
              <a:noFill/>
            </a:ln>
          </p:spPr>
          <p:txBody>
            <a:bodyPr spcFirstLastPara="1" wrap="square" lIns="121900" tIns="121900" rIns="121900" bIns="121900" anchor="t" anchorCtr="0">
              <a:noAutofit/>
            </a:bodyPr>
            <a:lstStyle/>
            <a:p>
              <a:pPr>
                <a:lnSpc>
                  <a:spcPct val="115000"/>
                </a:lnSpc>
                <a:buClr>
                  <a:schemeClr val="dk1"/>
                </a:buClr>
                <a:buSzPts val="1100"/>
              </a:pPr>
              <a:r>
                <a:rPr lang="en" sz="1467">
                  <a:solidFill>
                    <a:schemeClr val="dk1"/>
                  </a:solidFill>
                </a:rPr>
                <a:t>Attribution + ShareAlike   BY-SA</a:t>
              </a:r>
              <a:endParaRPr sz="1467">
                <a:solidFill>
                  <a:schemeClr val="dk1"/>
                </a:solidFill>
              </a:endParaRPr>
            </a:p>
          </p:txBody>
        </p:sp>
      </p:grpSp>
      <p:grpSp>
        <p:nvGrpSpPr>
          <p:cNvPr id="147" name="Shape 147"/>
          <p:cNvGrpSpPr/>
          <p:nvPr/>
        </p:nvGrpSpPr>
        <p:grpSpPr>
          <a:xfrm>
            <a:off x="489470" y="2976034"/>
            <a:ext cx="10438497" cy="566633"/>
            <a:chOff x="367102" y="2384425"/>
            <a:chExt cx="7828873" cy="424975"/>
          </a:xfrm>
        </p:grpSpPr>
        <p:pic>
          <p:nvPicPr>
            <p:cNvPr id="148" name="Shape 148" descr="CC-BY-ND icon"/>
            <p:cNvPicPr preferRelativeResize="0"/>
            <p:nvPr/>
          </p:nvPicPr>
          <p:blipFill>
            <a:blip r:embed="rId5">
              <a:alphaModFix/>
            </a:blip>
            <a:stretch>
              <a:fillRect/>
            </a:stretch>
          </p:blipFill>
          <p:spPr>
            <a:xfrm>
              <a:off x="367102" y="2384425"/>
              <a:ext cx="1348517" cy="393700"/>
            </a:xfrm>
            <a:prstGeom prst="rect">
              <a:avLst/>
            </a:prstGeom>
            <a:noFill/>
            <a:ln>
              <a:noFill/>
            </a:ln>
          </p:spPr>
        </p:pic>
        <p:sp>
          <p:nvSpPr>
            <p:cNvPr id="149" name="Shape 149"/>
            <p:cNvSpPr txBox="1"/>
            <p:nvPr/>
          </p:nvSpPr>
          <p:spPr>
            <a:xfrm>
              <a:off x="1764275" y="2415800"/>
              <a:ext cx="6431700" cy="393600"/>
            </a:xfrm>
            <a:prstGeom prst="rect">
              <a:avLst/>
            </a:prstGeom>
            <a:noFill/>
            <a:ln>
              <a:noFill/>
            </a:ln>
          </p:spPr>
          <p:txBody>
            <a:bodyPr spcFirstLastPara="1" wrap="square" lIns="121900" tIns="121900" rIns="121900" bIns="121900" anchor="t" anchorCtr="0">
              <a:noAutofit/>
            </a:bodyPr>
            <a:lstStyle/>
            <a:p>
              <a:pPr>
                <a:lnSpc>
                  <a:spcPct val="115000"/>
                </a:lnSpc>
                <a:buClr>
                  <a:schemeClr val="dk1"/>
                </a:buClr>
                <a:buSzPts val="1100"/>
              </a:pPr>
              <a:r>
                <a:rPr lang="en" sz="1467">
                  <a:solidFill>
                    <a:schemeClr val="dk1"/>
                  </a:solidFill>
                </a:rPr>
                <a:t>Attribution + NoDerivatives     BY-ND</a:t>
              </a:r>
              <a:endParaRPr sz="1467">
                <a:solidFill>
                  <a:schemeClr val="dk1"/>
                </a:solidFill>
              </a:endParaRPr>
            </a:p>
          </p:txBody>
        </p:sp>
      </p:grpSp>
      <p:grpSp>
        <p:nvGrpSpPr>
          <p:cNvPr id="150" name="Shape 150"/>
          <p:cNvGrpSpPr/>
          <p:nvPr/>
        </p:nvGrpSpPr>
        <p:grpSpPr>
          <a:xfrm>
            <a:off x="489471" y="3627467"/>
            <a:ext cx="10438496" cy="546800"/>
            <a:chOff x="367103" y="2796800"/>
            <a:chExt cx="7828872" cy="410100"/>
          </a:xfrm>
        </p:grpSpPr>
        <p:pic>
          <p:nvPicPr>
            <p:cNvPr id="151" name="Shape 151" descr="CC-BY-NC-SA icon"/>
            <p:cNvPicPr preferRelativeResize="0"/>
            <p:nvPr/>
          </p:nvPicPr>
          <p:blipFill>
            <a:blip r:embed="rId6">
              <a:alphaModFix/>
            </a:blip>
            <a:stretch>
              <a:fillRect/>
            </a:stretch>
          </p:blipFill>
          <p:spPr>
            <a:xfrm>
              <a:off x="367103" y="2813200"/>
              <a:ext cx="1348517" cy="393700"/>
            </a:xfrm>
            <a:prstGeom prst="rect">
              <a:avLst/>
            </a:prstGeom>
            <a:noFill/>
            <a:ln>
              <a:noFill/>
            </a:ln>
          </p:spPr>
        </p:pic>
        <p:sp>
          <p:nvSpPr>
            <p:cNvPr id="152" name="Shape 152"/>
            <p:cNvSpPr txBox="1"/>
            <p:nvPr/>
          </p:nvSpPr>
          <p:spPr>
            <a:xfrm>
              <a:off x="1764275" y="2796800"/>
              <a:ext cx="6431700" cy="393600"/>
            </a:xfrm>
            <a:prstGeom prst="rect">
              <a:avLst/>
            </a:prstGeom>
            <a:noFill/>
            <a:ln>
              <a:noFill/>
            </a:ln>
          </p:spPr>
          <p:txBody>
            <a:bodyPr spcFirstLastPara="1" wrap="square" lIns="121900" tIns="121900" rIns="121900" bIns="121900" anchor="t" anchorCtr="0">
              <a:noAutofit/>
            </a:bodyPr>
            <a:lstStyle/>
            <a:p>
              <a:pPr>
                <a:lnSpc>
                  <a:spcPct val="115000"/>
                </a:lnSpc>
                <a:buClr>
                  <a:schemeClr val="dk1"/>
                </a:buClr>
                <a:buSzPts val="1100"/>
              </a:pPr>
              <a:r>
                <a:rPr lang="en" sz="1467">
                  <a:solidFill>
                    <a:schemeClr val="dk1"/>
                  </a:solidFill>
                </a:rPr>
                <a:t>Attribution + Noncommercial + ShareAlike  BY-NC-SA</a:t>
              </a:r>
              <a:endParaRPr sz="2400"/>
            </a:p>
          </p:txBody>
        </p:sp>
      </p:grpSp>
      <p:grpSp>
        <p:nvGrpSpPr>
          <p:cNvPr id="153" name="Shape 153"/>
          <p:cNvGrpSpPr/>
          <p:nvPr/>
        </p:nvGrpSpPr>
        <p:grpSpPr>
          <a:xfrm>
            <a:off x="489473" y="4338667"/>
            <a:ext cx="10438495" cy="563733"/>
            <a:chOff x="367104" y="3177800"/>
            <a:chExt cx="7828871" cy="422800"/>
          </a:xfrm>
        </p:grpSpPr>
        <p:pic>
          <p:nvPicPr>
            <p:cNvPr id="154" name="Shape 154" descr="CC-BY-NC-ND icon"/>
            <p:cNvPicPr preferRelativeResize="0"/>
            <p:nvPr/>
          </p:nvPicPr>
          <p:blipFill>
            <a:blip r:embed="rId7">
              <a:alphaModFix/>
            </a:blip>
            <a:stretch>
              <a:fillRect/>
            </a:stretch>
          </p:blipFill>
          <p:spPr>
            <a:xfrm>
              <a:off x="367104" y="3206900"/>
              <a:ext cx="1348517" cy="393700"/>
            </a:xfrm>
            <a:prstGeom prst="rect">
              <a:avLst/>
            </a:prstGeom>
            <a:noFill/>
            <a:ln>
              <a:noFill/>
            </a:ln>
          </p:spPr>
        </p:pic>
        <p:sp>
          <p:nvSpPr>
            <p:cNvPr id="155" name="Shape 155"/>
            <p:cNvSpPr txBox="1"/>
            <p:nvPr/>
          </p:nvSpPr>
          <p:spPr>
            <a:xfrm>
              <a:off x="1764275" y="3177800"/>
              <a:ext cx="6431700" cy="393600"/>
            </a:xfrm>
            <a:prstGeom prst="rect">
              <a:avLst/>
            </a:prstGeom>
            <a:noFill/>
            <a:ln>
              <a:noFill/>
            </a:ln>
          </p:spPr>
          <p:txBody>
            <a:bodyPr spcFirstLastPara="1" wrap="square" lIns="121900" tIns="121900" rIns="121900" bIns="121900" anchor="t" anchorCtr="0">
              <a:noAutofit/>
            </a:bodyPr>
            <a:lstStyle/>
            <a:p>
              <a:pPr>
                <a:lnSpc>
                  <a:spcPct val="115000"/>
                </a:lnSpc>
                <a:buClr>
                  <a:schemeClr val="dk1"/>
                </a:buClr>
                <a:buSzPts val="1100"/>
              </a:pPr>
              <a:r>
                <a:rPr lang="en" sz="1467">
                  <a:solidFill>
                    <a:schemeClr val="dk1"/>
                  </a:solidFill>
                </a:rPr>
                <a:t>Attribution + Noncommercial + NoDerivatives   BY-NC-ND</a:t>
              </a:r>
              <a:endParaRPr sz="2400"/>
            </a:p>
          </p:txBody>
        </p:sp>
      </p:grpSp>
      <p:grpSp>
        <p:nvGrpSpPr>
          <p:cNvPr id="156" name="Shape 156"/>
          <p:cNvGrpSpPr/>
          <p:nvPr/>
        </p:nvGrpSpPr>
        <p:grpSpPr>
          <a:xfrm>
            <a:off x="489475" y="5049867"/>
            <a:ext cx="10438492" cy="580667"/>
            <a:chOff x="367106" y="3558800"/>
            <a:chExt cx="7828869" cy="435500"/>
          </a:xfrm>
        </p:grpSpPr>
        <p:pic>
          <p:nvPicPr>
            <p:cNvPr id="157" name="Shape 157" descr="CC-by-NC icon"/>
            <p:cNvPicPr preferRelativeResize="0"/>
            <p:nvPr/>
          </p:nvPicPr>
          <p:blipFill>
            <a:blip r:embed="rId8">
              <a:alphaModFix/>
            </a:blip>
            <a:stretch>
              <a:fillRect/>
            </a:stretch>
          </p:blipFill>
          <p:spPr>
            <a:xfrm>
              <a:off x="367106" y="3600600"/>
              <a:ext cx="1348517" cy="393700"/>
            </a:xfrm>
            <a:prstGeom prst="rect">
              <a:avLst/>
            </a:prstGeom>
            <a:noFill/>
            <a:ln>
              <a:noFill/>
            </a:ln>
          </p:spPr>
        </p:pic>
        <p:sp>
          <p:nvSpPr>
            <p:cNvPr id="158" name="Shape 158"/>
            <p:cNvSpPr txBox="1"/>
            <p:nvPr/>
          </p:nvSpPr>
          <p:spPr>
            <a:xfrm>
              <a:off x="1764275" y="3558800"/>
              <a:ext cx="6431700" cy="393600"/>
            </a:xfrm>
            <a:prstGeom prst="rect">
              <a:avLst/>
            </a:prstGeom>
            <a:noFill/>
            <a:ln>
              <a:noFill/>
            </a:ln>
          </p:spPr>
          <p:txBody>
            <a:bodyPr spcFirstLastPara="1" wrap="square" lIns="121900" tIns="121900" rIns="121900" bIns="121900" anchor="t" anchorCtr="0">
              <a:noAutofit/>
            </a:bodyPr>
            <a:lstStyle/>
            <a:p>
              <a:pPr>
                <a:lnSpc>
                  <a:spcPct val="115000"/>
                </a:lnSpc>
                <a:buClr>
                  <a:schemeClr val="dk1"/>
                </a:buClr>
                <a:buSzPts val="1100"/>
              </a:pPr>
              <a:r>
                <a:rPr lang="en" sz="1467">
                  <a:solidFill>
                    <a:schemeClr val="dk1"/>
                  </a:solidFill>
                </a:rPr>
                <a:t>Attribution + Noncommercial   BY-NC</a:t>
              </a:r>
              <a:endParaRPr sz="2400"/>
            </a:p>
          </p:txBody>
        </p:sp>
      </p:grpSp>
      <p:grpSp>
        <p:nvGrpSpPr>
          <p:cNvPr id="159" name="Shape 159"/>
          <p:cNvGrpSpPr/>
          <p:nvPr/>
        </p:nvGrpSpPr>
        <p:grpSpPr>
          <a:xfrm>
            <a:off x="489476" y="5761067"/>
            <a:ext cx="10438491" cy="541767"/>
            <a:chOff x="367107" y="3939800"/>
            <a:chExt cx="7828868" cy="406325"/>
          </a:xfrm>
        </p:grpSpPr>
        <p:pic>
          <p:nvPicPr>
            <p:cNvPr id="160" name="Shape 160" descr="CC-BY icon"/>
            <p:cNvPicPr preferRelativeResize="0"/>
            <p:nvPr/>
          </p:nvPicPr>
          <p:blipFill>
            <a:blip r:embed="rId9">
              <a:alphaModFix/>
            </a:blip>
            <a:stretch>
              <a:fillRect/>
            </a:stretch>
          </p:blipFill>
          <p:spPr>
            <a:xfrm>
              <a:off x="367107" y="3952425"/>
              <a:ext cx="1348517" cy="393700"/>
            </a:xfrm>
            <a:prstGeom prst="rect">
              <a:avLst/>
            </a:prstGeom>
            <a:noFill/>
            <a:ln>
              <a:noFill/>
            </a:ln>
          </p:spPr>
        </p:pic>
        <p:sp>
          <p:nvSpPr>
            <p:cNvPr id="161" name="Shape 161"/>
            <p:cNvSpPr txBox="1"/>
            <p:nvPr/>
          </p:nvSpPr>
          <p:spPr>
            <a:xfrm>
              <a:off x="1764275" y="3939800"/>
              <a:ext cx="6431700" cy="393600"/>
            </a:xfrm>
            <a:prstGeom prst="rect">
              <a:avLst/>
            </a:prstGeom>
            <a:noFill/>
            <a:ln>
              <a:noFill/>
            </a:ln>
          </p:spPr>
          <p:txBody>
            <a:bodyPr spcFirstLastPara="1" wrap="square" lIns="121900" tIns="121900" rIns="121900" bIns="121900" anchor="t" anchorCtr="0">
              <a:noAutofit/>
            </a:bodyPr>
            <a:lstStyle/>
            <a:p>
              <a:pPr>
                <a:lnSpc>
                  <a:spcPct val="115000"/>
                </a:lnSpc>
                <a:buClr>
                  <a:schemeClr val="dk1"/>
                </a:buClr>
                <a:buSzPts val="1100"/>
              </a:pPr>
              <a:r>
                <a:rPr lang="en" sz="1467">
                  <a:solidFill>
                    <a:schemeClr val="dk1"/>
                  </a:solidFill>
                </a:rPr>
                <a:t>Attribution alone    BY</a:t>
              </a:r>
              <a:endParaRPr sz="2400"/>
            </a:p>
          </p:txBody>
        </p:sp>
      </p:grpSp>
      <p:sp>
        <p:nvSpPr>
          <p:cNvPr id="162" name="Shape 162"/>
          <p:cNvSpPr txBox="1"/>
          <p:nvPr/>
        </p:nvSpPr>
        <p:spPr>
          <a:xfrm>
            <a:off x="11029567" y="6302833"/>
            <a:ext cx="1132800" cy="528800"/>
          </a:xfrm>
          <a:prstGeom prst="rect">
            <a:avLst/>
          </a:prstGeom>
          <a:noFill/>
          <a:ln>
            <a:noFill/>
          </a:ln>
        </p:spPr>
        <p:txBody>
          <a:bodyPr spcFirstLastPara="1" wrap="square" lIns="121900" tIns="121900" rIns="121900" bIns="121900" anchor="t" anchorCtr="0">
            <a:noAutofit/>
          </a:bodyPr>
          <a:lstStyle/>
          <a:p>
            <a:r>
              <a:rPr lang="en" sz="1600" i="1"/>
              <a:t>Wikipedia</a:t>
            </a:r>
            <a:endParaRPr sz="1600" i="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Licensing</a:t>
            </a:r>
            <a:endParaRPr/>
          </a:p>
        </p:txBody>
      </p:sp>
      <p:sp>
        <p:nvSpPr>
          <p:cNvPr id="168" name="Shape 168"/>
          <p:cNvSpPr txBox="1">
            <a:spLocks noGrp="1"/>
          </p:cNvSpPr>
          <p:nvPr>
            <p:ph type="body" idx="1"/>
          </p:nvPr>
        </p:nvSpPr>
        <p:spPr>
          <a:xfrm>
            <a:off x="328467" y="1356967"/>
            <a:ext cx="11360800" cy="5028000"/>
          </a:xfrm>
          <a:prstGeom prst="rect">
            <a:avLst/>
          </a:prstGeom>
        </p:spPr>
        <p:txBody>
          <a:bodyPr spcFirstLastPara="1" vert="horz" wrap="square" lIns="121900" tIns="121900" rIns="121900" bIns="121900" rtlCol="0" anchor="t" anchorCtr="0">
            <a:noAutofit/>
          </a:bodyPr>
          <a:lstStyle/>
          <a:p>
            <a:pPr marL="0" indent="0">
              <a:lnSpc>
                <a:spcPct val="115000"/>
              </a:lnSpc>
              <a:buNone/>
            </a:pPr>
            <a:r>
              <a:rPr lang="en">
                <a:solidFill>
                  <a:schemeClr val="dk1"/>
                </a:solidFill>
              </a:rPr>
              <a:t>SAEON recommends Creative Commons Licenses</a:t>
            </a:r>
            <a:endParaRPr>
              <a:solidFill>
                <a:schemeClr val="dk1"/>
              </a:solidFill>
            </a:endParaRPr>
          </a:p>
          <a:p>
            <a:pPr indent="-423323">
              <a:lnSpc>
                <a:spcPct val="100000"/>
              </a:lnSpc>
              <a:buClr>
                <a:schemeClr val="dk1"/>
              </a:buClr>
              <a:buSzPts val="1400"/>
            </a:pPr>
            <a:r>
              <a:rPr lang="en" sz="1867">
                <a:solidFill>
                  <a:schemeClr val="dk1"/>
                </a:solidFill>
              </a:rPr>
              <a:t>Choice may be subject to DEA / National policy </a:t>
            </a:r>
            <a:endParaRPr sz="1867">
              <a:solidFill>
                <a:schemeClr val="dk1"/>
              </a:solidFill>
            </a:endParaRPr>
          </a:p>
          <a:p>
            <a:pPr marL="0" indent="0">
              <a:lnSpc>
                <a:spcPct val="100000"/>
              </a:lnSpc>
              <a:buNone/>
            </a:pPr>
            <a:endParaRPr sz="1867">
              <a:solidFill>
                <a:schemeClr val="dk1"/>
              </a:solidFill>
            </a:endParaRPr>
          </a:p>
          <a:p>
            <a:pPr marL="0" indent="0">
              <a:lnSpc>
                <a:spcPct val="100000"/>
              </a:lnSpc>
              <a:buNone/>
            </a:pPr>
            <a:r>
              <a:rPr lang="en" sz="1867">
                <a:solidFill>
                  <a:schemeClr val="dk1"/>
                </a:solidFill>
              </a:rPr>
              <a:t>            </a:t>
            </a:r>
            <a:endParaRPr sz="1867">
              <a:solidFill>
                <a:schemeClr val="dk1"/>
              </a:solidFill>
            </a:endParaRPr>
          </a:p>
          <a:p>
            <a:pPr marL="0" indent="0">
              <a:spcAft>
                <a:spcPts val="2133"/>
              </a:spcAft>
              <a:buNone/>
            </a:pPr>
            <a:endParaRPr/>
          </a:p>
        </p:txBody>
      </p:sp>
      <p:grpSp>
        <p:nvGrpSpPr>
          <p:cNvPr id="169" name="Shape 169"/>
          <p:cNvGrpSpPr/>
          <p:nvPr/>
        </p:nvGrpSpPr>
        <p:grpSpPr>
          <a:xfrm>
            <a:off x="554567" y="2411133"/>
            <a:ext cx="10460533" cy="836400"/>
            <a:chOff x="415925" y="1732150"/>
            <a:chExt cx="7845400" cy="627300"/>
          </a:xfrm>
        </p:grpSpPr>
        <p:pic>
          <p:nvPicPr>
            <p:cNvPr id="170" name="Shape 170" descr="Attribution"/>
            <p:cNvPicPr preferRelativeResize="0"/>
            <p:nvPr/>
          </p:nvPicPr>
          <p:blipFill>
            <a:blip r:embed="rId3">
              <a:alphaModFix/>
            </a:blip>
            <a:stretch>
              <a:fillRect/>
            </a:stretch>
          </p:blipFill>
          <p:spPr>
            <a:xfrm>
              <a:off x="415925" y="1791800"/>
              <a:ext cx="508000" cy="508000"/>
            </a:xfrm>
            <a:prstGeom prst="rect">
              <a:avLst/>
            </a:prstGeom>
            <a:noFill/>
            <a:ln>
              <a:noFill/>
            </a:ln>
          </p:spPr>
        </p:pic>
        <p:sp>
          <p:nvSpPr>
            <p:cNvPr id="171" name="Shape 171"/>
            <p:cNvSpPr txBox="1"/>
            <p:nvPr/>
          </p:nvSpPr>
          <p:spPr>
            <a:xfrm>
              <a:off x="923925" y="1732150"/>
              <a:ext cx="7337400" cy="627300"/>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 sz="1467" u="sng">
                  <a:solidFill>
                    <a:schemeClr val="accent5"/>
                  </a:solidFill>
                  <a:hlinkClick r:id="rId4"/>
                </a:rPr>
                <a:t>Attribution</a:t>
              </a:r>
              <a:r>
                <a:rPr lang="en" sz="1467">
                  <a:solidFill>
                    <a:schemeClr val="dk1"/>
                  </a:solidFill>
                </a:rPr>
                <a:t> (BY)  Licensees may copy, distribute, display and perform the work and make derivative works and remixes based on it only if they give the author or licensor the credits (</a:t>
              </a:r>
              <a:r>
                <a:rPr lang="en" sz="1467" u="sng">
                  <a:solidFill>
                    <a:schemeClr val="accent5"/>
                  </a:solidFill>
                  <a:hlinkClick r:id="rId4"/>
                </a:rPr>
                <a:t>attribution</a:t>
              </a:r>
              <a:r>
                <a:rPr lang="en" sz="1467">
                  <a:solidFill>
                    <a:schemeClr val="dk1"/>
                  </a:solidFill>
                </a:rPr>
                <a:t>) in the manner specified by these.</a:t>
              </a:r>
              <a:endParaRPr sz="2400"/>
            </a:p>
          </p:txBody>
        </p:sp>
      </p:grpSp>
      <p:grpSp>
        <p:nvGrpSpPr>
          <p:cNvPr id="172" name="Shape 172"/>
          <p:cNvGrpSpPr/>
          <p:nvPr/>
        </p:nvGrpSpPr>
        <p:grpSpPr>
          <a:xfrm>
            <a:off x="554567" y="3325533"/>
            <a:ext cx="10460533" cy="1130400"/>
            <a:chOff x="415925" y="2494150"/>
            <a:chExt cx="7845400" cy="847800"/>
          </a:xfrm>
        </p:grpSpPr>
        <p:pic>
          <p:nvPicPr>
            <p:cNvPr id="173" name="Shape 173" descr="Share-alike"/>
            <p:cNvPicPr preferRelativeResize="0"/>
            <p:nvPr/>
          </p:nvPicPr>
          <p:blipFill>
            <a:blip r:embed="rId5">
              <a:alphaModFix/>
            </a:blip>
            <a:stretch>
              <a:fillRect/>
            </a:stretch>
          </p:blipFill>
          <p:spPr>
            <a:xfrm>
              <a:off x="415925" y="2553800"/>
              <a:ext cx="508000" cy="508000"/>
            </a:xfrm>
            <a:prstGeom prst="rect">
              <a:avLst/>
            </a:prstGeom>
            <a:noFill/>
            <a:ln>
              <a:noFill/>
            </a:ln>
          </p:spPr>
        </p:pic>
        <p:sp>
          <p:nvSpPr>
            <p:cNvPr id="174" name="Shape 174"/>
            <p:cNvSpPr txBox="1"/>
            <p:nvPr/>
          </p:nvSpPr>
          <p:spPr>
            <a:xfrm>
              <a:off x="923925" y="2494150"/>
              <a:ext cx="7337400" cy="847800"/>
            </a:xfrm>
            <a:prstGeom prst="rect">
              <a:avLst/>
            </a:prstGeom>
            <a:noFill/>
            <a:ln>
              <a:noFill/>
            </a:ln>
          </p:spPr>
          <p:txBody>
            <a:bodyPr spcFirstLastPara="1" wrap="square" lIns="121900" tIns="121900" rIns="121900" bIns="121900" anchor="t" anchorCtr="0">
              <a:noAutofit/>
            </a:bodyPr>
            <a:lstStyle/>
            <a:p>
              <a:r>
                <a:rPr lang="en" sz="1467" u="sng">
                  <a:solidFill>
                    <a:schemeClr val="accent5"/>
                  </a:solidFill>
                  <a:hlinkClick r:id="rId6"/>
                </a:rPr>
                <a:t>Share-alike</a:t>
              </a:r>
              <a:r>
                <a:rPr lang="en" sz="1467">
                  <a:solidFill>
                    <a:schemeClr val="dk1"/>
                  </a:solidFill>
                </a:rPr>
                <a:t> (SA) Licensees may distribute derivative works only under a license identical ("not more restrictive") to the license that governs the original work. (See also</a:t>
              </a:r>
              <a:r>
                <a:rPr lang="en" sz="1467">
                  <a:solidFill>
                    <a:schemeClr val="dk1"/>
                  </a:solidFill>
                  <a:uFill>
                    <a:noFill/>
                  </a:uFill>
                  <a:hlinkClick r:id="rId7"/>
                </a:rPr>
                <a:t> </a:t>
              </a:r>
              <a:r>
                <a:rPr lang="en" sz="1467" u="sng">
                  <a:solidFill>
                    <a:schemeClr val="accent5"/>
                  </a:solidFill>
                  <a:hlinkClick r:id="rId7"/>
                </a:rPr>
                <a:t>copyleft</a:t>
              </a:r>
              <a:r>
                <a:rPr lang="en" sz="1467">
                  <a:solidFill>
                    <a:schemeClr val="dk1"/>
                  </a:solidFill>
                </a:rPr>
                <a:t>.) Without share-alike, derivative works might be sublicensed with compatible but more restrictive license clauses, e.g. CC BY to CC BY-NC.)</a:t>
              </a:r>
              <a:endParaRPr sz="2400"/>
            </a:p>
          </p:txBody>
        </p:sp>
      </p:grpSp>
      <p:grpSp>
        <p:nvGrpSpPr>
          <p:cNvPr id="175" name="Shape 175"/>
          <p:cNvGrpSpPr/>
          <p:nvPr/>
        </p:nvGrpSpPr>
        <p:grpSpPr>
          <a:xfrm>
            <a:off x="554567" y="4397000"/>
            <a:ext cx="10460533" cy="836400"/>
            <a:chOff x="415925" y="3400450"/>
            <a:chExt cx="7845400" cy="627300"/>
          </a:xfrm>
        </p:grpSpPr>
        <p:pic>
          <p:nvPicPr>
            <p:cNvPr id="176" name="Shape 176" descr="Non-commercial"/>
            <p:cNvPicPr preferRelativeResize="0"/>
            <p:nvPr/>
          </p:nvPicPr>
          <p:blipFill>
            <a:blip r:embed="rId8">
              <a:alphaModFix/>
            </a:blip>
            <a:stretch>
              <a:fillRect/>
            </a:stretch>
          </p:blipFill>
          <p:spPr>
            <a:xfrm>
              <a:off x="415925" y="3447124"/>
              <a:ext cx="508000" cy="508000"/>
            </a:xfrm>
            <a:prstGeom prst="rect">
              <a:avLst/>
            </a:prstGeom>
            <a:noFill/>
            <a:ln>
              <a:noFill/>
            </a:ln>
          </p:spPr>
        </p:pic>
        <p:sp>
          <p:nvSpPr>
            <p:cNvPr id="177" name="Shape 177"/>
            <p:cNvSpPr txBox="1"/>
            <p:nvPr/>
          </p:nvSpPr>
          <p:spPr>
            <a:xfrm>
              <a:off x="923925" y="3400450"/>
              <a:ext cx="7337400" cy="627300"/>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 sz="1467">
                  <a:solidFill>
                    <a:schemeClr val="dk1"/>
                  </a:solidFill>
                </a:rPr>
                <a:t>Non-commercial (NC)</a:t>
              </a:r>
              <a:endParaRPr sz="1467">
                <a:solidFill>
                  <a:schemeClr val="dk1"/>
                </a:solidFill>
              </a:endParaRPr>
            </a:p>
            <a:p>
              <a:pPr>
                <a:buClr>
                  <a:schemeClr val="dk1"/>
                </a:buClr>
                <a:buSzPts val="1100"/>
              </a:pPr>
              <a:r>
                <a:rPr lang="en" sz="1467">
                  <a:solidFill>
                    <a:schemeClr val="dk1"/>
                  </a:solidFill>
                </a:rPr>
                <a:t>Licensees may copy, distribute, display, and perform the work and make derivative works and remixes based on it only for</a:t>
              </a:r>
              <a:r>
                <a:rPr lang="en" sz="1467">
                  <a:solidFill>
                    <a:schemeClr val="dk1"/>
                  </a:solidFill>
                  <a:uFill>
                    <a:noFill/>
                  </a:uFill>
                  <a:hlinkClick r:id="rId9"/>
                </a:rPr>
                <a:t> </a:t>
              </a:r>
              <a:r>
                <a:rPr lang="en" sz="1467" u="sng">
                  <a:solidFill>
                    <a:schemeClr val="accent5"/>
                  </a:solidFill>
                  <a:hlinkClick r:id="rId9"/>
                </a:rPr>
                <a:t>non-commercial</a:t>
              </a:r>
              <a:r>
                <a:rPr lang="en" sz="1467">
                  <a:solidFill>
                    <a:schemeClr val="dk1"/>
                  </a:solidFill>
                </a:rPr>
                <a:t> purposes.</a:t>
              </a:r>
              <a:endParaRPr sz="1467">
                <a:solidFill>
                  <a:schemeClr val="dk1"/>
                </a:solidFill>
              </a:endParaRPr>
            </a:p>
            <a:p>
              <a:endParaRPr sz="2400"/>
            </a:p>
          </p:txBody>
        </p:sp>
      </p:grpSp>
      <p:grpSp>
        <p:nvGrpSpPr>
          <p:cNvPr id="178" name="Shape 178"/>
          <p:cNvGrpSpPr/>
          <p:nvPr/>
        </p:nvGrpSpPr>
        <p:grpSpPr>
          <a:xfrm>
            <a:off x="602600" y="5327067"/>
            <a:ext cx="10412533" cy="921200"/>
            <a:chOff x="451950" y="3995300"/>
            <a:chExt cx="7809400" cy="690900"/>
          </a:xfrm>
        </p:grpSpPr>
        <p:pic>
          <p:nvPicPr>
            <p:cNvPr id="179" name="Shape 179" descr="Non-derivative"/>
            <p:cNvPicPr preferRelativeResize="0"/>
            <p:nvPr/>
          </p:nvPicPr>
          <p:blipFill>
            <a:blip r:embed="rId10">
              <a:alphaModFix/>
            </a:blip>
            <a:stretch>
              <a:fillRect/>
            </a:stretch>
          </p:blipFill>
          <p:spPr>
            <a:xfrm>
              <a:off x="451950" y="4086750"/>
              <a:ext cx="508000" cy="508000"/>
            </a:xfrm>
            <a:prstGeom prst="rect">
              <a:avLst/>
            </a:prstGeom>
            <a:noFill/>
            <a:ln>
              <a:noFill/>
            </a:ln>
          </p:spPr>
        </p:pic>
        <p:sp>
          <p:nvSpPr>
            <p:cNvPr id="180" name="Shape 180"/>
            <p:cNvSpPr txBox="1"/>
            <p:nvPr/>
          </p:nvSpPr>
          <p:spPr>
            <a:xfrm>
              <a:off x="959950" y="3995300"/>
              <a:ext cx="7301400" cy="690900"/>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 sz="1467">
                  <a:solidFill>
                    <a:schemeClr val="dk1"/>
                  </a:solidFill>
                </a:rPr>
                <a:t>No Derivative Works (ND)</a:t>
              </a:r>
              <a:endParaRPr sz="1467">
                <a:solidFill>
                  <a:schemeClr val="dk1"/>
                </a:solidFill>
              </a:endParaRPr>
            </a:p>
            <a:p>
              <a:pPr>
                <a:buClr>
                  <a:schemeClr val="dk1"/>
                </a:buClr>
                <a:buSzPts val="1100"/>
              </a:pPr>
              <a:r>
                <a:rPr lang="en" sz="1467">
                  <a:solidFill>
                    <a:schemeClr val="dk1"/>
                  </a:solidFill>
                </a:rPr>
                <a:t>Licensees may copy, distribute, display and perform only verbatim copies of the work, not</a:t>
              </a:r>
              <a:r>
                <a:rPr lang="en" sz="1467">
                  <a:solidFill>
                    <a:schemeClr val="dk1"/>
                  </a:solidFill>
                  <a:uFill>
                    <a:noFill/>
                  </a:uFill>
                  <a:hlinkClick r:id="rId11"/>
                </a:rPr>
                <a:t> </a:t>
              </a:r>
              <a:r>
                <a:rPr lang="en" sz="1467" u="sng">
                  <a:solidFill>
                    <a:schemeClr val="accent5"/>
                  </a:solidFill>
                  <a:hlinkClick r:id="rId11"/>
                </a:rPr>
                <a:t>derivative works</a:t>
              </a:r>
              <a:r>
                <a:rPr lang="en" sz="1467">
                  <a:solidFill>
                    <a:schemeClr val="dk1"/>
                  </a:solidFill>
                </a:rPr>
                <a:t> and</a:t>
              </a:r>
              <a:r>
                <a:rPr lang="en" sz="1467">
                  <a:solidFill>
                    <a:schemeClr val="dk1"/>
                  </a:solidFill>
                  <a:uFill>
                    <a:noFill/>
                  </a:uFill>
                  <a:hlinkClick r:id="rId12"/>
                </a:rPr>
                <a:t> </a:t>
              </a:r>
              <a:r>
                <a:rPr lang="en" sz="1467" u="sng">
                  <a:solidFill>
                    <a:schemeClr val="accent5"/>
                  </a:solidFill>
                  <a:hlinkClick r:id="rId12"/>
                </a:rPr>
                <a:t>remixes</a:t>
              </a:r>
              <a:r>
                <a:rPr lang="en" sz="1467">
                  <a:solidFill>
                    <a:schemeClr val="dk1"/>
                  </a:solidFill>
                </a:rPr>
                <a:t> based on it.</a:t>
              </a:r>
              <a:endParaRPr sz="1467">
                <a:solidFill>
                  <a:schemeClr val="dk1"/>
                </a:solidFil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p:nvPr/>
        </p:nvSpPr>
        <p:spPr>
          <a:xfrm>
            <a:off x="783265" y="2493688"/>
            <a:ext cx="11296000" cy="3930400"/>
          </a:xfrm>
          <a:prstGeom prst="rect">
            <a:avLst/>
          </a:prstGeom>
          <a:noFill/>
          <a:ln>
            <a:noFill/>
          </a:ln>
        </p:spPr>
        <p:txBody>
          <a:bodyPr spcFirstLastPara="1" wrap="square" lIns="121900" tIns="121900" rIns="121900" bIns="121900" anchor="ctr" anchorCtr="0">
            <a:noAutofit/>
          </a:bodyPr>
          <a:lstStyle/>
          <a:p>
            <a:r>
              <a:rPr lang="en" sz="2400" dirty="0">
                <a:latin typeface="Calibri Light" panose="020F0302020204030204" pitchFamily="34" charset="0"/>
                <a:ea typeface="Source Code Pro"/>
                <a:cs typeface="Calibri Light" panose="020F0302020204030204" pitchFamily="34" charset="0"/>
                <a:sym typeface="Source Code Pro"/>
              </a:rPr>
              <a:t>A data management plan should address the questions: </a:t>
            </a:r>
            <a:endParaRPr sz="2400" dirty="0">
              <a:latin typeface="Calibri Light" panose="020F0302020204030204" pitchFamily="34" charset="0"/>
              <a:ea typeface="Source Code Pro"/>
              <a:cs typeface="Calibri Light" panose="020F0302020204030204" pitchFamily="34" charset="0"/>
              <a:sym typeface="Source Code Pro"/>
            </a:endParaRPr>
          </a:p>
          <a:p>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What data will be generated by the activity?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What procedures will be used to manage the data?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Which file format(s) will be used for the data?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How will changes in the data files be tracked?</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Where will the data be stored?</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Who will have access to the data?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How will the data be documented (metadata)?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Will the data be available in a repository?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a:t>
            </a:r>
            <a:r>
              <a:rPr lang="en" sz="2400" b="1" dirty="0">
                <a:solidFill>
                  <a:srgbClr val="C00000"/>
                </a:solidFill>
                <a:latin typeface="Calibri Light" panose="020F0302020204030204" pitchFamily="34" charset="0"/>
                <a:ea typeface="Source Code Pro"/>
                <a:cs typeface="Calibri Light" panose="020F0302020204030204" pitchFamily="34" charset="0"/>
                <a:sym typeface="Source Code Pro"/>
              </a:rPr>
              <a:t>What archive and long-term retention solutions are planned?</a:t>
            </a:r>
            <a:endParaRPr sz="2400" b="1" dirty="0">
              <a:solidFill>
                <a:srgbClr val="C00000"/>
              </a:solidFill>
              <a:latin typeface="Calibri Light" panose="020F0302020204030204" pitchFamily="34" charset="0"/>
              <a:ea typeface="Source Code Pro"/>
              <a:cs typeface="Calibri Light" panose="020F0302020204030204" pitchFamily="34" charset="0"/>
              <a:sym typeface="Source Code Pro"/>
            </a:endParaRPr>
          </a:p>
        </p:txBody>
      </p:sp>
      <p:sp>
        <p:nvSpPr>
          <p:cNvPr id="81" name="Shape 81"/>
          <p:cNvSpPr txBox="1"/>
          <p:nvPr/>
        </p:nvSpPr>
        <p:spPr>
          <a:xfrm>
            <a:off x="597333" y="335367"/>
            <a:ext cx="11205600" cy="1017200"/>
          </a:xfrm>
          <a:prstGeom prst="rect">
            <a:avLst/>
          </a:prstGeom>
          <a:noFill/>
          <a:ln>
            <a:noFill/>
          </a:ln>
        </p:spPr>
        <p:txBody>
          <a:bodyPr spcFirstLastPara="1" wrap="square" lIns="121900" tIns="121900" rIns="121900" bIns="121900" anchor="t" anchorCtr="0">
            <a:noAutofit/>
          </a:bodyPr>
          <a:lstStyle/>
          <a:p>
            <a:r>
              <a:rPr lang="en" sz="5600" b="1" u="sng" dirty="0">
                <a:solidFill>
                  <a:schemeClr val="hlink"/>
                </a:solidFill>
                <a:latin typeface="Calibri Light" panose="020F0302020204030204" pitchFamily="34" charset="0"/>
                <a:ea typeface="Amatic SC"/>
                <a:cs typeface="Calibri Light" panose="020F0302020204030204" pitchFamily="34" charset="0"/>
                <a:sym typeface="Amatic SC"/>
                <a:hlinkClick r:id="rId3"/>
              </a:rPr>
              <a:t>IOC Guide 73: </a:t>
            </a:r>
            <a:endParaRPr sz="5600" b="1" dirty="0">
              <a:latin typeface="Calibri Light" panose="020F0302020204030204" pitchFamily="34" charset="0"/>
              <a:ea typeface="Amatic SC"/>
              <a:cs typeface="Calibri Light" panose="020F0302020204030204" pitchFamily="34" charset="0"/>
              <a:sym typeface="Amatic SC"/>
            </a:endParaRPr>
          </a:p>
          <a:p>
            <a:r>
              <a:rPr lang="en" sz="4800" b="1" u="sng" dirty="0">
                <a:solidFill>
                  <a:schemeClr val="hlink"/>
                </a:solidFill>
                <a:latin typeface="Calibri Light" panose="020F0302020204030204" pitchFamily="34" charset="0"/>
                <a:ea typeface="Amatic SC"/>
                <a:cs typeface="Calibri Light" panose="020F0302020204030204" pitchFamily="34" charset="0"/>
                <a:sym typeface="Amatic SC"/>
                <a:hlinkClick r:id="rId3"/>
              </a:rPr>
              <a:t>Guidelines for a Data Management Plan</a:t>
            </a:r>
            <a:endParaRPr sz="4800" b="1" dirty="0">
              <a:latin typeface="Calibri Light" panose="020F0302020204030204" pitchFamily="34" charset="0"/>
              <a:ea typeface="Amatic SC"/>
              <a:cs typeface="Calibri Light" panose="020F0302020204030204" pitchFamily="34" charset="0"/>
              <a:sym typeface="Amatic SC"/>
            </a:endParaRPr>
          </a:p>
        </p:txBody>
      </p:sp>
    </p:spTree>
    <p:extLst>
      <p:ext uri="{BB962C8B-B14F-4D97-AF65-F5344CB8AC3E}">
        <p14:creationId xmlns:p14="http://schemas.microsoft.com/office/powerpoint/2010/main" val="3194526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Shape 18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dirty="0"/>
              <a:t>DOIs: Digital Object Identifiers</a:t>
            </a:r>
            <a:endParaRPr dirty="0"/>
          </a:p>
        </p:txBody>
      </p:sp>
      <p:sp>
        <p:nvSpPr>
          <p:cNvPr id="186" name="Shape 186"/>
          <p:cNvSpPr txBox="1">
            <a:spLocks noGrp="1"/>
          </p:cNvSpPr>
          <p:nvPr>
            <p:ph type="body" idx="1"/>
          </p:nvPr>
        </p:nvSpPr>
        <p:spPr>
          <a:xfrm>
            <a:off x="6188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 u="sng" dirty="0">
                <a:solidFill>
                  <a:schemeClr val="hlink"/>
                </a:solidFill>
                <a:hlinkClick r:id="rId3"/>
              </a:rPr>
              <a:t>https://doi.org/10.7289/V5WD3XHB</a:t>
            </a:r>
            <a:endParaRPr dirty="0"/>
          </a:p>
          <a:p>
            <a:pPr marL="0" indent="0">
              <a:spcBef>
                <a:spcPts val="2133"/>
              </a:spcBef>
              <a:buNone/>
            </a:pPr>
            <a:r>
              <a:rPr lang="en" u="sng" dirty="0">
                <a:solidFill>
                  <a:schemeClr val="hlink"/>
                </a:solidFill>
                <a:hlinkClick r:id="rId4"/>
              </a:rPr>
              <a:t>https://www.datacite.org</a:t>
            </a:r>
            <a:endParaRPr dirty="0"/>
          </a:p>
          <a:p>
            <a:pPr marL="0" indent="0">
              <a:spcBef>
                <a:spcPts val="2133"/>
              </a:spcBef>
              <a:buNone/>
            </a:pPr>
            <a:r>
              <a:rPr lang="en" u="sng" dirty="0">
                <a:solidFill>
                  <a:schemeClr val="hlink"/>
                </a:solidFill>
                <a:hlinkClick r:id="rId5"/>
              </a:rPr>
              <a:t>https://geo-ide.noaa.gov/wiki/index.php?title=DOI_Minting_Procedure</a:t>
            </a:r>
            <a:endParaRPr dirty="0"/>
          </a:p>
          <a:p>
            <a:pPr marL="0" indent="0">
              <a:spcBef>
                <a:spcPts val="2133"/>
              </a:spcBef>
              <a:spcAft>
                <a:spcPts val="2133"/>
              </a:spcAft>
              <a:buNone/>
            </a:pPr>
            <a:r>
              <a:rPr lang="en-US" dirty="0">
                <a:hlinkClick r:id="rId6"/>
              </a:rPr>
              <a:t>https://zenodo.org/communities/scale_south_africa</a:t>
            </a:r>
            <a:r>
              <a:rPr lang="en-US" dirty="0"/>
              <a:t> </a:t>
            </a:r>
          </a:p>
          <a:p>
            <a:pPr marL="0" indent="0">
              <a:spcBef>
                <a:spcPts val="2133"/>
              </a:spcBef>
              <a:spcAft>
                <a:spcPts val="2133"/>
              </a:spcAft>
              <a:buNone/>
            </a:pPr>
            <a:r>
              <a:rPr lang="en-US" dirty="0"/>
              <a:t>E</a:t>
            </a:r>
            <a:r>
              <a:rPr lang="en-ZA" dirty="0" err="1"/>
              <a:t>xample</a:t>
            </a:r>
            <a:r>
              <a:rPr lang="en-ZA" dirty="0"/>
              <a:t>: http://www.digitalservices.lib.uct.ac.za/dls/rdm-policy</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Data publication </a:t>
            </a:r>
            <a:r>
              <a:rPr lang="en" dirty="0"/>
              <a:t>sites and DOIs</a:t>
            </a:r>
            <a:endParaRPr dirty="0"/>
          </a:p>
        </p:txBody>
      </p:sp>
      <p:sp>
        <p:nvSpPr>
          <p:cNvPr id="124" name="Shape 124"/>
          <p:cNvSpPr txBox="1">
            <a:spLocks noGrp="1"/>
          </p:cNvSpPr>
          <p:nvPr>
            <p:ph type="body" idx="1"/>
          </p:nvPr>
        </p:nvSpPr>
        <p:spPr>
          <a:xfrm>
            <a:off x="618800" y="1536633"/>
            <a:ext cx="11360800" cy="4555200"/>
          </a:xfrm>
          <a:prstGeom prst="rect">
            <a:avLst/>
          </a:prstGeom>
        </p:spPr>
        <p:txBody>
          <a:bodyPr spcFirstLastPara="1" vert="horz" wrap="square" lIns="121900" tIns="121900" rIns="121900" bIns="121900" rtlCol="0" anchor="t" anchorCtr="0">
            <a:noAutofit/>
          </a:bodyPr>
          <a:lstStyle/>
          <a:p>
            <a:pPr marL="0" indent="0">
              <a:buNone/>
            </a:pPr>
            <a:r>
              <a:rPr lang="en-ZA" dirty="0">
                <a:hlinkClick r:id="rId3"/>
              </a:rPr>
              <a:t>https://www.pangaea.de/</a:t>
            </a:r>
            <a:r>
              <a:rPr lang="en-ZA" dirty="0"/>
              <a:t> </a:t>
            </a:r>
          </a:p>
          <a:p>
            <a:pPr marL="0" indent="0">
              <a:spcBef>
                <a:spcPts val="2133"/>
              </a:spcBef>
              <a:buNone/>
            </a:pPr>
            <a:r>
              <a:rPr lang="en" u="sng" dirty="0">
                <a:solidFill>
                  <a:schemeClr val="hlink"/>
                </a:solidFill>
                <a:hlinkClick r:id="rId4"/>
              </a:rPr>
              <a:t>https://www.datacite.org</a:t>
            </a:r>
            <a:endParaRPr lang="en" u="sng" dirty="0">
              <a:solidFill>
                <a:schemeClr val="hlink"/>
              </a:solidFill>
            </a:endParaRPr>
          </a:p>
          <a:p>
            <a:pPr marL="0" indent="0">
              <a:spcBef>
                <a:spcPts val="2133"/>
              </a:spcBef>
              <a:buNone/>
            </a:pPr>
            <a:r>
              <a:rPr lang="en-ZA" dirty="0">
                <a:hlinkClick r:id="rId5"/>
              </a:rPr>
              <a:t>https://data.aad.gov.au/</a:t>
            </a:r>
            <a:r>
              <a:rPr lang="en-ZA" dirty="0"/>
              <a:t> </a:t>
            </a:r>
          </a:p>
          <a:p>
            <a:pPr marL="0" indent="0">
              <a:spcBef>
                <a:spcPts val="2133"/>
              </a:spcBef>
              <a:buNone/>
            </a:pPr>
            <a:r>
              <a:rPr lang="en-ZA" dirty="0">
                <a:hlinkClick r:id="rId6"/>
              </a:rPr>
              <a:t>https://www.bodc.ac.uk/</a:t>
            </a:r>
            <a:r>
              <a:rPr lang="en-ZA" dirty="0"/>
              <a:t> </a:t>
            </a:r>
          </a:p>
          <a:p>
            <a:pPr marL="0" indent="0">
              <a:spcBef>
                <a:spcPts val="2133"/>
              </a:spcBef>
              <a:buNone/>
            </a:pPr>
            <a:r>
              <a:rPr lang="en-ZA" dirty="0">
                <a:hlinkClick r:id="rId7"/>
              </a:rPr>
              <a:t>https://zenodo.org</a:t>
            </a:r>
            <a:r>
              <a:rPr lang="en-ZA" dirty="0"/>
              <a:t> </a:t>
            </a:r>
          </a:p>
          <a:p>
            <a:pPr marL="0" indent="0">
              <a:spcBef>
                <a:spcPts val="2133"/>
              </a:spcBef>
              <a:buNone/>
            </a:pPr>
            <a:r>
              <a:rPr lang="en-ZA" dirty="0">
                <a:hlinkClick r:id="rId8"/>
              </a:rPr>
              <a:t>https://www.epfl.ch/campus/library/services-researchers/data-publication/data-code-journals/</a:t>
            </a:r>
            <a:r>
              <a:rPr lang="en-ZA" dirty="0"/>
              <a:t> </a:t>
            </a:r>
            <a:endParaRPr dirty="0"/>
          </a:p>
          <a:p>
            <a:pPr marL="0" indent="0">
              <a:spcBef>
                <a:spcPts val="2133"/>
              </a:spcBef>
              <a:spcAft>
                <a:spcPts val="2133"/>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EFAC0-87A0-4EA0-AA98-DE90FD7A6550}"/>
              </a:ext>
            </a:extLst>
          </p:cNvPr>
          <p:cNvSpPr>
            <a:spLocks noGrp="1"/>
          </p:cNvSpPr>
          <p:nvPr>
            <p:ph type="title"/>
          </p:nvPr>
        </p:nvSpPr>
        <p:spPr/>
        <p:txBody>
          <a:bodyPr/>
          <a:lstStyle/>
          <a:p>
            <a:r>
              <a:rPr lang="en-US" dirty="0"/>
              <a:t>File organization: Naming conventions</a:t>
            </a:r>
            <a:endParaRPr lang="en-ZA" dirty="0"/>
          </a:p>
        </p:txBody>
      </p:sp>
      <p:sp>
        <p:nvSpPr>
          <p:cNvPr id="3" name="Content Placeholder 2">
            <a:extLst>
              <a:ext uri="{FF2B5EF4-FFF2-40B4-BE49-F238E27FC236}">
                <a16:creationId xmlns:a16="http://schemas.microsoft.com/office/drawing/2014/main" id="{7139EDB6-6EAB-4752-9CB0-E00A78DC80B9}"/>
              </a:ext>
            </a:extLst>
          </p:cNvPr>
          <p:cNvSpPr>
            <a:spLocks noGrp="1"/>
          </p:cNvSpPr>
          <p:nvPr>
            <p:ph idx="1"/>
          </p:nvPr>
        </p:nvSpPr>
        <p:spPr>
          <a:xfrm>
            <a:off x="676656" y="2011680"/>
            <a:ext cx="10753725" cy="4153450"/>
          </a:xfrm>
        </p:spPr>
        <p:txBody>
          <a:bodyPr>
            <a:normAutofit fontScale="92500" lnSpcReduction="10000"/>
          </a:bodyPr>
          <a:lstStyle/>
          <a:p>
            <a:r>
              <a:rPr lang="en-US" dirty="0"/>
              <a:t>Make life easier</a:t>
            </a:r>
          </a:p>
          <a:p>
            <a:r>
              <a:rPr lang="en-US" dirty="0"/>
              <a:t>Naming conventions should be:</a:t>
            </a:r>
          </a:p>
          <a:p>
            <a:pPr>
              <a:buFont typeface="Arial" panose="020B0604020202020204" pitchFamily="34" charset="0"/>
              <a:buChar char="•"/>
            </a:pPr>
            <a:r>
              <a:rPr lang="en-US" dirty="0">
                <a:solidFill>
                  <a:schemeClr val="tx1"/>
                </a:solidFill>
              </a:rPr>
              <a:t>Descriptive</a:t>
            </a:r>
          </a:p>
          <a:p>
            <a:pPr>
              <a:buFont typeface="Arial" panose="020B0604020202020204" pitchFamily="34" charset="0"/>
              <a:buChar char="•"/>
            </a:pPr>
            <a:r>
              <a:rPr lang="en-US" b="1" dirty="0">
                <a:solidFill>
                  <a:srgbClr val="FF0000"/>
                </a:solidFill>
              </a:rPr>
              <a:t>Consistent</a:t>
            </a:r>
          </a:p>
          <a:p>
            <a:pPr marL="0" indent="0">
              <a:buNone/>
            </a:pPr>
            <a:endParaRPr lang="en-US" dirty="0"/>
          </a:p>
          <a:p>
            <a:pPr marL="0" indent="0">
              <a:buNone/>
            </a:pPr>
            <a:r>
              <a:rPr lang="en-US" dirty="0" err="1"/>
              <a:t>Eg.</a:t>
            </a:r>
            <a:endParaRPr lang="en-US" dirty="0"/>
          </a:p>
          <a:p>
            <a:pPr marL="0" indent="0">
              <a:buNone/>
            </a:pPr>
            <a:r>
              <a:rPr lang="en-US" dirty="0"/>
              <a:t>YYYYMMDD</a:t>
            </a:r>
          </a:p>
          <a:p>
            <a:pPr marL="0" indent="0">
              <a:buNone/>
            </a:pPr>
            <a:r>
              <a:rPr lang="en-US" dirty="0"/>
              <a:t>MMDDYYYY </a:t>
            </a:r>
          </a:p>
          <a:p>
            <a:pPr marL="0" indent="0">
              <a:buNone/>
            </a:pPr>
            <a:r>
              <a:rPr lang="en-US" dirty="0"/>
              <a:t>YYMMDD</a:t>
            </a:r>
          </a:p>
          <a:p>
            <a:pPr>
              <a:buFont typeface="Arial" panose="020B0604020202020204" pitchFamily="34" charset="0"/>
              <a:buChar char="•"/>
            </a:pPr>
            <a:r>
              <a:rPr lang="en-US" dirty="0"/>
              <a:t>Use date format ISO 8601: YYYYMMDD</a:t>
            </a:r>
          </a:p>
        </p:txBody>
      </p:sp>
    </p:spTree>
    <p:extLst>
      <p:ext uri="{BB962C8B-B14F-4D97-AF65-F5344CB8AC3E}">
        <p14:creationId xmlns:p14="http://schemas.microsoft.com/office/powerpoint/2010/main" val="3085037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51CF-F4A9-4FDD-9075-9ED23E1D1BA1}"/>
              </a:ext>
            </a:extLst>
          </p:cNvPr>
          <p:cNvSpPr>
            <a:spLocks noGrp="1"/>
          </p:cNvSpPr>
          <p:nvPr>
            <p:ph type="title"/>
          </p:nvPr>
        </p:nvSpPr>
        <p:spPr/>
        <p:txBody>
          <a:bodyPr/>
          <a:lstStyle/>
          <a:p>
            <a:r>
              <a:rPr lang="en-US" dirty="0"/>
              <a:t>File organization: File structure</a:t>
            </a:r>
            <a:endParaRPr lang="en-ZA" dirty="0"/>
          </a:p>
        </p:txBody>
      </p:sp>
      <p:sp>
        <p:nvSpPr>
          <p:cNvPr id="3" name="Content Placeholder 2">
            <a:extLst>
              <a:ext uri="{FF2B5EF4-FFF2-40B4-BE49-F238E27FC236}">
                <a16:creationId xmlns:a16="http://schemas.microsoft.com/office/drawing/2014/main" id="{378B9D07-68CC-4547-A408-675CB182F5C7}"/>
              </a:ext>
            </a:extLst>
          </p:cNvPr>
          <p:cNvSpPr>
            <a:spLocks noGrp="1"/>
          </p:cNvSpPr>
          <p:nvPr>
            <p:ph idx="1"/>
          </p:nvPr>
        </p:nvSpPr>
        <p:spPr/>
        <p:txBody>
          <a:bodyPr/>
          <a:lstStyle/>
          <a:p>
            <a:r>
              <a:rPr lang="en-US" dirty="0"/>
              <a:t>Hierarchical file structures can add additional organization to your files.</a:t>
            </a:r>
          </a:p>
          <a:p>
            <a:r>
              <a:rPr lang="en-US" dirty="0"/>
              <a:t>Some considerations are:</a:t>
            </a:r>
          </a:p>
          <a:p>
            <a:pPr marL="457200" indent="-457200">
              <a:buFont typeface="+mj-lt"/>
              <a:buAutoNum type="arabicPeriod"/>
            </a:pPr>
            <a:r>
              <a:rPr lang="en-ZA" dirty="0"/>
              <a:t>Project</a:t>
            </a:r>
          </a:p>
          <a:p>
            <a:pPr marL="457200" indent="-457200">
              <a:buFont typeface="+mj-lt"/>
              <a:buAutoNum type="arabicPeriod"/>
            </a:pPr>
            <a:r>
              <a:rPr lang="en-ZA" dirty="0"/>
              <a:t>Date</a:t>
            </a:r>
          </a:p>
          <a:p>
            <a:pPr marL="457200" indent="-457200">
              <a:buFont typeface="+mj-lt"/>
              <a:buAutoNum type="arabicPeriod"/>
            </a:pPr>
            <a:r>
              <a:rPr lang="en-ZA" dirty="0"/>
              <a:t>Analysis</a:t>
            </a:r>
          </a:p>
          <a:p>
            <a:pPr marL="457200" indent="-457200">
              <a:buFont typeface="+mj-lt"/>
              <a:buAutoNum type="arabicPeriod"/>
            </a:pPr>
            <a:r>
              <a:rPr lang="en-ZA" dirty="0"/>
              <a:t>Location</a:t>
            </a:r>
          </a:p>
          <a:p>
            <a:endParaRPr lang="en-US" dirty="0"/>
          </a:p>
          <a:p>
            <a:endParaRPr lang="en-US" dirty="0"/>
          </a:p>
          <a:p>
            <a:endParaRPr lang="en-ZA" dirty="0"/>
          </a:p>
        </p:txBody>
      </p:sp>
      <p:pic>
        <p:nvPicPr>
          <p:cNvPr id="6" name="Picture 5" descr="A close up of a device&#10;&#10;Description automatically generated">
            <a:extLst>
              <a:ext uri="{FF2B5EF4-FFF2-40B4-BE49-F238E27FC236}">
                <a16:creationId xmlns:a16="http://schemas.microsoft.com/office/drawing/2014/main" id="{88707840-FD63-45E2-ABED-D9FCEF7888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0775" y="2563944"/>
            <a:ext cx="3020751" cy="3442812"/>
          </a:xfrm>
          <a:prstGeom prst="rect">
            <a:avLst/>
          </a:prstGeom>
        </p:spPr>
      </p:pic>
    </p:spTree>
    <p:extLst>
      <p:ext uri="{BB962C8B-B14F-4D97-AF65-F5344CB8AC3E}">
        <p14:creationId xmlns:p14="http://schemas.microsoft.com/office/powerpoint/2010/main" val="3846806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5C600-5E5E-4D8E-882D-ED2FB31B7ACF}"/>
              </a:ext>
            </a:extLst>
          </p:cNvPr>
          <p:cNvSpPr>
            <a:spLocks noGrp="1"/>
          </p:cNvSpPr>
          <p:nvPr>
            <p:ph type="title"/>
          </p:nvPr>
        </p:nvSpPr>
        <p:spPr/>
        <p:txBody>
          <a:bodyPr/>
          <a:lstStyle/>
          <a:p>
            <a:r>
              <a:rPr lang="en-US" dirty="0"/>
              <a:t>File organization: versioning</a:t>
            </a:r>
            <a:endParaRPr lang="en-ZA" dirty="0"/>
          </a:p>
        </p:txBody>
      </p:sp>
      <p:sp>
        <p:nvSpPr>
          <p:cNvPr id="3" name="Content Placeholder 2">
            <a:extLst>
              <a:ext uri="{FF2B5EF4-FFF2-40B4-BE49-F238E27FC236}">
                <a16:creationId xmlns:a16="http://schemas.microsoft.com/office/drawing/2014/main" id="{84299249-E9BA-4ED5-B69E-741EAC63BD33}"/>
              </a:ext>
            </a:extLst>
          </p:cNvPr>
          <p:cNvSpPr>
            <a:spLocks noGrp="1"/>
          </p:cNvSpPr>
          <p:nvPr>
            <p:ph idx="1"/>
          </p:nvPr>
        </p:nvSpPr>
        <p:spPr>
          <a:xfrm>
            <a:off x="676656" y="2011680"/>
            <a:ext cx="10753725" cy="3851792"/>
          </a:xfrm>
        </p:spPr>
        <p:txBody>
          <a:bodyPr>
            <a:normAutofit fontScale="92500" lnSpcReduction="10000"/>
          </a:bodyPr>
          <a:lstStyle/>
          <a:p>
            <a:r>
              <a:rPr lang="en-US" dirty="0"/>
              <a:t>Track versions of:</a:t>
            </a:r>
          </a:p>
          <a:p>
            <a:pPr>
              <a:buFont typeface="Wingdings" panose="05000000000000000000" pitchFamily="2" charset="2"/>
              <a:buChar char="v"/>
            </a:pPr>
            <a:r>
              <a:rPr lang="en-US" dirty="0"/>
              <a:t>Analysis/program/scripts while keeping the original version of the data file the same or</a:t>
            </a:r>
          </a:p>
          <a:p>
            <a:pPr>
              <a:buFont typeface="Wingdings" panose="05000000000000000000" pitchFamily="2" charset="2"/>
              <a:buChar char="v"/>
            </a:pPr>
            <a:r>
              <a:rPr lang="en-US" dirty="0"/>
              <a:t>Data files themselves</a:t>
            </a:r>
          </a:p>
          <a:p>
            <a:pPr marL="0" indent="0">
              <a:buNone/>
            </a:pPr>
            <a:endParaRPr lang="en-US" dirty="0"/>
          </a:p>
          <a:p>
            <a:pPr marL="0" indent="0">
              <a:buNone/>
            </a:pPr>
            <a:r>
              <a:rPr lang="en-US" dirty="0"/>
              <a:t>Things to document:</a:t>
            </a:r>
          </a:p>
          <a:p>
            <a:pPr>
              <a:buFont typeface="Arial" panose="020B0604020202020204" pitchFamily="34" charset="0"/>
              <a:buChar char="•"/>
            </a:pPr>
            <a:r>
              <a:rPr lang="en-US" dirty="0"/>
              <a:t>What was changed?</a:t>
            </a:r>
          </a:p>
          <a:p>
            <a:pPr>
              <a:buFont typeface="Arial" panose="020B0604020202020204" pitchFamily="34" charset="0"/>
              <a:buChar char="•"/>
            </a:pPr>
            <a:r>
              <a:rPr lang="en-US" dirty="0"/>
              <a:t>Who is responsible?</a:t>
            </a:r>
          </a:p>
          <a:p>
            <a:pPr>
              <a:buFont typeface="Arial" panose="020B0604020202020204" pitchFamily="34" charset="0"/>
              <a:buChar char="•"/>
            </a:pPr>
            <a:r>
              <a:rPr lang="en-US" dirty="0"/>
              <a:t>When did it happen?</a:t>
            </a:r>
          </a:p>
          <a:p>
            <a:pPr>
              <a:buFont typeface="Arial" panose="020B0604020202020204" pitchFamily="34" charset="0"/>
              <a:buChar char="•"/>
            </a:pPr>
            <a:r>
              <a:rPr lang="en-US" dirty="0"/>
              <a:t>Why?</a:t>
            </a:r>
            <a:endParaRPr lang="en-ZA" dirty="0"/>
          </a:p>
        </p:txBody>
      </p:sp>
    </p:spTree>
    <p:extLst>
      <p:ext uri="{BB962C8B-B14F-4D97-AF65-F5344CB8AC3E}">
        <p14:creationId xmlns:p14="http://schemas.microsoft.com/office/powerpoint/2010/main" val="17430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p:nvPr/>
        </p:nvSpPr>
        <p:spPr>
          <a:xfrm>
            <a:off x="783265" y="2493688"/>
            <a:ext cx="11296000" cy="3930400"/>
          </a:xfrm>
          <a:prstGeom prst="rect">
            <a:avLst/>
          </a:prstGeom>
          <a:noFill/>
          <a:ln>
            <a:noFill/>
          </a:ln>
        </p:spPr>
        <p:txBody>
          <a:bodyPr spcFirstLastPara="1" wrap="square" lIns="121900" tIns="121900" rIns="121900" bIns="121900" anchor="ctr" anchorCtr="0">
            <a:noAutofit/>
          </a:bodyPr>
          <a:lstStyle/>
          <a:p>
            <a:r>
              <a:rPr lang="en" sz="2400" dirty="0">
                <a:latin typeface="Calibri Light" panose="020F0302020204030204" pitchFamily="34" charset="0"/>
                <a:ea typeface="Source Code Pro"/>
                <a:cs typeface="Calibri Light" panose="020F0302020204030204" pitchFamily="34" charset="0"/>
                <a:sym typeface="Source Code Pro"/>
              </a:rPr>
              <a:t>A data management plan should address the questions: </a:t>
            </a:r>
            <a:endParaRPr sz="2400" dirty="0">
              <a:latin typeface="Calibri Light" panose="020F0302020204030204" pitchFamily="34" charset="0"/>
              <a:ea typeface="Source Code Pro"/>
              <a:cs typeface="Calibri Light" panose="020F0302020204030204" pitchFamily="34" charset="0"/>
              <a:sym typeface="Source Code Pro"/>
            </a:endParaRPr>
          </a:p>
          <a:p>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What data will be generated by the activity?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What procedures will be used to manage the data?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Which file format(s) will be used for the data?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How will changes in the data files be tracked?</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a:t>
            </a:r>
            <a:r>
              <a:rPr lang="en" sz="2400" b="1" dirty="0">
                <a:solidFill>
                  <a:srgbClr val="FF0000"/>
                </a:solidFill>
                <a:latin typeface="Calibri Light" panose="020F0302020204030204" pitchFamily="34" charset="0"/>
                <a:ea typeface="Source Code Pro"/>
                <a:cs typeface="Calibri Light" panose="020F0302020204030204" pitchFamily="34" charset="0"/>
                <a:sym typeface="Source Code Pro"/>
              </a:rPr>
              <a:t>Where will the data be stored?</a:t>
            </a:r>
            <a:endParaRPr sz="2400" b="1" dirty="0">
              <a:solidFill>
                <a:srgbClr val="FF0000"/>
              </a:solidFill>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Who will have access to the data?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How will the data be documented (metadata)?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Will the data be available in a repository?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What archive and long-term retention solutions are planned?</a:t>
            </a:r>
            <a:endParaRPr sz="2400" dirty="0">
              <a:latin typeface="Calibri Light" panose="020F0302020204030204" pitchFamily="34" charset="0"/>
              <a:ea typeface="Source Code Pro"/>
              <a:cs typeface="Calibri Light" panose="020F0302020204030204" pitchFamily="34" charset="0"/>
              <a:sym typeface="Source Code Pro"/>
            </a:endParaRPr>
          </a:p>
        </p:txBody>
      </p:sp>
      <p:sp>
        <p:nvSpPr>
          <p:cNvPr id="81" name="Shape 81"/>
          <p:cNvSpPr txBox="1"/>
          <p:nvPr/>
        </p:nvSpPr>
        <p:spPr>
          <a:xfrm>
            <a:off x="597333" y="335367"/>
            <a:ext cx="11205600" cy="1017200"/>
          </a:xfrm>
          <a:prstGeom prst="rect">
            <a:avLst/>
          </a:prstGeom>
          <a:noFill/>
          <a:ln>
            <a:noFill/>
          </a:ln>
        </p:spPr>
        <p:txBody>
          <a:bodyPr spcFirstLastPara="1" wrap="square" lIns="121900" tIns="121900" rIns="121900" bIns="121900" anchor="t" anchorCtr="0">
            <a:noAutofit/>
          </a:bodyPr>
          <a:lstStyle/>
          <a:p>
            <a:r>
              <a:rPr lang="en" sz="5600" b="1" u="sng" dirty="0">
                <a:solidFill>
                  <a:schemeClr val="hlink"/>
                </a:solidFill>
                <a:latin typeface="Calibri Light" panose="020F0302020204030204" pitchFamily="34" charset="0"/>
                <a:ea typeface="Amatic SC"/>
                <a:cs typeface="Calibri Light" panose="020F0302020204030204" pitchFamily="34" charset="0"/>
                <a:sym typeface="Amatic SC"/>
                <a:hlinkClick r:id="rId3"/>
              </a:rPr>
              <a:t>IOC Guide 73: </a:t>
            </a:r>
            <a:endParaRPr sz="5600" b="1" dirty="0">
              <a:latin typeface="Calibri Light" panose="020F0302020204030204" pitchFamily="34" charset="0"/>
              <a:ea typeface="Amatic SC"/>
              <a:cs typeface="Calibri Light" panose="020F0302020204030204" pitchFamily="34" charset="0"/>
              <a:sym typeface="Amatic SC"/>
            </a:endParaRPr>
          </a:p>
          <a:p>
            <a:r>
              <a:rPr lang="en" sz="4800" b="1" u="sng" dirty="0">
                <a:solidFill>
                  <a:schemeClr val="hlink"/>
                </a:solidFill>
                <a:latin typeface="Calibri Light" panose="020F0302020204030204" pitchFamily="34" charset="0"/>
                <a:ea typeface="Amatic SC"/>
                <a:cs typeface="Calibri Light" panose="020F0302020204030204" pitchFamily="34" charset="0"/>
                <a:sym typeface="Amatic SC"/>
                <a:hlinkClick r:id="rId3"/>
              </a:rPr>
              <a:t>Guidelines for a Data Management Plan</a:t>
            </a:r>
            <a:endParaRPr sz="4800" b="1" dirty="0">
              <a:latin typeface="Calibri Light" panose="020F0302020204030204" pitchFamily="34" charset="0"/>
              <a:ea typeface="Amatic SC"/>
              <a:cs typeface="Calibri Light" panose="020F0302020204030204" pitchFamily="34" charset="0"/>
              <a:sym typeface="Amatic SC"/>
            </a:endParaRPr>
          </a:p>
        </p:txBody>
      </p:sp>
    </p:spTree>
    <p:extLst>
      <p:ext uri="{BB962C8B-B14F-4D97-AF65-F5344CB8AC3E}">
        <p14:creationId xmlns:p14="http://schemas.microsoft.com/office/powerpoint/2010/main" val="1304758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E94A1-9C4C-4E18-A9AF-85C3941D9C6B}"/>
              </a:ext>
            </a:extLst>
          </p:cNvPr>
          <p:cNvSpPr>
            <a:spLocks noGrp="1"/>
          </p:cNvSpPr>
          <p:nvPr>
            <p:ph type="title"/>
          </p:nvPr>
        </p:nvSpPr>
        <p:spPr>
          <a:xfrm>
            <a:off x="657224" y="499533"/>
            <a:ext cx="10772775" cy="1658198"/>
          </a:xfrm>
        </p:spPr>
        <p:txBody>
          <a:bodyPr>
            <a:normAutofit/>
          </a:bodyPr>
          <a:lstStyle/>
          <a:p>
            <a:r>
              <a:rPr lang="en-US" dirty="0"/>
              <a:t>Storage (</a:t>
            </a:r>
            <a:r>
              <a:rPr lang="en-US" u="sng" dirty="0"/>
              <a:t>Active</a:t>
            </a:r>
            <a:r>
              <a:rPr lang="en-US" dirty="0"/>
              <a:t> phase backup)</a:t>
            </a:r>
            <a:endParaRPr lang="en-ZA" dirty="0"/>
          </a:p>
        </p:txBody>
      </p:sp>
      <p:graphicFrame>
        <p:nvGraphicFramePr>
          <p:cNvPr id="5" name="Content Placeholder 2">
            <a:extLst>
              <a:ext uri="{FF2B5EF4-FFF2-40B4-BE49-F238E27FC236}">
                <a16:creationId xmlns:a16="http://schemas.microsoft.com/office/drawing/2014/main" id="{4D737EAF-B647-433E-9931-783E69C5E5C5}"/>
              </a:ext>
            </a:extLst>
          </p:cNvPr>
          <p:cNvGraphicFramePr>
            <a:graphicFrameLocks noGrp="1"/>
          </p:cNvGraphicFramePr>
          <p:nvPr>
            <p:ph idx="1"/>
            <p:extLst>
              <p:ext uri="{D42A27DB-BD31-4B8C-83A1-F6EECF244321}">
                <p14:modId xmlns:p14="http://schemas.microsoft.com/office/powerpoint/2010/main" val="1940043774"/>
              </p:ext>
            </p:extLst>
          </p:nvPr>
        </p:nvGraphicFramePr>
        <p:xfrm>
          <a:off x="676275" y="2373549"/>
          <a:ext cx="10753725" cy="3599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9871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p:nvPr/>
        </p:nvSpPr>
        <p:spPr>
          <a:xfrm>
            <a:off x="783265" y="2493688"/>
            <a:ext cx="11296000" cy="3930400"/>
          </a:xfrm>
          <a:prstGeom prst="rect">
            <a:avLst/>
          </a:prstGeom>
          <a:noFill/>
          <a:ln>
            <a:noFill/>
          </a:ln>
        </p:spPr>
        <p:txBody>
          <a:bodyPr spcFirstLastPara="1" wrap="square" lIns="121900" tIns="121900" rIns="121900" bIns="121900" anchor="ctr" anchorCtr="0">
            <a:noAutofit/>
          </a:bodyPr>
          <a:lstStyle/>
          <a:p>
            <a:r>
              <a:rPr lang="en" sz="2400" dirty="0">
                <a:latin typeface="Calibri Light" panose="020F0302020204030204" pitchFamily="34" charset="0"/>
                <a:ea typeface="Source Code Pro"/>
                <a:cs typeface="Calibri Light" panose="020F0302020204030204" pitchFamily="34" charset="0"/>
                <a:sym typeface="Source Code Pro"/>
              </a:rPr>
              <a:t>A data management plan should address the questions: </a:t>
            </a:r>
            <a:endParaRPr sz="2400" dirty="0">
              <a:latin typeface="Calibri Light" panose="020F0302020204030204" pitchFamily="34" charset="0"/>
              <a:ea typeface="Source Code Pro"/>
              <a:cs typeface="Calibri Light" panose="020F0302020204030204" pitchFamily="34" charset="0"/>
              <a:sym typeface="Source Code Pro"/>
            </a:endParaRPr>
          </a:p>
          <a:p>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What data will be generated by the activity?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What procedures will be used to manage the data?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a:t>
            </a:r>
            <a:r>
              <a:rPr lang="en" sz="2400" b="1" dirty="0">
                <a:solidFill>
                  <a:srgbClr val="FF0000"/>
                </a:solidFill>
                <a:latin typeface="Calibri Light" panose="020F0302020204030204" pitchFamily="34" charset="0"/>
                <a:ea typeface="Source Code Pro"/>
                <a:cs typeface="Calibri Light" panose="020F0302020204030204" pitchFamily="34" charset="0"/>
                <a:sym typeface="Source Code Pro"/>
              </a:rPr>
              <a:t>Which file format(s) will be used for the data? </a:t>
            </a:r>
            <a:endParaRPr sz="2400" b="1" dirty="0">
              <a:solidFill>
                <a:srgbClr val="FF0000"/>
              </a:solidFill>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How will changes in the data files be tracked?</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Where will the data be stored?</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Who will have access to the data?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How will the data be documented (metadata)?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Will the data be available in a repository? </a:t>
            </a:r>
            <a:endParaRPr sz="2400" dirty="0">
              <a:latin typeface="Calibri Light" panose="020F0302020204030204" pitchFamily="34" charset="0"/>
              <a:ea typeface="Source Code Pro"/>
              <a:cs typeface="Calibri Light" panose="020F0302020204030204" pitchFamily="34" charset="0"/>
              <a:sym typeface="Source Code Pro"/>
            </a:endParaRPr>
          </a:p>
          <a:p>
            <a:r>
              <a:rPr lang="en" sz="2400" dirty="0">
                <a:latin typeface="Calibri Light" panose="020F0302020204030204" pitchFamily="34" charset="0"/>
                <a:ea typeface="Source Code Pro"/>
                <a:cs typeface="Calibri Light" panose="020F0302020204030204" pitchFamily="34" charset="0"/>
                <a:sym typeface="Source Code Pro"/>
              </a:rPr>
              <a:t>• What archive and long-term retention solutions are planned?</a:t>
            </a:r>
            <a:endParaRPr sz="2400" dirty="0">
              <a:latin typeface="Calibri Light" panose="020F0302020204030204" pitchFamily="34" charset="0"/>
              <a:ea typeface="Source Code Pro"/>
              <a:cs typeface="Calibri Light" panose="020F0302020204030204" pitchFamily="34" charset="0"/>
              <a:sym typeface="Source Code Pro"/>
            </a:endParaRPr>
          </a:p>
        </p:txBody>
      </p:sp>
      <p:sp>
        <p:nvSpPr>
          <p:cNvPr id="81" name="Shape 81"/>
          <p:cNvSpPr txBox="1"/>
          <p:nvPr/>
        </p:nvSpPr>
        <p:spPr>
          <a:xfrm>
            <a:off x="597333" y="335367"/>
            <a:ext cx="11205600" cy="1017200"/>
          </a:xfrm>
          <a:prstGeom prst="rect">
            <a:avLst/>
          </a:prstGeom>
          <a:noFill/>
          <a:ln>
            <a:noFill/>
          </a:ln>
        </p:spPr>
        <p:txBody>
          <a:bodyPr spcFirstLastPara="1" wrap="square" lIns="121900" tIns="121900" rIns="121900" bIns="121900" anchor="t" anchorCtr="0">
            <a:noAutofit/>
          </a:bodyPr>
          <a:lstStyle/>
          <a:p>
            <a:r>
              <a:rPr lang="en" sz="5600" b="1" u="sng" dirty="0">
                <a:solidFill>
                  <a:schemeClr val="hlink"/>
                </a:solidFill>
                <a:latin typeface="Calibri Light" panose="020F0302020204030204" pitchFamily="34" charset="0"/>
                <a:ea typeface="Amatic SC"/>
                <a:cs typeface="Calibri Light" panose="020F0302020204030204" pitchFamily="34" charset="0"/>
                <a:sym typeface="Amatic SC"/>
                <a:hlinkClick r:id="rId3"/>
              </a:rPr>
              <a:t>IOC Guide 73: </a:t>
            </a:r>
            <a:endParaRPr sz="5600" b="1" dirty="0">
              <a:latin typeface="Calibri Light" panose="020F0302020204030204" pitchFamily="34" charset="0"/>
              <a:ea typeface="Amatic SC"/>
              <a:cs typeface="Calibri Light" panose="020F0302020204030204" pitchFamily="34" charset="0"/>
              <a:sym typeface="Amatic SC"/>
            </a:endParaRPr>
          </a:p>
          <a:p>
            <a:r>
              <a:rPr lang="en" sz="4800" b="1" u="sng" dirty="0">
                <a:solidFill>
                  <a:schemeClr val="hlink"/>
                </a:solidFill>
                <a:latin typeface="Calibri Light" panose="020F0302020204030204" pitchFamily="34" charset="0"/>
                <a:ea typeface="Amatic SC"/>
                <a:cs typeface="Calibri Light" panose="020F0302020204030204" pitchFamily="34" charset="0"/>
                <a:sym typeface="Amatic SC"/>
                <a:hlinkClick r:id="rId3"/>
              </a:rPr>
              <a:t>Guidelines for a Data Management Plan</a:t>
            </a:r>
            <a:endParaRPr sz="4800" b="1" dirty="0">
              <a:latin typeface="Calibri Light" panose="020F0302020204030204" pitchFamily="34" charset="0"/>
              <a:ea typeface="Amatic SC"/>
              <a:cs typeface="Calibri Light" panose="020F0302020204030204" pitchFamily="34" charset="0"/>
              <a:sym typeface="Amatic SC"/>
            </a:endParaRPr>
          </a:p>
        </p:txBody>
      </p:sp>
    </p:spTree>
    <p:extLst>
      <p:ext uri="{BB962C8B-B14F-4D97-AF65-F5344CB8AC3E}">
        <p14:creationId xmlns:p14="http://schemas.microsoft.com/office/powerpoint/2010/main" val="393649259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11428</TotalTime>
  <Words>4903</Words>
  <Application>Microsoft Office PowerPoint</Application>
  <PresentationFormat>Widescreen</PresentationFormat>
  <Paragraphs>438</Paragraphs>
  <Slides>38</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Calibri Light</vt:lpstr>
      <vt:lpstr>StarSymbol</vt:lpstr>
      <vt:lpstr>Syncopate</vt:lpstr>
      <vt:lpstr>Times New Roman</vt:lpstr>
      <vt:lpstr>Wingdings</vt:lpstr>
      <vt:lpstr>Metropolitan</vt:lpstr>
      <vt:lpstr>Data management Data Management Plans Data Formats Metadata  Repositories</vt:lpstr>
      <vt:lpstr>PowerPoint Presentation</vt:lpstr>
      <vt:lpstr>File organization: Naming conventions (Active research phase)</vt:lpstr>
      <vt:lpstr>File organization: Naming conventions</vt:lpstr>
      <vt:lpstr>File organization: File structure</vt:lpstr>
      <vt:lpstr>File organization: versioning</vt:lpstr>
      <vt:lpstr>PowerPoint Presentation</vt:lpstr>
      <vt:lpstr>Storage (Active phase backup)</vt:lpstr>
      <vt:lpstr>PowerPoint Presentation</vt:lpstr>
      <vt:lpstr>What do we mean by data?</vt:lpstr>
      <vt:lpstr>File formats</vt:lpstr>
      <vt:lpstr>File formats: ASCII</vt:lpstr>
      <vt:lpstr>File formats: Binary</vt:lpstr>
      <vt:lpstr>File formats : xml</vt:lpstr>
      <vt:lpstr>File formats: NetCDF</vt:lpstr>
      <vt:lpstr>The NetCDF data model (and xarray’s)</vt:lpstr>
      <vt:lpstr>PowerPoint Presentation</vt:lpstr>
      <vt:lpstr>PowerPoint Presentation</vt:lpstr>
      <vt:lpstr>Multidimensional arrays</vt:lpstr>
      <vt:lpstr>Understanding grids and pseudocolor mesh</vt:lpstr>
      <vt:lpstr>File formats: PDF-A</vt:lpstr>
      <vt:lpstr>PowerPoint Presentation</vt:lpstr>
      <vt:lpstr>Applied Ocean Science   Importance of Metadata</vt:lpstr>
      <vt:lpstr>PowerPoint Presentation</vt:lpstr>
      <vt:lpstr>Data, finally…</vt:lpstr>
      <vt:lpstr>Data with Metadata</vt:lpstr>
      <vt:lpstr>PowerPoint Presentation</vt:lpstr>
      <vt:lpstr>PowerPoint Presentation</vt:lpstr>
      <vt:lpstr>Metadata</vt:lpstr>
      <vt:lpstr>Metadata (cont.)</vt:lpstr>
      <vt:lpstr>https://www.go-fair.org/fair-principles/</vt:lpstr>
      <vt:lpstr>PowerPoint Presentation</vt:lpstr>
      <vt:lpstr>Data sharing: Copyright and Licensing, DOIs</vt:lpstr>
      <vt:lpstr>Regularly Used Licenses</vt:lpstr>
      <vt:lpstr>Licensing</vt:lpstr>
      <vt:lpstr>PowerPoint Presentation</vt:lpstr>
      <vt:lpstr>DOIs: Digital Object Identifiers</vt:lpstr>
      <vt:lpstr>Data publication sites and DOIs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dc:title>
  <dc:creator>Raymond Roman</dc:creator>
  <cp:lastModifiedBy>Marcello Vichi</cp:lastModifiedBy>
  <cp:revision>24</cp:revision>
  <dcterms:created xsi:type="dcterms:W3CDTF">2020-03-09T17:16:37Z</dcterms:created>
  <dcterms:modified xsi:type="dcterms:W3CDTF">2025-08-24T14:16:28Z</dcterms:modified>
</cp:coreProperties>
</file>