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Captain Planet Stuck in The Basement </a:t>
            </a:r>
            <a:r>
              <a:rPr lang="en-US" sz="1400" dirty="0" smtClean="0"/>
              <a:t>(a working title)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diablo style magic driven dungeon crawler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4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upon Omega Mage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control scheme to WASD </a:t>
            </a:r>
          </a:p>
          <a:p>
            <a:r>
              <a:rPr lang="en-US" dirty="0" smtClean="0"/>
              <a:t>Add mini map (possibly)</a:t>
            </a:r>
          </a:p>
          <a:p>
            <a:r>
              <a:rPr lang="en-US" dirty="0" smtClean="0"/>
              <a:t>Add traps and environmental hazards</a:t>
            </a:r>
          </a:p>
          <a:p>
            <a:r>
              <a:rPr lang="en-US" dirty="0" err="1" smtClean="0"/>
              <a:t>Powerups</a:t>
            </a:r>
            <a:r>
              <a:rPr lang="en-US" dirty="0" smtClean="0"/>
              <a:t> and Inventory</a:t>
            </a:r>
          </a:p>
          <a:p>
            <a:r>
              <a:rPr lang="en-US" dirty="0" smtClean="0"/>
              <a:t>Learning new spells</a:t>
            </a:r>
          </a:p>
          <a:p>
            <a:r>
              <a:rPr lang="en-US" dirty="0" err="1" smtClean="0"/>
              <a:t>Healthbar</a:t>
            </a:r>
            <a:r>
              <a:rPr lang="en-US" dirty="0" smtClean="0"/>
              <a:t> on enemies</a:t>
            </a:r>
          </a:p>
          <a:p>
            <a:r>
              <a:rPr lang="en-US" dirty="0" err="1" smtClean="0"/>
              <a:t>Mana</a:t>
            </a:r>
            <a:r>
              <a:rPr lang="en-US" dirty="0" smtClean="0"/>
              <a:t> system </a:t>
            </a:r>
          </a:p>
          <a:p>
            <a:r>
              <a:rPr lang="en-US" dirty="0" smtClean="0"/>
              <a:t>Dynamic Lighting (if time permits)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5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the token creative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improvements</a:t>
            </a:r>
          </a:p>
          <a:p>
            <a:r>
              <a:rPr lang="en-US" dirty="0" smtClean="0"/>
              <a:t>Menu systems and general UI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67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 the Unity-Bomber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</a:t>
            </a:r>
          </a:p>
          <a:p>
            <a:r>
              <a:rPr lang="en-US" dirty="0" smtClean="0"/>
              <a:t>Enemy programming</a:t>
            </a:r>
          </a:p>
        </p:txBody>
      </p:sp>
    </p:spTree>
    <p:extLst>
      <p:ext uri="{BB962C8B-B14F-4D97-AF65-F5344CB8AC3E}">
        <p14:creationId xmlns:p14="http://schemas.microsoft.com/office/powerpoint/2010/main" val="58463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 the good looking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Design</a:t>
            </a:r>
          </a:p>
          <a:p>
            <a:r>
              <a:rPr lang="en-US" dirty="0" smtClean="0"/>
              <a:t>Spell Development</a:t>
            </a:r>
          </a:p>
          <a:p>
            <a:r>
              <a:rPr lang="en-US" dirty="0" err="1" smtClean="0"/>
              <a:t>Minimap</a:t>
            </a:r>
            <a:endParaRPr lang="en-US" dirty="0"/>
          </a:p>
          <a:p>
            <a:r>
              <a:rPr lang="en-US" dirty="0" smtClean="0"/>
              <a:t>Slay </a:t>
            </a:r>
            <a:r>
              <a:rPr lang="en-US" dirty="0" err="1" smtClean="0"/>
              <a:t>MonoDevelop</a:t>
            </a:r>
            <a:r>
              <a:rPr lang="en-US" dirty="0" smtClean="0"/>
              <a:t> like the rabid dog it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6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57673" cy="706964"/>
          </a:xfrm>
        </p:spPr>
        <p:txBody>
          <a:bodyPr/>
          <a:lstStyle/>
          <a:p>
            <a:r>
              <a:rPr lang="en-US" dirty="0" smtClean="0"/>
              <a:t>Kurt the only one to finish school 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Powerups</a:t>
            </a:r>
            <a:endParaRPr lang="en-US" dirty="0" smtClean="0"/>
          </a:p>
          <a:p>
            <a:r>
              <a:rPr lang="en-US" dirty="0" smtClean="0"/>
              <a:t>Inventory</a:t>
            </a:r>
          </a:p>
          <a:p>
            <a:r>
              <a:rPr lang="en-US" dirty="0" smtClean="0"/>
              <a:t>Controller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overlord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28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515</TotalTime>
  <Words>105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Captain Planet Stuck in The Basement (a working title)</vt:lpstr>
      <vt:lpstr>Built upon Omega Mage </vt:lpstr>
      <vt:lpstr>Mark the token creative</vt:lpstr>
      <vt:lpstr>Travis the Unity-Bomber</vt:lpstr>
      <vt:lpstr>Ben the good looking one</vt:lpstr>
      <vt:lpstr>Kurt the only one to finish school on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Erickson</dc:creator>
  <cp:lastModifiedBy>Benjamin Erickson</cp:lastModifiedBy>
  <cp:revision>7</cp:revision>
  <dcterms:created xsi:type="dcterms:W3CDTF">2015-04-06T19:52:09Z</dcterms:created>
  <dcterms:modified xsi:type="dcterms:W3CDTF">2015-04-07T04:27:46Z</dcterms:modified>
</cp:coreProperties>
</file>