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latin typeface="+mn-lt"/>
              </a:rPr>
              <a:t>30.5.2025.</a:t>
            </a:r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hr-HR" noProof="0" dirty="0"/>
              <a:t>Sigurnosni sustav s PIR senzorom i IR upravljanjem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E5396-E37F-6F5C-F041-695EC6E23CE7}"/>
              </a:ext>
            </a:extLst>
          </p:cNvPr>
          <p:cNvSpPr txBox="1"/>
          <p:nvPr/>
        </p:nvSpPr>
        <p:spPr>
          <a:xfrm>
            <a:off x="6309904" y="4068147"/>
            <a:ext cx="3560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noProof="0" dirty="0">
                <a:solidFill>
                  <a:schemeClr val="bg1"/>
                </a:solidFill>
              </a:rPr>
              <a:t>Student: Maja Vignjević</a:t>
            </a:r>
            <a:br>
              <a:rPr lang="hr-HR" noProof="0" dirty="0">
                <a:solidFill>
                  <a:schemeClr val="bg1"/>
                </a:solidFill>
              </a:rPr>
            </a:br>
            <a:r>
              <a:rPr lang="hr-HR" noProof="0" dirty="0">
                <a:solidFill>
                  <a:schemeClr val="bg1"/>
                </a:solidFill>
              </a:rPr>
              <a:t>Kolegij: Razvoj ugradbenih sustava</a:t>
            </a:r>
          </a:p>
          <a:p>
            <a:r>
              <a:rPr lang="hr-HR" noProof="0" dirty="0">
                <a:solidFill>
                  <a:schemeClr val="bg1"/>
                </a:solidFill>
              </a:rPr>
              <a:t>Tehničko veleučilište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F82-8383-3BF0-ACA4-478CA444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AD8-DA57-1B33-1B8A-25E491E95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hr-HR" b="1" noProof="0" dirty="0"/>
              <a:t>Postignuća projekta: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Uspješna realizacija sigurnosnog sustava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Funkcionalnosti implementirane u skladu sa zahtjevima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Sustav je pouzdan i energetski učinkovit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Pruža osnovu za daljnji razvoj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9CAB-F68D-8193-BAF6-F99D0C6053F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10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35C8-1166-7A20-024F-1A71EA9A7A7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285834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hr-HR" noProof="0" dirty="0"/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hr-HR" noProof="0" dirty="0"/>
              <a:t>Maja Vignjević</a:t>
            </a:r>
          </a:p>
          <a:p>
            <a:r>
              <a:rPr lang="hr-HR" noProof="0" dirty="0"/>
              <a:t>mvignjevi@tvz.hr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904958"/>
          </a:xfrm>
        </p:spPr>
        <p:txBody>
          <a:bodyPr tIns="457200">
            <a:normAutofit fontScale="85000" lnSpcReduction="20000"/>
          </a:bodyPr>
          <a:lstStyle/>
          <a:p>
            <a:r>
              <a:rPr lang="hr-HR" noProof="0" dirty="0"/>
              <a:t>Uvod</a:t>
            </a:r>
          </a:p>
          <a:p>
            <a:r>
              <a:rPr lang="hr-HR" noProof="0" dirty="0"/>
              <a:t>Tehnički zahtjevi</a:t>
            </a:r>
          </a:p>
          <a:p>
            <a:r>
              <a:rPr lang="hr-HR" noProof="0" dirty="0"/>
              <a:t>Arhitektura sustava</a:t>
            </a:r>
          </a:p>
          <a:p>
            <a:r>
              <a:rPr lang="hr-HR" noProof="0" dirty="0"/>
              <a:t>Glavne funkcionalnosti</a:t>
            </a:r>
          </a:p>
          <a:p>
            <a:r>
              <a:rPr lang="hr-HR" noProof="0" dirty="0"/>
              <a:t>Demonstracija (video)</a:t>
            </a:r>
          </a:p>
          <a:p>
            <a:r>
              <a:rPr lang="hr-HR" noProof="0" dirty="0"/>
              <a:t>Testiranje</a:t>
            </a:r>
          </a:p>
          <a:p>
            <a:r>
              <a:rPr lang="hr-HR" noProof="0" dirty="0"/>
              <a:t>Budućnost</a:t>
            </a:r>
          </a:p>
          <a:p>
            <a:r>
              <a:rPr lang="hr-HR" noProof="0" dirty="0"/>
              <a:t>Zaključak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20AD-880C-E6E3-5D43-4EEF84A7F8C8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593725" y="6332219"/>
            <a:ext cx="1313180" cy="247651"/>
          </a:xfrm>
        </p:spPr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DC63-5AB3-64CB-A886-73402B86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2BBE-AB34-A8A6-392A-DA8775CF2E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437747"/>
          </a:xfrm>
        </p:spPr>
        <p:txBody>
          <a:bodyPr vert="horz" lIns="0" tIns="22860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hr-HR" sz="2000" dirty="0">
                <a:solidFill>
                  <a:schemeClr val="bg1"/>
                </a:solidFill>
              </a:rPr>
              <a:t>Sigurnosni sustav za detekciju pokreta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hr-HR" sz="2000" b="0" dirty="0">
                <a:solidFill>
                  <a:schemeClr val="bg1"/>
                </a:solidFill>
              </a:rPr>
              <a:t>Projekt temeljen na Arduino platformi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hr-HR" sz="2000" b="0" dirty="0">
                <a:solidFill>
                  <a:schemeClr val="bg1"/>
                </a:solidFill>
              </a:rPr>
              <a:t>Detekcija pokreta, aktivacija alarma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hr-HR" sz="2000" b="0" dirty="0">
                <a:solidFill>
                  <a:schemeClr val="bg1"/>
                </a:solidFill>
              </a:rPr>
              <a:t>Upravljanje sustavom putem IR daljinskog upravljača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hr-HR" sz="2000" b="0" dirty="0">
                <a:solidFill>
                  <a:schemeClr val="bg1"/>
                </a:solidFill>
              </a:rPr>
              <a:t>Fokus na sigurnost prostora i energetsku učinkovitost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hr-HR" sz="2000" b="0" dirty="0" err="1">
                <a:solidFill>
                  <a:schemeClr val="bg1"/>
                </a:solidFill>
              </a:rPr>
              <a:t>Wokwi</a:t>
            </a:r>
            <a:r>
              <a:rPr lang="hr-HR" sz="2000" b="0" dirty="0">
                <a:solidFill>
                  <a:schemeClr val="bg1"/>
                </a:solidFill>
              </a:rPr>
              <a:t> simulacija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03F15-7304-7686-1110-285CE5BA142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3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71F1-CD21-B143-AAA1-D03D4B4442F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13318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34AF-427E-C012-B618-5DF380D3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Tehnički zahtjevi</a:t>
            </a:r>
            <a:br>
              <a:rPr lang="hr-HR" noProof="0" dirty="0"/>
            </a:br>
            <a:endParaRPr lang="hr-H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4F4F-5150-1A44-85B3-240CD525B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hr-HR" b="1" noProof="0" dirty="0"/>
              <a:t>Ključne funkcije sustava: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Detekcija pokreta pomoću PIR senzora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Aktivacija LED i </a:t>
            </a:r>
            <a:r>
              <a:rPr lang="hr-HR" noProof="0" dirty="0" err="1"/>
              <a:t>buzzera</a:t>
            </a:r>
            <a:r>
              <a:rPr lang="hr-HR" noProof="0" dirty="0"/>
              <a:t> pri detekciji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Gašenje alarma fizičkim gumbom ili IR daljinskim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 err="1"/>
              <a:t>Sleep</a:t>
            </a:r>
            <a:r>
              <a:rPr lang="hr-HR" noProof="0" dirty="0"/>
              <a:t> mode za štednju energije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Pokretanje i gašenje sustava IR upravljačem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C92A-572E-72AA-CDA0-63C0B153676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4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6934A-D488-6896-EA4B-D96BA7D803F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15465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CBA6-7A40-10C6-2C45-709FC56D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D8DC-B859-C38E-AB8A-D3ACC2EB02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0618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r-HR" b="1" noProof="0" dirty="0"/>
              <a:t>Hardverske komponente dostupne u </a:t>
            </a:r>
            <a:r>
              <a:rPr lang="hr-HR" b="1" noProof="0" dirty="0" err="1"/>
              <a:t>Wokwi</a:t>
            </a:r>
            <a:r>
              <a:rPr lang="hr-HR" b="1" noProof="0" dirty="0"/>
              <a:t> simulatoru: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PIR senzor pokreta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LED dioda i </a:t>
            </a:r>
            <a:r>
              <a:rPr lang="hr-HR" noProof="0" dirty="0" err="1"/>
              <a:t>piezo</a:t>
            </a:r>
            <a:r>
              <a:rPr lang="hr-HR" noProof="0" dirty="0"/>
              <a:t> </a:t>
            </a:r>
            <a:r>
              <a:rPr lang="hr-HR" noProof="0" dirty="0" err="1"/>
              <a:t>buzzer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LCD 20x4 ekran s I2C sučeljem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IR prijemnik + daljinski upravljač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54E9-1A68-3F7F-A5EA-5E35B8B504A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b="1" noProof="0" dirty="0"/>
              <a:t>Povezanost: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Senzor ➔ kontroler ➔ </a:t>
            </a:r>
            <a:r>
              <a:rPr lang="hr-HR" noProof="0" dirty="0" err="1"/>
              <a:t>aktuatori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LCD ➔ prikaz statusa sustava</a:t>
            </a:r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F07AD-3E3B-7CC9-F42B-8852FF0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5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CF348-F66C-D80C-F5BF-8AB20763B17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12343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55FB-FCFC-7521-26B1-BB0BAC97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Glavne funkcionalnosti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0602-C7B1-387C-E6FF-55D287A7B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hr-HR" b="1" noProof="0" dirty="0"/>
              <a:t>Funkcionalnosti sustava: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Pouzdana detekcija pokreta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Signalizacija upozorenja (LED + </a:t>
            </a:r>
            <a:r>
              <a:rPr lang="hr-HR" noProof="0" dirty="0" err="1"/>
              <a:t>buzzer</a:t>
            </a:r>
            <a:r>
              <a:rPr lang="hr-HR" noProof="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Upravljanje alarmom: gumb ili IR tipka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Pokretanje i gašenje cijelog sustava IR upravljačem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Ulazak u </a:t>
            </a:r>
            <a:r>
              <a:rPr lang="hr-HR" noProof="0" dirty="0" err="1"/>
              <a:t>sleep</a:t>
            </a:r>
            <a:r>
              <a:rPr lang="hr-HR" noProof="0" dirty="0"/>
              <a:t> </a:t>
            </a:r>
            <a:r>
              <a:rPr lang="hr-HR" noProof="0" dirty="0" err="1"/>
              <a:t>mod</a:t>
            </a:r>
            <a:r>
              <a:rPr lang="hr-HR" noProof="0" dirty="0"/>
              <a:t> kad nema aktivnosti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3CD93-5116-5081-1D00-4CB2BA2FC2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6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28DF9-2AAE-8313-C993-47933849C5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29780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756063-5DF0-1948-BBF4-34458C59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- video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8D1054-C566-ED91-916A-C41DAE3282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3098C-F236-E014-D995-011D3C84C3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7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6091-91A8-658D-5B0C-9912D720773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10549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7D8B-923F-44C3-69D8-6F977111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5CFB-0E1F-5B99-E71F-B6A5A79CDD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hr-HR" b="1" noProof="0" dirty="0"/>
              <a:t>Rezultati testiranja:</a:t>
            </a:r>
            <a:endParaRPr lang="hr-HR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Detekcija pokreta točna i brza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Aktivacija i deaktivacija alarma bez grešaka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 err="1"/>
              <a:t>Sleep</a:t>
            </a:r>
            <a:r>
              <a:rPr lang="hr-HR" noProof="0" dirty="0"/>
              <a:t> mode stabilan i pouzdan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IR kontrola sustava (PLAY i POWER) pouzdana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noProof="0" dirty="0"/>
              <a:t>Svi funkcionalni zahtjevi ispunjeni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0D3E-9C3C-4944-4D0A-8EB068C59E4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8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75EA6-3816-7D47-129D-FCDD1F070A9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12163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ABC2-F525-2A58-02D5-826B1AC4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Budućnost - ideje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D8E1-230E-4E14-6A01-0BCE70F395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sz="2000" dirty="0">
                <a:solidFill>
                  <a:schemeClr val="bg1"/>
                </a:solidFill>
              </a:rPr>
              <a:t>Mogućnosti nadogradnje: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/>
                </a:solidFill>
              </a:rPr>
              <a:t>Ugradnja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kamere</a:t>
            </a:r>
            <a:r>
              <a:rPr lang="en-US" sz="2000" b="0" dirty="0">
                <a:solidFill>
                  <a:schemeClr val="bg1"/>
                </a:solidFill>
              </a:rPr>
              <a:t> za </a:t>
            </a:r>
            <a:r>
              <a:rPr lang="en-US" sz="2000" b="0" dirty="0" err="1">
                <a:solidFill>
                  <a:schemeClr val="bg1"/>
                </a:solidFill>
              </a:rPr>
              <a:t>naprednu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detekciju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pokreta</a:t>
            </a:r>
            <a:endParaRPr lang="en-US" sz="2000" b="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/>
                </a:solidFill>
              </a:rPr>
              <a:t>Prepoznavanje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osoba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i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udaljenosti</a:t>
            </a:r>
            <a:endParaRPr lang="en-US" sz="2000" b="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IoT </a:t>
            </a:r>
            <a:r>
              <a:rPr lang="en-US" sz="2000" b="0" dirty="0" err="1">
                <a:solidFill>
                  <a:schemeClr val="bg1"/>
                </a:solidFill>
              </a:rPr>
              <a:t>povezivanje</a:t>
            </a:r>
            <a:r>
              <a:rPr lang="en-US" sz="2000" b="0" dirty="0">
                <a:solidFill>
                  <a:schemeClr val="bg1"/>
                </a:solidFill>
              </a:rPr>
              <a:t> za </a:t>
            </a:r>
            <a:r>
              <a:rPr lang="en-US" sz="2000" b="0" dirty="0" err="1">
                <a:solidFill>
                  <a:schemeClr val="bg1"/>
                </a:solidFill>
              </a:rPr>
              <a:t>udaljeno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upravljanje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sustavom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putem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mobitela</a:t>
            </a:r>
            <a:endParaRPr lang="en-US" sz="2000" b="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/>
                </a:solidFill>
              </a:rPr>
              <a:t>Integracija</a:t>
            </a:r>
            <a:r>
              <a:rPr lang="en-US" sz="2000" b="0" dirty="0">
                <a:solidFill>
                  <a:schemeClr val="bg1"/>
                </a:solidFill>
              </a:rPr>
              <a:t> s </a:t>
            </a:r>
            <a:r>
              <a:rPr lang="en-US" sz="2000" b="0" dirty="0" err="1">
                <a:solidFill>
                  <a:schemeClr val="bg1"/>
                </a:solidFill>
              </a:rPr>
              <a:t>pametnim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kućama</a:t>
            </a:r>
            <a:r>
              <a:rPr lang="en-US" sz="2000" b="0" dirty="0">
                <a:solidFill>
                  <a:schemeClr val="bg1"/>
                </a:solidFill>
              </a:rPr>
              <a:t> (Home Assistant, Google Home)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/>
                </a:solidFill>
              </a:rPr>
              <a:t>Višezonska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pokrivenost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većih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err="1">
                <a:solidFill>
                  <a:schemeClr val="bg1"/>
                </a:solidFill>
              </a:rPr>
              <a:t>prostora</a:t>
            </a:r>
            <a:endParaRPr lang="en-US" sz="2000" b="0" dirty="0">
              <a:solidFill>
                <a:schemeClr val="bg1"/>
              </a:solidFill>
            </a:endParaRPr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0E5C-B8D3-5940-D796-3764141AC5E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9</a:t>
            </a:fld>
            <a:endParaRPr lang="hr-HR" noProof="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DE61-1937-0003-23B3-86E1E47AF7D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 noProof="0" dirty="0">
                <a:latin typeface="+mn-lt"/>
              </a:rPr>
              <a:t>30.5.2025.</a:t>
            </a:r>
          </a:p>
        </p:txBody>
      </p:sp>
    </p:spTree>
    <p:extLst>
      <p:ext uri="{BB962C8B-B14F-4D97-AF65-F5344CB8AC3E}">
        <p14:creationId xmlns:p14="http://schemas.microsoft.com/office/powerpoint/2010/main" val="2857706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{966A698C-79CB-43B2-9D39-F47D138081EA}tf78853419_win32</Template>
  <TotalTime>17</TotalTime>
  <Words>322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Sigurnosni sustav s PIR senzorom i IR upravljanjem</vt:lpstr>
      <vt:lpstr>Sadržaj</vt:lpstr>
      <vt:lpstr>Uvod</vt:lpstr>
      <vt:lpstr>Tehnički zahtjevi </vt:lpstr>
      <vt:lpstr>Arhitektura sustava</vt:lpstr>
      <vt:lpstr>Glavne funkcionalnosti</vt:lpstr>
      <vt:lpstr>Demonstracija - video</vt:lpstr>
      <vt:lpstr>Testiranje</vt:lpstr>
      <vt:lpstr>Budućnost - ideje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Maja Vignjević</dc:creator>
  <cp:lastModifiedBy>Maja Vignjević</cp:lastModifiedBy>
  <cp:revision>4</cp:revision>
  <dcterms:created xsi:type="dcterms:W3CDTF">2025-04-28T02:06:50Z</dcterms:created>
  <dcterms:modified xsi:type="dcterms:W3CDTF">2025-04-28T02:27:31Z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