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9" d="100"/>
          <a:sy n="89" d="100"/>
        </p:scale>
        <p:origin x="-125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Registration/Login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743611"/>
            <a:ext cx="849245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</a:defRPr>
            </a:pPr>
            <a:r>
              <a:rPr dirty="0"/>
              <a:t>User enters mobile number -&gt; OTP sent via API -&gt; Verify OTP -&gt; JWT Token </a:t>
            </a:r>
            <a:r>
              <a:rPr dirty="0" smtClean="0"/>
              <a:t>generated</a:t>
            </a:r>
            <a:r>
              <a:rPr lang="en-IN" dirty="0"/>
              <a:t> </a:t>
            </a:r>
            <a:r>
              <a:rPr lang="en-IN" smtClean="0"/>
              <a:t>pdf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- Course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Purchase course via Razorpay -&gt; Watch videos in sequence -&gt; Attempt MCQ -&gt; Score &gt;= 33% generates Certificate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Teacher - Upload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Login -&gt; Upload Course (Category &gt; Sub-category &gt; Course) -&gt; Add videos, notes, MCQs, assignments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University Role 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Assign Staff Roles -&gt; Upload Courses -&gt; Monitor Revenue -&gt; Issue Certificates (if 33%+ score)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Admin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Manage users -&gt; Approve courses via Review Board -&gt; Design Certificates -&gt; Handle Settlements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Referral Partner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Register -&gt; Share Referral Link -&gt; Track earnings -&gt; Request settlement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Sub-admins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09728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Different roles: Blog (approve), Finance (settlements), Career Cell (jobs), Governance (MoUs), Review (course content)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142</Words>
  <Application>Microsoft Office PowerPoint</Application>
  <PresentationFormat>On-screen Show (4:3)</PresentationFormat>
  <Paragraphs>21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User Registration/Login</vt:lpstr>
      <vt:lpstr>Student - Course Flow</vt:lpstr>
      <vt:lpstr>Teacher - Upload Flow</vt:lpstr>
      <vt:lpstr>University Role Flow</vt:lpstr>
      <vt:lpstr>Super Admin</vt:lpstr>
      <vt:lpstr>Referral Partner</vt:lpstr>
      <vt:lpstr>Sub-admins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User Registration/Login</dc:title>
  <dc:creator>hp</dc:creator>
  <dc:description>generated using python-pptx</dc:description>
  <cp:lastModifiedBy>hp</cp:lastModifiedBy>
  <cp:revision>3</cp:revision>
  <dcterms:created xsi:type="dcterms:W3CDTF">2013-01-27T09:14:16Z</dcterms:created>
  <dcterms:modified xsi:type="dcterms:W3CDTF">2025-08-07T07:52:44Z</dcterms:modified>
</cp:coreProperties>
</file>