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30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8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12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3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80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1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9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56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0458A-0426-45C7-AD17-CAA2B5388755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7FC32-2288-4F4B-B7B5-098DD31C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8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5888"/>
            <a:ext cx="7772400" cy="1470025"/>
          </a:xfrm>
        </p:spPr>
        <p:txBody>
          <a:bodyPr>
            <a:normAutofit/>
          </a:bodyPr>
          <a:lstStyle/>
          <a:p>
            <a:r>
              <a:rPr lang="en-IN" sz="2800" dirty="0" err="1" smtClean="0"/>
              <a:t>Auth</a:t>
            </a:r>
            <a:r>
              <a:rPr lang="en-IN" sz="2800" dirty="0" smtClean="0"/>
              <a:t> </a:t>
            </a:r>
            <a:r>
              <a:rPr lang="en-IN" sz="2800" dirty="0" err="1" smtClean="0"/>
              <a:t>api</a:t>
            </a:r>
            <a:r>
              <a:rPr lang="en-IN" sz="2800" dirty="0" smtClean="0"/>
              <a:t> </a:t>
            </a:r>
            <a:br>
              <a:rPr lang="en-IN" sz="2800" dirty="0" smtClean="0"/>
            </a:br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63125"/>
              </p:ext>
            </p:extLst>
          </p:nvPr>
        </p:nvGraphicFramePr>
        <p:xfrm>
          <a:off x="457200" y="2308701"/>
          <a:ext cx="8229600" cy="31089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Endpoint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/auth/register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Register user with role (student, teacher,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/auth/login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OTP-based login, return JWT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r>
                        <a:rPr lang="en-IN" dirty="0" err="1"/>
                        <a:t>auth</a:t>
                      </a:r>
                      <a:r>
                        <a:rPr lang="en-IN" dirty="0"/>
                        <a:t>/verify-</a:t>
                      </a:r>
                      <a:r>
                        <a:rPr lang="en-IN" dirty="0" err="1"/>
                        <a:t>otp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Verify OTP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r>
                        <a:rPr lang="en-IN" dirty="0" err="1"/>
                        <a:t>auth</a:t>
                      </a:r>
                      <a:r>
                        <a:rPr lang="en-IN" dirty="0"/>
                        <a:t>/profile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Get current user profile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r>
                        <a:rPr lang="en-IN" dirty="0" err="1"/>
                        <a:t>auth</a:t>
                      </a:r>
                      <a:r>
                        <a:rPr lang="en-IN" dirty="0"/>
                        <a:t>/profile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Update user info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029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Internal </a:t>
            </a:r>
            <a:r>
              <a:rPr lang="en-IN" dirty="0" err="1" smtClean="0"/>
              <a:t>api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811621"/>
          <a:ext cx="8229600" cy="210312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Endpoint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/media/:fileId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Secure media 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/upload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Upload any media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/support/contact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Support submission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/config/init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Init</a:t>
                      </a:r>
                      <a:r>
                        <a:rPr lang="en-US" dirty="0"/>
                        <a:t> platform </a:t>
                      </a:r>
                      <a:r>
                        <a:rPr lang="en-US" dirty="0" err="1"/>
                        <a:t>config</a:t>
                      </a:r>
                      <a:r>
                        <a:rPr lang="en-US" dirty="0"/>
                        <a:t> (roles, categories)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13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University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88984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93966"/>
              </p:ext>
            </p:extLst>
          </p:nvPr>
        </p:nvGraphicFramePr>
        <p:xfrm>
          <a:off x="1524000" y="1397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phone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username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83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 admin schema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25857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username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06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Teacher schema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625601"/>
              </p:ext>
            </p:extLst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Username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Sign in 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Courses</a:t>
                      </a:r>
                      <a:r>
                        <a:rPr lang="en-IN" baseline="0" dirty="0" smtClean="0"/>
                        <a:t> created id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21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schema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941204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Username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Login</a:t>
                      </a:r>
                      <a:r>
                        <a:rPr lang="en-IN" baseline="0" dirty="0" smtClean="0"/>
                        <a:t> date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Course id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Marks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Certification date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63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Referral partner schema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89581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Referral user id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Course id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Status of referral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Referral date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5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 admin schema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755267"/>
              </p:ext>
            </p:extLst>
          </p:nvPr>
        </p:nvGraphicFramePr>
        <p:xfrm>
          <a:off x="323528" y="1484784"/>
          <a:ext cx="8363272" cy="23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272"/>
              </a:tblGrid>
              <a:tr h="399694">
                <a:tc>
                  <a:txBody>
                    <a:bodyPr/>
                    <a:lstStyle/>
                    <a:p>
                      <a:r>
                        <a:rPr lang="en-IN" dirty="0" smtClean="0"/>
                        <a:t>role</a:t>
                      </a:r>
                      <a:endParaRPr lang="en-IN" dirty="0"/>
                    </a:p>
                  </a:txBody>
                  <a:tcPr/>
                </a:tc>
              </a:tr>
              <a:tr h="399694">
                <a:tc>
                  <a:txBody>
                    <a:bodyPr/>
                    <a:lstStyle/>
                    <a:p>
                      <a:r>
                        <a:rPr lang="en-IN" dirty="0" smtClean="0"/>
                        <a:t>Id </a:t>
                      </a:r>
                      <a:endParaRPr lang="en-IN" dirty="0"/>
                    </a:p>
                  </a:txBody>
                  <a:tcPr/>
                </a:tc>
              </a:tr>
              <a:tr h="399694">
                <a:tc>
                  <a:txBody>
                    <a:bodyPr/>
                    <a:lstStyle/>
                    <a:p>
                      <a:r>
                        <a:rPr lang="en-IN" dirty="0" smtClean="0"/>
                        <a:t>Name </a:t>
                      </a:r>
                      <a:endParaRPr lang="en-IN" dirty="0"/>
                    </a:p>
                  </a:txBody>
                  <a:tcPr/>
                </a:tc>
              </a:tr>
              <a:tr h="399694">
                <a:tc>
                  <a:txBody>
                    <a:bodyPr/>
                    <a:lstStyle/>
                    <a:p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</a:tr>
              <a:tr h="399694">
                <a:tc>
                  <a:txBody>
                    <a:bodyPr/>
                    <a:lstStyle/>
                    <a:p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</a:tr>
              <a:tr h="399694">
                <a:tc>
                  <a:txBody>
                    <a:bodyPr/>
                    <a:lstStyle/>
                    <a:p>
                      <a:r>
                        <a:rPr lang="en-IN" dirty="0" smtClean="0"/>
                        <a:t>password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5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Payment schema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330019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User id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User name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Amount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Course</a:t>
                      </a:r>
                      <a:r>
                        <a:rPr lang="en-IN" baseline="0" dirty="0" smtClean="0"/>
                        <a:t> id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Payment type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Payment</a:t>
                      </a:r>
                      <a:r>
                        <a:rPr lang="en-IN" baseline="0" dirty="0" smtClean="0"/>
                        <a:t> date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84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Super admin </a:t>
            </a:r>
            <a:r>
              <a:rPr lang="en-IN" dirty="0" err="1" smtClean="0"/>
              <a:t>api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614251"/>
              </p:ext>
            </p:extLst>
          </p:nvPr>
        </p:nvGraphicFramePr>
        <p:xfrm>
          <a:off x="868939" y="1600200"/>
          <a:ext cx="7406121" cy="4525964"/>
        </p:xfrm>
        <a:graphic>
          <a:graphicData uri="http://schemas.openxmlformats.org/drawingml/2006/table">
            <a:tbl>
              <a:tblPr/>
              <a:tblGrid>
                <a:gridCol w="2468707"/>
                <a:gridCol w="2468707"/>
                <a:gridCol w="2468707"/>
              </a:tblGrid>
              <a:tr h="329161">
                <a:tc>
                  <a:txBody>
                    <a:bodyPr/>
                    <a:lstStyle/>
                    <a:p>
                      <a:r>
                        <a:rPr lang="en-IN" sz="1600" dirty="0"/>
                        <a:t>Method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Endpoint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Purpose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600"/>
                        <a:t>GET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/admin/users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Get all users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600"/>
                        <a:t>PUT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/admin/user/:id/role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Change user role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600"/>
                        <a:t>GET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/admin/courses/pending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Get courses for approval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600"/>
                        <a:t>PUT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/admin/course/:id/status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Approve/reject course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IN" sz="1600"/>
                        <a:t>POST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/admin/certificate-template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Upload </a:t>
                      </a:r>
                      <a:r>
                        <a:rPr lang="en-IN" sz="1600" dirty="0" smtClean="0"/>
                        <a:t>template certificate</a:t>
                      </a:r>
                      <a:endParaRPr lang="en-IN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600"/>
                        <a:t>POST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/admin/notifications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Send email/SMS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600"/>
                        <a:t>GET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/admin/reports/analytics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Export data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600"/>
                        <a:t>GET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/admin/settlements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View pending payouts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161">
                <a:tc>
                  <a:txBody>
                    <a:bodyPr/>
                    <a:lstStyle/>
                    <a:p>
                      <a:r>
                        <a:rPr lang="en-IN" sz="1600"/>
                        <a:t>PUT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/admin/settlements/:id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Approve payout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161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161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161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33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University </a:t>
            </a:r>
            <a:r>
              <a:rPr lang="en-IN" dirty="0" err="1" smtClean="0"/>
              <a:t>api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67311"/>
              </p:ext>
            </p:extLst>
          </p:nvPr>
        </p:nvGraphicFramePr>
        <p:xfrm>
          <a:off x="457200" y="1805781"/>
          <a:ext cx="8229600" cy="4114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Endpoint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/university/courses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Create course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/university/courses/:id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Edit course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/university/courses/:id/videos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Upload video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/university/courses/:id/notes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Upload 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/university/performance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View student scores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/university/referrals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Track course promotions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/university/certificates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 student certifications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8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Teacher </a:t>
            </a:r>
            <a:r>
              <a:rPr lang="en-IN" dirty="0" err="1" smtClean="0"/>
              <a:t>api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97221"/>
          <a:ext cx="8229600" cy="393192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Endpoint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/teacher/courses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Create new course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/teacher/courses/:id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Edit course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/teacher/courses/:id/videos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Upload video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/teacher/courses/:id/notes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Upload PDF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/teacher/courses/:id/mcqs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Add MCQs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/teacher/earnings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Track 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/teacher/reviews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View feedback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/teacher/wallet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View balance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/teacher/wallet/settlement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Request withdrawal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39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</a:t>
            </a:r>
            <a:r>
              <a:rPr lang="en-IN" dirty="0" err="1" smtClean="0"/>
              <a:t>api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97221"/>
          <a:ext cx="8229600" cy="393192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Endpoint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/student/courses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Browse available courses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/student/enroll/:courseId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Enroll (after payment)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/student/my-courses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View enrolled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/student/progress/:</a:t>
                      </a:r>
                      <a:r>
                        <a:rPr lang="en-IN" dirty="0" err="1"/>
                        <a:t>courseId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Get video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/student/quiz/:courseId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Attempt exam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/student/certificate/:id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Download certificate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/student/referral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Get referral link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/student/review/:courseId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 course review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/student/wallet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Track referral balance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87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Referral partner </a:t>
            </a:r>
            <a:r>
              <a:rPr lang="en-IN" dirty="0" err="1" smtClean="0"/>
              <a:t>api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765901"/>
          <a:ext cx="8229600" cy="21945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Endpoint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/referral/join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Join as partner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/referral/link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Get shareable course links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/referral/performance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Track commissions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/referral/wallet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Wallet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/referral/settlement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Request </a:t>
                      </a:r>
                      <a:r>
                        <a:rPr lang="en-IN" dirty="0" err="1"/>
                        <a:t>payout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33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Certificate </a:t>
            </a:r>
            <a:r>
              <a:rPr lang="en-IN" dirty="0" err="1" smtClean="0"/>
              <a:t>api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131661"/>
          <a:ext cx="8229600" cy="14630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Endpoint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/certificate/:id/preview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Get cert details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/certificate/generate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Auto-generate on 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/certificate/verify/:qr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QR-based verification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1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Razorpay</a:t>
            </a:r>
            <a:r>
              <a:rPr lang="en-IN" dirty="0" smtClean="0"/>
              <a:t> and payment </a:t>
            </a:r>
            <a:r>
              <a:rPr lang="en-IN" dirty="0" err="1" smtClean="0"/>
              <a:t>api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948781"/>
          <a:ext cx="8229600" cy="1828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Endpoint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/payment/create-order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Create Razorpay 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/payment/verify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Confirm after checkout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/payment/webhook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Razorpay webhook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/payment/history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 past payments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8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Analytics </a:t>
            </a:r>
            <a:r>
              <a:rPr lang="en-IN" dirty="0" err="1" smtClean="0"/>
              <a:t>apis</a:t>
            </a:r>
            <a:r>
              <a:rPr lang="en-IN" dirty="0" smtClean="0"/>
              <a:t>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765901"/>
          <a:ext cx="8229600" cy="21945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Endpoint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/reports/finance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Export earnings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/reports/enrollments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Export enrollments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/reports/progress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Export progress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/reports/certificates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Export cert records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/reports/referrals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Referral conversion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8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532</Words>
  <Application>Microsoft Office PowerPoint</Application>
  <PresentationFormat>On-screen Show (4:3)</PresentationFormat>
  <Paragraphs>284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Auth api  </vt:lpstr>
      <vt:lpstr>Super admin api</vt:lpstr>
      <vt:lpstr>University api </vt:lpstr>
      <vt:lpstr>Teacher api</vt:lpstr>
      <vt:lpstr>Student api</vt:lpstr>
      <vt:lpstr>Referral partner api</vt:lpstr>
      <vt:lpstr>Certificate api </vt:lpstr>
      <vt:lpstr>Razorpay and payment api </vt:lpstr>
      <vt:lpstr>Analytics apis </vt:lpstr>
      <vt:lpstr>Internal api</vt:lpstr>
      <vt:lpstr>University schema</vt:lpstr>
      <vt:lpstr>Super admin schema</vt:lpstr>
      <vt:lpstr>Teacher schema</vt:lpstr>
      <vt:lpstr>Student schema</vt:lpstr>
      <vt:lpstr>Referral partner schema</vt:lpstr>
      <vt:lpstr>Sub admin schema</vt:lpstr>
      <vt:lpstr>Payment schema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 api  </dc:title>
  <dc:creator>hp</dc:creator>
  <cp:lastModifiedBy>hp</cp:lastModifiedBy>
  <cp:revision>6</cp:revision>
  <dcterms:created xsi:type="dcterms:W3CDTF">2025-08-07T07:53:24Z</dcterms:created>
  <dcterms:modified xsi:type="dcterms:W3CDTF">2025-08-07T09:43:30Z</dcterms:modified>
</cp:coreProperties>
</file>