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36" y="9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xmlns="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xmlns="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xmlns="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xmlns="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xmlns="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xmlns="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xmlns="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xmlns="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xmlns="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xmlns="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xmlns="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xmlns="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xmlns="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xmlns="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xmlns="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xmlns="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xmlns="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xmlns="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xmlns="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xmlns="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xmlns="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xmlns="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xmlns="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xmlns="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xmlns="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xmlns="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xmlns="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xmlns="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xmlns="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xmlns="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xmlns="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xmlns="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xmlns="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xmlns="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xmlns="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xmlns="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xmlns="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xmlns="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xmlns="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xmlns="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xmlns="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xmlns="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xmlns="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xmlns="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xmlns="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xmlns="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xmlns="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xmlns="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xmlns="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xmlns="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xmlns="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xmlns="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xmlns="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xmlns="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xmlns="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xmlns="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xmlns="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xmlns="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xmlns="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xmlns="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xmlns="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xmlns="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xmlns="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xmlns="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xmlns="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xmlns="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xmlns="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xmlns="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xmlns="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xmlns="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xmlns="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xmlns="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xmlns="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xmlns="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xmlns="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xmlns="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xmlns="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xmlns="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xmlns="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xmlns="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xmlns="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xmlns="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xmlns="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xmlns="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xmlns="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xmlns="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xmlns="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xmlns="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xmlns="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xmlns="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xmlns="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xmlns="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xmlns="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xmlns="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xmlns="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xmlns="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xmlns="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xmlns="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xmlns="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xmlns="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xmlns="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xmlns="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xmlns="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xmlns="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xmlns="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xmlns="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xmlns="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xmlns="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xmlns="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xmlns="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xmlns="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xmlns="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xmlns="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xmlns="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xmlns="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xmlns="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xmlns="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xmlns="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xmlns="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xmlns="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xmlns="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xmlns="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xmlns="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xmlns="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xmlns="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xmlns="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xmlns="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xmlns="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xmlns="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xmlns="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xmlns="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xmlns="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xmlns="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xmlns="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xmlns="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xmlns="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xmlns="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xmlns="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xmlns="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xmlns="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xmlns="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xmlns="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xmlns="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xmlns="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xmlns="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xmlns="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xmlns="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xmlns="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xmlns="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xmlns="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xmlns="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xmlns="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xmlns="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xmlns="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xmlns="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xmlns="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xmlns="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xmlns="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xmlns="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xmlns="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xmlns="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xmlns="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xmlns="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xmlns="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xmlns="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xmlns="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xmlns="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xmlns="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xmlns="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xmlns="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xmlns="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xmlns="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xmlns="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xmlns="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xmlns="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xmlns="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xmlns="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xmlns="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xmlns="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xmlns="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xmlns="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xmlns="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xmlns="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xmlns="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xmlns="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xmlns="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xmlns="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xmlns="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xmlns="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xmlns="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xmlns="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xmlns="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xmlns="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xmlns="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xmlns="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xmlns="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xmlns="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xmlns="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xmlns="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xmlns="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xmlns="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xmlns="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xmlns="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xmlns="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xmlns="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xmlns="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xmlns="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xmlns="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xmlns="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xmlns="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xmlns="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xmlns="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xmlns="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xmlns="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xmlns="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xmlns="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xmlns="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xmlns="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xmlns="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xmlns="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xmlns="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xmlns="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xmlns="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xmlns="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xmlns="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xmlns="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xmlns="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xmlns="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xmlns="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xmlns="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xmlns="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xmlns="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xmlns="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xmlns="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xmlns="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xmlns="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xmlns="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xmlns="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xmlns="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xmlns="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xmlns="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xmlns="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xmlns="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xmlns="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xmlns="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xmlns="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xmlns="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xmlns="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xmlns="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xmlns="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xmlns="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xmlns="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xmlns="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xmlns="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xmlns="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xmlns="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xmlns="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xmlns="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xmlns="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xmlns="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xmlns="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xmlns="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xmlns="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xmlns="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xmlns="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xmlns="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xmlns="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xmlns="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xmlns="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xmlns="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xmlns="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xmlns="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xmlns="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xmlns="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xmlns="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xmlns="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xmlns="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xmlns="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xmlns="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xmlns="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xmlns="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xmlns="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xmlns="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xmlns="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xmlns="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xmlns="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xmlns="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xmlns="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xmlns="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xmlns="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xmlns="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xmlns="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xmlns="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xmlns="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xmlns="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xmlns="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xmlns="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xmlns="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xmlns="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xmlns="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xmlns="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xmlns="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xmlns="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xmlns="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xmlns="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xmlns="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xmlns="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9D9FB4D9-F285-41D4-9F1F-689020B1CD93}"/>
              </a:ext>
            </a:extLst>
          </p:cNvPr>
          <p:cNvSpPr txBox="1"/>
          <p:nvPr/>
        </p:nvSpPr>
        <p:spPr>
          <a:xfrm>
            <a:off x="-22147" y="2840339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Performance Testing through CI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Testing in CI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83CA1D2-005A-4906-84D2-3638A82E7EA3}"/>
              </a:ext>
            </a:extLst>
          </p:cNvPr>
          <p:cNvSpPr/>
          <p:nvPr/>
        </p:nvSpPr>
        <p:spPr>
          <a:xfrm>
            <a:off x="6669963" y="4395591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8053F8A-F815-4B6A-9F40-5D6E65B0CB4B}"/>
              </a:ext>
            </a:extLst>
          </p:cNvPr>
          <p:cNvSpPr/>
          <p:nvPr/>
        </p:nvSpPr>
        <p:spPr>
          <a:xfrm>
            <a:off x="4242376" y="4395591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35E1584-544A-4B82-9259-D74E27B12E19}"/>
              </a:ext>
            </a:extLst>
          </p:cNvPr>
          <p:cNvSpPr/>
          <p:nvPr/>
        </p:nvSpPr>
        <p:spPr>
          <a:xfrm>
            <a:off x="6669963" y="2154139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CC85071-D9BA-4951-8F7E-CF4AD8590A62}"/>
              </a:ext>
            </a:extLst>
          </p:cNvPr>
          <p:cNvSpPr/>
          <p:nvPr/>
        </p:nvSpPr>
        <p:spPr>
          <a:xfrm>
            <a:off x="4242376" y="2154139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416B2ED0-75CD-4AF5-AB14-AC6F754D26EE}"/>
              </a:ext>
            </a:extLst>
          </p:cNvPr>
          <p:cNvSpPr/>
          <p:nvPr/>
        </p:nvSpPr>
        <p:spPr>
          <a:xfrm>
            <a:off x="5328052" y="3139146"/>
            <a:ext cx="1532819" cy="153281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A09B800B-BA9B-4314-8E34-3BB2C5976B65}"/>
              </a:ext>
            </a:extLst>
          </p:cNvPr>
          <p:cNvGrpSpPr/>
          <p:nvPr/>
        </p:nvGrpSpPr>
        <p:grpSpPr>
          <a:xfrm rot="840000">
            <a:off x="4206017" y="2156948"/>
            <a:ext cx="1659145" cy="1322249"/>
            <a:chOff x="2879288" y="2181029"/>
            <a:chExt cx="1659145" cy="1322249"/>
          </a:xfrm>
          <a:solidFill>
            <a:schemeClr val="bg1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C2DEC6C2-8E8D-4F0D-AFD5-F2DC22A3A4DC}"/>
                </a:ext>
              </a:extLst>
            </p:cNvPr>
            <p:cNvSpPr/>
            <p:nvPr/>
          </p:nvSpPr>
          <p:spPr>
            <a:xfrm rot="1800000">
              <a:off x="4034433" y="3184574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A1BC3174-DD37-4746-B25B-8DFBCBB90499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xmlns="" id="{AE91240B-0358-4A9D-906F-CBA008C47419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A0D20616-FFD9-4F08-959F-A3414C777CE6}"/>
              </a:ext>
            </a:extLst>
          </p:cNvPr>
          <p:cNvGrpSpPr/>
          <p:nvPr/>
        </p:nvGrpSpPr>
        <p:grpSpPr>
          <a:xfrm rot="20760000" flipH="1">
            <a:off x="6293750" y="2161011"/>
            <a:ext cx="1692733" cy="1322249"/>
            <a:chOff x="2879288" y="2181029"/>
            <a:chExt cx="1692733" cy="1322249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C3668886-7D2F-4D9E-ABA3-2F710075842D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xmlns="" id="{7C6C39A4-894E-43FB-8EE0-8915D21E3BB5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3C552FB7-437C-445D-B631-966D8C89FDCD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1071334-AB1D-4EC2-B936-DCB191384598}"/>
              </a:ext>
            </a:extLst>
          </p:cNvPr>
          <p:cNvGrpSpPr/>
          <p:nvPr/>
        </p:nvGrpSpPr>
        <p:grpSpPr>
          <a:xfrm rot="20760000" flipV="1">
            <a:off x="4205518" y="4337584"/>
            <a:ext cx="1692733" cy="1322250"/>
            <a:chOff x="2879288" y="2181029"/>
            <a:chExt cx="1692733" cy="1322249"/>
          </a:xfrm>
          <a:solidFill>
            <a:schemeClr val="bg1"/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9337E468-7CFE-4F9A-9AB1-E27540E5671B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xmlns="" id="{4A0B1F20-CDC4-4682-872F-FF4AB05BB1F9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0150981-1A0F-4901-8C78-6F6B04B0423F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958BDF41-7CB6-448A-81A9-BB51037053FD}"/>
              </a:ext>
            </a:extLst>
          </p:cNvPr>
          <p:cNvGrpSpPr/>
          <p:nvPr/>
        </p:nvGrpSpPr>
        <p:grpSpPr>
          <a:xfrm rot="840000" flipH="1" flipV="1">
            <a:off x="6307501" y="4339272"/>
            <a:ext cx="1678774" cy="1322250"/>
            <a:chOff x="2879288" y="2181029"/>
            <a:chExt cx="1678774" cy="1322249"/>
          </a:xfrm>
          <a:solidFill>
            <a:schemeClr val="bg1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10EB7D6B-7F59-4002-B8F0-DFED5028C3D8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xmlns="" id="{C91309B7-9375-41EE-9836-FCB4DCA6A3DD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4C3A2E1-3B2B-4A17-BAF1-B176E89DEED2}"/>
                </a:ext>
              </a:extLst>
            </p:cNvPr>
            <p:cNvSpPr/>
            <p:nvPr/>
          </p:nvSpPr>
          <p:spPr>
            <a:xfrm rot="1800000">
              <a:off x="4054062" y="3195638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8D044AB-559E-40B5-AA42-B58D21111D61}"/>
              </a:ext>
            </a:extLst>
          </p:cNvPr>
          <p:cNvSpPr txBox="1"/>
          <p:nvPr/>
        </p:nvSpPr>
        <p:spPr>
          <a:xfrm>
            <a:off x="4548107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4800" b="1" dirty="0" smtClean="0">
                <a:solidFill>
                  <a:schemeClr val="accent1"/>
                </a:solidFill>
                <a:cs typeface="Arial" pitchFamily="34" charset="0"/>
              </a:rPr>
              <a:t>P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5E491DE-4F32-412C-A1BC-C8F92AA10C2F}"/>
              </a:ext>
            </a:extLst>
          </p:cNvPr>
          <p:cNvSpPr txBox="1"/>
          <p:nvPr/>
        </p:nvSpPr>
        <p:spPr>
          <a:xfrm>
            <a:off x="4548107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A76DF34-9FA6-4AAC-AC94-6C6D1430F1BC}"/>
              </a:ext>
            </a:extLst>
          </p:cNvPr>
          <p:cNvSpPr txBox="1"/>
          <p:nvPr/>
        </p:nvSpPr>
        <p:spPr>
          <a:xfrm>
            <a:off x="7012586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A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7B46B37-C68B-477E-BC02-65A890F2840B}"/>
              </a:ext>
            </a:extLst>
          </p:cNvPr>
          <p:cNvSpPr txBox="1"/>
          <p:nvPr/>
        </p:nvSpPr>
        <p:spPr>
          <a:xfrm>
            <a:off x="7012586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9DBA8E8B-48E0-4F32-AFF7-D8C682F9428E}"/>
              </a:ext>
            </a:extLst>
          </p:cNvPr>
          <p:cNvSpPr/>
          <p:nvPr/>
        </p:nvSpPr>
        <p:spPr>
          <a:xfrm>
            <a:off x="5519233" y="3330327"/>
            <a:ext cx="1150452" cy="1150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69397FBD-206E-4519-93F0-61A146739765}"/>
              </a:ext>
            </a:extLst>
          </p:cNvPr>
          <p:cNvSpPr txBox="1"/>
          <p:nvPr/>
        </p:nvSpPr>
        <p:spPr>
          <a:xfrm>
            <a:off x="5516692" y="3684979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PCSA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5B7CA64F-C9C7-42C6-9470-EB4EDD482769}"/>
              </a:ext>
            </a:extLst>
          </p:cNvPr>
          <p:cNvGrpSpPr/>
          <p:nvPr/>
        </p:nvGrpSpPr>
        <p:grpSpPr>
          <a:xfrm>
            <a:off x="656764" y="5155868"/>
            <a:ext cx="3121200" cy="1107996"/>
            <a:chOff x="6210996" y="1433695"/>
            <a:chExt cx="1712589" cy="78825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921BACE-2D22-4165-9B31-CCB58B7AA14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D3F0BA15-40E7-47B0-AC32-721B9BD40B39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Docker image which contains the preinstalled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meter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Jenkins and also GIT, which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allows the performance testing to performed through CLI mode.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E6261C8B-0114-4D74-B2F9-192414043B4F}"/>
              </a:ext>
            </a:extLst>
          </p:cNvPr>
          <p:cNvGrpSpPr/>
          <p:nvPr/>
        </p:nvGrpSpPr>
        <p:grpSpPr>
          <a:xfrm>
            <a:off x="656764" y="1759747"/>
            <a:ext cx="3121200" cy="923330"/>
            <a:chOff x="6210996" y="1433695"/>
            <a:chExt cx="1712589" cy="65687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3C4C71F-57E6-4AE3-9ECC-DD5B1D2DC74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946AC9D-DAC1-44E4-8D66-B42092E0281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Jmeter</a:t>
              </a:r>
              <a:r>
                <a:rPr lang="en-IN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application is being crashed if we increase the thread count in GUI mode and also its not a part of CICD process.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1A6765E5-2837-4C53-B971-AF5A0A04367D}"/>
              </a:ext>
            </a:extLst>
          </p:cNvPr>
          <p:cNvGrpSpPr/>
          <p:nvPr/>
        </p:nvGrpSpPr>
        <p:grpSpPr>
          <a:xfrm>
            <a:off x="8350351" y="4925039"/>
            <a:ext cx="3120089" cy="1661993"/>
            <a:chOff x="6210996" y="1433695"/>
            <a:chExt cx="1712589" cy="11823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E2AF38C-7BD2-453A-9272-B57E967C904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Advantages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F9FFEA01-6B24-4112-808C-FB95652982EA}"/>
                </a:ext>
              </a:extLst>
            </p:cNvPr>
            <p:cNvSpPr txBox="1"/>
            <p:nvPr/>
          </p:nvSpPr>
          <p:spPr>
            <a:xfrm>
              <a:off x="6210996" y="1630758"/>
              <a:ext cx="1712586" cy="985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Run the build whenever Code change are detected.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Performance degradations whenever we add a new feature  or a fix a bug in a product.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JMX file will be a part of the developer repository.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04A075EA-D85E-4A9A-BB37-DE19A47688F9}"/>
              </a:ext>
            </a:extLst>
          </p:cNvPr>
          <p:cNvGrpSpPr/>
          <p:nvPr/>
        </p:nvGrpSpPr>
        <p:grpSpPr>
          <a:xfrm>
            <a:off x="8415148" y="1759746"/>
            <a:ext cx="3120089" cy="1292662"/>
            <a:chOff x="6210996" y="1433695"/>
            <a:chExt cx="1712589" cy="91963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DFCCCCD0-56D1-4361-A11E-2C606871C17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Challenges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7A42A7F-E052-4C85-8850-D2E5AFFF525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Other application occupies more memory space in the background.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Increase in the thread count will to system crash because of insufficient memory.</a:t>
              </a:r>
              <a:endParaRPr lang="en-IN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Unicode MS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Nebula</cp:lastModifiedBy>
  <cp:revision>68</cp:revision>
  <dcterms:created xsi:type="dcterms:W3CDTF">2020-01-20T05:08:25Z</dcterms:created>
  <dcterms:modified xsi:type="dcterms:W3CDTF">2020-08-05T04:07:10Z</dcterms:modified>
</cp:coreProperties>
</file>