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8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37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4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3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4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8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2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88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60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4706-AFE7-4262-B29A-399502AA1562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F4DF-A57F-43E4-97CA-4A9265649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0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4691" y="2183808"/>
            <a:ext cx="9567949" cy="44971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lagnyíl felfelé 11"/>
          <p:cNvSpPr/>
          <p:nvPr/>
        </p:nvSpPr>
        <p:spPr>
          <a:xfrm rot="20851669">
            <a:off x="2787103" y="5301873"/>
            <a:ext cx="1671302" cy="5762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342215" y="5099521"/>
            <a:ext cx="2319251" cy="141316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00650" y="5267493"/>
            <a:ext cx="2402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Unstaged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changed</a:t>
            </a:r>
            <a:endParaRPr lang="hu-HU" dirty="0" smtClean="0">
              <a:solidFill>
                <a:srgbClr val="FF0000"/>
              </a:solidFill>
            </a:endParaRPr>
          </a:p>
          <a:p>
            <a:endParaRPr lang="hu-HU" dirty="0"/>
          </a:p>
          <a:p>
            <a:pPr algn="ctr"/>
            <a:r>
              <a:rPr lang="hu-HU" sz="1400" dirty="0" smtClean="0">
                <a:solidFill>
                  <a:srgbClr val="0070C0"/>
                </a:solidFill>
              </a:rPr>
              <a:t>szoveg1.txt</a:t>
            </a:r>
          </a:p>
          <a:p>
            <a:pPr algn="ctr"/>
            <a:r>
              <a:rPr lang="hu-HU" sz="1400" dirty="0" smtClean="0">
                <a:solidFill>
                  <a:srgbClr val="0070C0"/>
                </a:solidFill>
              </a:rPr>
              <a:t>szoveg2.txt</a:t>
            </a:r>
            <a:endParaRPr lang="hu-HU" sz="1400" dirty="0">
              <a:solidFill>
                <a:srgbClr val="0070C0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3956236" y="3636817"/>
            <a:ext cx="2319251" cy="1413163"/>
          </a:xfrm>
          <a:prstGeom prst="round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3914671" y="3819010"/>
            <a:ext cx="2402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Staged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changett</a:t>
            </a:r>
            <a:endParaRPr lang="hu-HU" dirty="0" smtClean="0">
              <a:solidFill>
                <a:srgbClr val="FF0000"/>
              </a:solidFill>
            </a:endParaRPr>
          </a:p>
          <a:p>
            <a:endParaRPr lang="hu-HU" dirty="0"/>
          </a:p>
          <a:p>
            <a:pPr algn="ctr"/>
            <a:r>
              <a:rPr lang="hu-HU" sz="1400" dirty="0" smtClean="0">
                <a:solidFill>
                  <a:srgbClr val="0070C0"/>
                </a:solidFill>
              </a:rPr>
              <a:t>szoveg1.txt</a:t>
            </a:r>
          </a:p>
          <a:p>
            <a:pPr algn="ctr"/>
            <a:r>
              <a:rPr lang="hu-HU" sz="1400" dirty="0" smtClean="0">
                <a:solidFill>
                  <a:srgbClr val="0070C0"/>
                </a:solidFill>
              </a:rPr>
              <a:t>szoveg2.txt</a:t>
            </a:r>
            <a:endParaRPr lang="hu-HU" sz="1400" dirty="0">
              <a:solidFill>
                <a:srgbClr val="0070C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422632" y="5976037"/>
            <a:ext cx="147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0070C0"/>
                </a:solidFill>
              </a:rPr>
              <a:t>g</a:t>
            </a:r>
            <a:r>
              <a:rPr lang="hu-HU" sz="1400" dirty="0" err="1" smtClean="0">
                <a:solidFill>
                  <a:srgbClr val="0070C0"/>
                </a:solidFill>
              </a:rPr>
              <a:t>it</a:t>
            </a:r>
            <a:r>
              <a:rPr lang="hu-HU" sz="1400" dirty="0" smtClean="0">
                <a:solidFill>
                  <a:srgbClr val="0070C0"/>
                </a:solidFill>
              </a:rPr>
              <a:t> add fájlnév</a:t>
            </a:r>
            <a:endParaRPr lang="hu-HU" sz="1400" dirty="0">
              <a:solidFill>
                <a:srgbClr val="0070C0"/>
              </a:solidFill>
            </a:endParaRPr>
          </a:p>
        </p:txBody>
      </p:sp>
      <p:sp>
        <p:nvSpPr>
          <p:cNvPr id="16" name="Szalagnyíl felfelé 15"/>
          <p:cNvSpPr/>
          <p:nvPr/>
        </p:nvSpPr>
        <p:spPr>
          <a:xfrm rot="20851669">
            <a:off x="6485225" y="4055250"/>
            <a:ext cx="1671302" cy="5762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6824438" y="2353164"/>
            <a:ext cx="2319251" cy="1413163"/>
          </a:xfrm>
          <a:prstGeom prst="round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6742074" y="4842439"/>
            <a:ext cx="204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0070C0"/>
                </a:solidFill>
              </a:rPr>
              <a:t>g</a:t>
            </a:r>
            <a:r>
              <a:rPr lang="hu-HU" sz="1400" dirty="0" err="1" smtClean="0">
                <a:solidFill>
                  <a:srgbClr val="0070C0"/>
                </a:solidFill>
              </a:rPr>
              <a:t>it</a:t>
            </a:r>
            <a:r>
              <a:rPr lang="hu-HU" sz="1400" dirty="0" smtClean="0">
                <a:solidFill>
                  <a:srgbClr val="0070C0"/>
                </a:solidFill>
              </a:rPr>
              <a:t> </a:t>
            </a:r>
            <a:r>
              <a:rPr lang="hu-HU" sz="1400" dirty="0" err="1" smtClean="0">
                <a:solidFill>
                  <a:srgbClr val="0070C0"/>
                </a:solidFill>
              </a:rPr>
              <a:t>commit</a:t>
            </a:r>
            <a:r>
              <a:rPr lang="hu-HU" sz="1400" dirty="0" smtClean="0">
                <a:solidFill>
                  <a:srgbClr val="0070C0"/>
                </a:solidFill>
              </a:rPr>
              <a:t> –m „</a:t>
            </a:r>
            <a:r>
              <a:rPr lang="hu-HU" sz="1400" dirty="0" err="1" smtClean="0">
                <a:solidFill>
                  <a:srgbClr val="0070C0"/>
                </a:solidFill>
              </a:rPr>
              <a:t>uzenet</a:t>
            </a:r>
            <a:r>
              <a:rPr lang="hu-HU" sz="1400" dirty="0" smtClean="0">
                <a:solidFill>
                  <a:srgbClr val="0070C0"/>
                </a:solidFill>
              </a:rPr>
              <a:t>”</a:t>
            </a:r>
            <a:endParaRPr lang="hu-HU" sz="1400" dirty="0">
              <a:solidFill>
                <a:srgbClr val="0070C0"/>
              </a:solidFill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964275" y="2310731"/>
            <a:ext cx="731520" cy="6899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1109748" y="2471043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949010" y="1761041"/>
            <a:ext cx="18754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Local </a:t>
            </a:r>
            <a:r>
              <a:rPr lang="hu-HU" dirty="0" err="1" smtClean="0">
                <a:solidFill>
                  <a:srgbClr val="0070C0"/>
                </a:solidFill>
              </a:rPr>
              <a:t>Repository</a:t>
            </a:r>
            <a:endParaRPr lang="hu-HU" dirty="0">
              <a:solidFill>
                <a:srgbClr val="0070C0"/>
              </a:solidFill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9143690" y="1277052"/>
            <a:ext cx="1039402" cy="438747"/>
          </a:xfrm>
          <a:prstGeom prst="rect">
            <a:avLst/>
          </a:prstGeom>
          <a:solidFill>
            <a:srgbClr val="FD777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9060872" y="9771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143689" y="1346467"/>
            <a:ext cx="10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30" name="Lefelé nyíl 29"/>
          <p:cNvSpPr/>
          <p:nvPr/>
        </p:nvSpPr>
        <p:spPr>
          <a:xfrm rot="10800000">
            <a:off x="9352286" y="1761041"/>
            <a:ext cx="399010" cy="5496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9692640" y="3981796"/>
            <a:ext cx="165423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muster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9692639" y="4647689"/>
            <a:ext cx="232756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 add </a:t>
            </a:r>
            <a:r>
              <a:rPr lang="hu-HU" dirty="0" err="1" smtClean="0"/>
              <a:t>origin</a:t>
            </a:r>
            <a:r>
              <a:rPr lang="hu-HU" dirty="0" smtClean="0"/>
              <a:t> https://github.com/...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523391" y="4514473"/>
            <a:ext cx="2319251" cy="14131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Kanyar felfelé 4"/>
          <p:cNvSpPr/>
          <p:nvPr/>
        </p:nvSpPr>
        <p:spPr>
          <a:xfrm>
            <a:off x="2934393" y="4355869"/>
            <a:ext cx="2502131" cy="5818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4010735" y="2402380"/>
            <a:ext cx="4098486" cy="186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81891" y="4514473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Local </a:t>
            </a:r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15142" y="5461462"/>
            <a:ext cx="129678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307521" y="1925645"/>
            <a:ext cx="116378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293990" y="3701938"/>
            <a:ext cx="12342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10b_5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33468" y="4883805"/>
            <a:ext cx="209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hu-H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0" y="141403"/>
            <a:ext cx="4557870" cy="10773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0" y="1501350"/>
            <a:ext cx="4564842" cy="174061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10" y="3720871"/>
            <a:ext cx="4564842" cy="28637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333" y="2703384"/>
            <a:ext cx="4279992" cy="2708202"/>
          </a:xfrm>
          <a:prstGeom prst="rect">
            <a:avLst/>
          </a:prstGeom>
        </p:spPr>
      </p:pic>
      <p:sp>
        <p:nvSpPr>
          <p:cNvPr id="8" name="Lefelé nyíl 7"/>
          <p:cNvSpPr/>
          <p:nvPr/>
        </p:nvSpPr>
        <p:spPr>
          <a:xfrm>
            <a:off x="2302625" y="1147156"/>
            <a:ext cx="224444" cy="354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>
            <a:off x="2219498" y="3241963"/>
            <a:ext cx="241069" cy="478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anyar felfelé 9"/>
          <p:cNvSpPr/>
          <p:nvPr/>
        </p:nvSpPr>
        <p:spPr>
          <a:xfrm>
            <a:off x="5012575" y="5411586"/>
            <a:ext cx="4355869" cy="9725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034" y="858775"/>
            <a:ext cx="6290589" cy="719885"/>
          </a:xfrm>
          <a:prstGeom prst="rect">
            <a:avLst/>
          </a:prstGeom>
        </p:spPr>
      </p:pic>
      <p:sp>
        <p:nvSpPr>
          <p:cNvPr id="11" name="Lefelé nyíl 10"/>
          <p:cNvSpPr/>
          <p:nvPr/>
        </p:nvSpPr>
        <p:spPr>
          <a:xfrm rot="10800000">
            <a:off x="8728985" y="1797297"/>
            <a:ext cx="439952" cy="649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1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</Words>
  <Application>Microsoft Office PowerPoint</Application>
  <PresentationFormat>Szélesvásznú</PresentationFormat>
  <Paragraphs>22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7</cp:revision>
  <dcterms:created xsi:type="dcterms:W3CDTF">2021-10-05T09:43:23Z</dcterms:created>
  <dcterms:modified xsi:type="dcterms:W3CDTF">2021-10-14T06:46:15Z</dcterms:modified>
</cp:coreProperties>
</file>