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08ccd31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08ccd31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8ccd3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8ccd3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8ccd31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8ccd31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8ccd31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8ccd31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8ccd31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8ccd31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8ccd31c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8ccd31c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8ccd31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8ccd31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8ccd31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08ccd31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rchive.ics.uci.edu/ml/datasets/Individual+household+electric+power+consump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Analytics - Project Kick Off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Ryan Villanueva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04725"/>
            <a:ext cx="802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Project Rundown - What are we doing and 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Data - What is it?, Management, Known Issues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Initial Analysis - Gathered finding from an </a:t>
            </a:r>
            <a:r>
              <a:rPr lang="en" sz="1900"/>
              <a:t>initial</a:t>
            </a:r>
            <a:r>
              <a:rPr lang="en" sz="1900"/>
              <a:t> dive into the data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900"/>
              <a:buAutoNum type="arabicPeriod"/>
            </a:pPr>
            <a:r>
              <a:rPr lang="en" sz="1900"/>
              <a:t>Recommendations - Any initial recommendations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Rundown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Analyzing Archived Data Records for a law firm's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Specifics they want to </a:t>
            </a:r>
            <a:r>
              <a:rPr lang="en"/>
              <a:t>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What information is contained within the data records?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Is the data complete? Is anything missing?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What are the typical power usage patterns for this residence?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Are these “typical” patterns true for the time period in question?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If not, what, if anything, can be used to help support the client’s claims?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Are there any outliers or events depicted in the data that may undermine the client’s claims?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Are there any recommendations for questions we should be asking?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Is any additional information needed from the law firm to conduct the analysis?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</a:t>
            </a:r>
            <a:r>
              <a:rPr lang="en"/>
              <a:t>What is it?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Measurements of Electric Power Consumption in one </a:t>
            </a:r>
            <a:r>
              <a:rPr lang="en"/>
              <a:t>household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Location: Paris, France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- minute sampling rate from Dec 2006 to November 2010 (47 months)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3 Sub-Meterings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Sub-Metering 1: the kitchen, containing mainly a dishwasher, an oven and a microwave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Sub-Metering 2: the laundry room, containing a washing-machine, a tumble-drier, a refrigerator and a light.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Sub-Metering 3: an electric water-heater and an air-conditioner.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Management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Fetching Data via. SQL Queries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Archive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sample of Sub-Metering should have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 Metering Measurement for each Sub-Metering at the Date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Set Subsets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Data from 2006 - 2010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Winter Data, Dec - Feb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Data, Mar - May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Summer Data, Jun - Aug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Fall Data, Sep - Nov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Known Issues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only has Date strings and Time Strings not DateTime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Date, Time string </a:t>
            </a:r>
            <a:r>
              <a:rPr lang="en"/>
              <a:t>data to DateTime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missing Values in the Data Set ~ 1.25%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Ignoring samples with missing data, should not affect big picture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three Sub metering measurements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appliances measured on the same sub meterings may disrupt potential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292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Sub Metering 1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All -		 </a:t>
            </a:r>
            <a:r>
              <a:rPr lang="en" sz="1200">
                <a:solidFill>
                  <a:srgbClr val="000000"/>
                </a:solidFill>
              </a:rPr>
              <a:t>Avg: 1.122	Max: 88.0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Winter -	Avg: 1.286	Max: 88.0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Spring - 	Avg: 1.194	Max: 87.0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Summer - 	Avg: 0.845	Max: 80.0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Fall - 		Avg: 1.170 	Max: 81.0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1600" y="1229875"/>
            <a:ext cx="292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Sub Metering 2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All - 		Avg: 1.229	Max: 80.0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Winter -	Avg: 1.462	Max: 80.0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Spring - 	Avg: 1.384	Max: 78.0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Summer - 	Avg: 1.013	Max: 76.0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Fall - 		Avg: 1.343	Max: 76.0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150725" y="1229875"/>
            <a:ext cx="292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Sub Metering 3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All - 		Avg: 6.458	Max: 31.0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Winter -	Avg: 7.732	Max: 30.0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Spring - 	Avg: 6.767	Max: 31.0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Summer - 	Avg: 4.758	Max: 31.0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Fall - 		Avg: 6.635	Max: 31.0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Patterns </a:t>
            </a:r>
            <a:r>
              <a:rPr lang="en"/>
              <a:t>seasonally for each sub metering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additional sub metering for separate appliances in future sampling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ie. separate sub metering for laundry and refrigerator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additional information on the dwellers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or Multi-Dweller?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