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bf6a8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bf6a8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aee993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aee993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aee993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aee993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aee993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aee993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bf6a83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bf6a83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faee993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faee993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2a41911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2a4191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aee993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aee993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aee99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aee99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3c47ef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3c47ef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2a4191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2a4191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2a419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2a419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59850"/>
            <a:ext cx="85206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Overview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003950"/>
            <a:ext cx="8520600" cy="3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Blackwell Electronics - Customer Buying Patterns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Find out the following:</a:t>
            </a:r>
            <a:endParaRPr sz="27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lphaUcPeriod"/>
            </a:pPr>
            <a:r>
              <a:rPr lang="en" sz="2300">
                <a:solidFill>
                  <a:srgbClr val="FFFFFF"/>
                </a:solidFill>
              </a:rPr>
              <a:t>Do customers in different regions spend more per transaction?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lphaUcPeriod"/>
            </a:pPr>
            <a:r>
              <a:rPr lang="en" sz="2300">
                <a:solidFill>
                  <a:srgbClr val="FFFFFF"/>
                </a:solidFill>
              </a:rPr>
              <a:t>Which regions spend the most/least?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lphaUcPeriod"/>
            </a:pPr>
            <a:r>
              <a:rPr lang="en" sz="2300">
                <a:solidFill>
                  <a:srgbClr val="FFFFFF"/>
                </a:solidFill>
              </a:rPr>
              <a:t>Is there a relationship between number of items purchased and amount spent?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18275" y="25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Bar Graph</a:t>
            </a:r>
            <a:r>
              <a:rPr lang="en" sz="2600"/>
              <a:t>: Average Amount for Transaction w/ X Items</a:t>
            </a:r>
            <a:endParaRPr sz="26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25" y="1042250"/>
            <a:ext cx="5477899" cy="38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18275" y="23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</a:t>
            </a:r>
            <a:r>
              <a:rPr lang="en"/>
              <a:t> Plots: Amounts for Transactions w/ X Items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63" y="1063575"/>
            <a:ext cx="5199483" cy="38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Items seems to have no </a:t>
            </a:r>
            <a:r>
              <a:rPr lang="en">
                <a:solidFill>
                  <a:srgbClr val="FFFFFF"/>
                </a:solidFill>
              </a:rPr>
              <a:t>correlation</a:t>
            </a:r>
            <a:r>
              <a:rPr lang="en">
                <a:solidFill>
                  <a:srgbClr val="FFFFFF"/>
                </a:solidFill>
              </a:rPr>
              <a:t> to amount spent on a transactions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1925"/>
            <a:ext cx="3920609" cy="32671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49100" y="1084525"/>
            <a:ext cx="41877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in-store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Where the transaction took place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0: Online Transaction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1: In-Store Transa</a:t>
            </a:r>
            <a:r>
              <a:rPr lang="en" sz="1300">
                <a:solidFill>
                  <a:srgbClr val="FFFFFF"/>
                </a:solidFill>
              </a:rPr>
              <a:t>ction	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age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Age of person making the transaction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items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Number of items purchased for transaction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amount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total amount paid for transaction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region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Which region the transaction took place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1: North	-    2: South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3: East	-    4: West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237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Consumers patterns in each region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46250"/>
            <a:ext cx="85206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Histograms: Amount in transaction for each region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Box Plots: Amounts of transactions for each region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Line Plots: Avg Amount spent for each Age for each region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Scatter Plots: Amount vs Age for each region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13" y="2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Histogram: Amounts for each region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63" y="968650"/>
            <a:ext cx="53586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13" y="2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Histogram: Amounts for each region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250" y="872225"/>
            <a:ext cx="5734438" cy="40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18275" y="41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Plot: Average Amount Spent per Age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9660"/>
            <a:ext cx="8520599" cy="289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7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Plots: Amount vs. Age for each Region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13" y="1376624"/>
            <a:ext cx="8021773" cy="23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Regions show to have a pattern in how much they spend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Ages in each regions seem to have a pattern on how they individually spend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West spends the most overall on the average transaction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South does seems to have very spread out transactions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North and East have a sharp cliff of transactions after the amounts are greater than 1000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Most likely due to the 60+ years old customers do not make transactions &gt; 1000 in these regions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West has a similar cliff of transaction after the amounts are greater than 2000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Does not have a spending pattern with age or amount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3237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Relationship between # of items and amount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346250"/>
            <a:ext cx="85206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Bar Graph: Average Amount Cost for Transaction with X items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Box Plot: Amount per Transaction with X Items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