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bf6a8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bf6a8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bf6a83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bf6a83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customers in different regions spend more per transaction? Which regions spend the most/least?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7162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the number of items purchased and amount spent?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88850"/>
            <a:ext cx="85206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