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bf6a8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bf6a8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bf6a83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bf6a83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faee993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faee993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aee993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aee993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2a4191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52a4191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faee993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faee993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5e1d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5e1d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aee99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aee99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59850"/>
            <a:ext cx="85206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Overview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003950"/>
            <a:ext cx="8520600" cy="3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Blackwell Electronics - Customer Buying Patterns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Find out the following:</a:t>
            </a:r>
            <a:endParaRPr sz="27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UcPeriod"/>
            </a:pPr>
            <a:r>
              <a:rPr lang="en" sz="2300">
                <a:solidFill>
                  <a:srgbClr val="FFFFFF"/>
                </a:solidFill>
              </a:rPr>
              <a:t>Do customers in different regions spend more per transaction?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UcPeriod"/>
            </a:pPr>
            <a:r>
              <a:rPr lang="en" sz="2300">
                <a:solidFill>
                  <a:srgbClr val="FFFFFF"/>
                </a:solidFill>
              </a:rPr>
              <a:t>Which regions spend the most/least?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UcPeriod"/>
            </a:pPr>
            <a:r>
              <a:rPr lang="en" sz="2300">
                <a:solidFill>
                  <a:srgbClr val="FFFFFF"/>
                </a:solidFill>
              </a:rPr>
              <a:t>Is there a relationship between number of items purchased and amount spent?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925"/>
            <a:ext cx="3920609" cy="32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49100" y="1084525"/>
            <a:ext cx="41877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in-store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Where the transaction took place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0: Online Transaction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1: In-Store Transa</a:t>
            </a:r>
            <a:r>
              <a:rPr lang="en" sz="1300">
                <a:solidFill>
                  <a:srgbClr val="FFFFFF"/>
                </a:solidFill>
              </a:rPr>
              <a:t>ction	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age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Age of person making the transaction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items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Number of items purchased for transaction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amount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total amount paid for transaction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region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Which region the transaction took place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1: North	-    2: South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3: East	-    4: West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237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Consumers patterns in each region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46250"/>
            <a:ext cx="85206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Scatter Plot: Transaction Amounts for each region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Histograms: Amount in transaction for each region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-"/>
            </a:pPr>
            <a:r>
              <a:rPr lang="en" sz="2200">
                <a:solidFill>
                  <a:srgbClr val="FFFFFF"/>
                </a:solidFill>
              </a:rPr>
              <a:t>Box Plots: Amounts of transactions for each region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Line Plots: Avg Amount spent for each Age for each region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Scatter Plots: Amount vs Age for each region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13" y="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r>
              <a:rPr lang="en"/>
              <a:t>: Transaction Amounts for each region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0" y="1103500"/>
            <a:ext cx="3865954" cy="34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821175" y="1103488"/>
            <a:ext cx="41175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Regions show a range in which all their transaction amounts reside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South: 0-500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West: 0-3000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East: 0-3000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North: 0-2000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13" y="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Histogram: Amounts for each region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0" y="993150"/>
            <a:ext cx="4117500" cy="32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789225" y="993250"/>
            <a:ext cx="41175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Regions show to have a pattern in how much they spend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East and North regions have a sharp decrease in transaction when the transaction amount is 1000+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West have a sharp decrease in transactions when the amount is 2000+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South does not have any transactions above 500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Western consumers spend the most on the average transaction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Southern consumers spend the least on the average transaction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18275" y="31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Transactions w/ X Items</a:t>
            </a:r>
            <a:endParaRPr sz="2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75" y="1046400"/>
            <a:ext cx="2505224" cy="168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75" y="2793065"/>
            <a:ext cx="2505225" cy="199348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139275" y="1046400"/>
            <a:ext cx="5799600" cy="3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Average of amounts in transactions with different items are very close together and do not show a positive or negative relationship with the # of items in the transaction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In the box plot, their quadrants are very similar and does not have a </a:t>
            </a:r>
            <a:r>
              <a:rPr lang="en" sz="1700">
                <a:solidFill>
                  <a:schemeClr val="dk1"/>
                </a:solidFill>
              </a:rPr>
              <a:t>correlation</a:t>
            </a:r>
            <a:r>
              <a:rPr lang="en" sz="1700">
                <a:solidFill>
                  <a:schemeClr val="dk1"/>
                </a:solidFill>
              </a:rPr>
              <a:t> between # of items and amount.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251" y="3217875"/>
            <a:ext cx="4262649" cy="1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Findings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8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Age vs. Amount in each region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8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Spent per Age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50" y="1068475"/>
            <a:ext cx="4337848" cy="168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50" y="2781887"/>
            <a:ext cx="4337852" cy="168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815175" y="993250"/>
            <a:ext cx="40917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Regions show to have a pattern the transactions and their age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Northern 55yrs.+ consumers do not spend more than 1000 in a transaction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Eastern 60yrs.+ consumers do not spend more than 1000 in a transaction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