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9" r:id="rId5"/>
    <p:sldId id="278" r:id="rId6"/>
  </p:sldIdLst>
  <p:sldSz cx="9144000" cy="5143500" type="screen16x9"/>
  <p:notesSz cx="6858000" cy="9144000"/>
  <p:embeddedFontLst>
    <p:embeddedFont>
      <p:font typeface="Aldrich" panose="020B0604020202020204" charset="0"/>
      <p:regular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Didact Gothic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771307-5473-4D38-84AE-9975A812202B}">
  <a:tblStyle styleId="{C1771307-5473-4D38-84AE-9975A8122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7611614" y="3464137"/>
            <a:ext cx="853189" cy="845690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24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7" r:id="rId5"/>
    <p:sldLayoutId id="2147483668" r:id="rId6"/>
    <p:sldLayoutId id="2147483669" r:id="rId7"/>
    <p:sldLayoutId id="2147483670" r:id="rId8"/>
    <p:sldLayoutId id="2147483673" r:id="rId9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I.E.F.O</a:t>
            </a:r>
            <a:endParaRPr sz="16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971736" y="1081837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PRESENTACIÓN</a:t>
            </a:r>
            <a:endParaRPr sz="3400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400" y="116306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 DEL EQUIPO</a:t>
            </a: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9ADE801-338C-4125-80E4-BADACE4422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359638"/>
            <a:ext cx="1364512" cy="136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26BD5D-9325-4DE9-AE8A-727586381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37" t="19774" r="16362" b="7546"/>
          <a:stretch/>
        </p:blipFill>
        <p:spPr>
          <a:xfrm>
            <a:off x="492174" y="792179"/>
            <a:ext cx="4473493" cy="36890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B4B460-CE37-48E7-A145-2E83BBFC0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735" y="866164"/>
            <a:ext cx="2150637" cy="3411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400" y="49738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DEL EQUIPO </a:t>
            </a:r>
            <a:endParaRPr dirty="0"/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"/>
          </p:nvPr>
        </p:nvSpPr>
        <p:spPr>
          <a:xfrm>
            <a:off x="286636" y="2008972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 ideas y muere por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innovar</a:t>
            </a:r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7"/>
          </p:nvPr>
        </p:nvSpPr>
        <p:spPr>
          <a:xfrm>
            <a:off x="6138375" y="1988526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Anima al equipo a seguir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</a:t>
            </a:r>
            <a:r>
              <a:rPr lang="en" dirty="0"/>
              <a:t>delante </a:t>
            </a:r>
            <a:endParaRPr dirty="0"/>
          </a:p>
        </p:txBody>
      </p:sp>
      <p:sp>
        <p:nvSpPr>
          <p:cNvPr id="553" name="Google Shape;553;p29"/>
          <p:cNvSpPr txBox="1">
            <a:spLocks noGrp="1"/>
          </p:cNvSpPr>
          <p:nvPr>
            <p:ph type="subTitle" idx="2"/>
          </p:nvPr>
        </p:nvSpPr>
        <p:spPr>
          <a:xfrm>
            <a:off x="3191240" y="2009101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asegura que todos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Esten cómodos</a:t>
            </a:r>
            <a:endParaRPr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1086563" y="1124051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6954525" y="1152214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4011863" y="1151400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-243361" y="1541521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VOLADO</a:t>
            </a:r>
            <a:endParaRPr dirty="0"/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2654236" y="1541684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REALIZADOR</a:t>
            </a:r>
            <a:endParaRPr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5770725" y="1541521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ENERGIZADOR</a:t>
            </a:r>
            <a:endParaRPr dirty="0"/>
          </a:p>
        </p:txBody>
      </p:sp>
      <p:sp>
        <p:nvSpPr>
          <p:cNvPr id="560" name="Google Shape;560;p29"/>
          <p:cNvSpPr txBox="1">
            <a:spLocks noGrp="1"/>
          </p:cNvSpPr>
          <p:nvPr>
            <p:ph type="subTitle" idx="8"/>
          </p:nvPr>
        </p:nvSpPr>
        <p:spPr>
          <a:xfrm>
            <a:off x="1567163" y="3746472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para de aprender</a:t>
            </a:r>
            <a:endParaRPr dirty="0"/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5770725" y="2920599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62" name="Google Shape;562;p29"/>
          <p:cNvSpPr txBox="1">
            <a:spLocks noGrp="1"/>
          </p:cNvSpPr>
          <p:nvPr>
            <p:ph type="subTitle" idx="15"/>
          </p:nvPr>
        </p:nvSpPr>
        <p:spPr>
          <a:xfrm>
            <a:off x="1122413" y="3350750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EL EXPLORADOR</a:t>
            </a:r>
            <a:endParaRPr dirty="0"/>
          </a:p>
        </p:txBody>
      </p:sp>
      <p:sp>
        <p:nvSpPr>
          <p:cNvPr id="15" name="Google Shape;561;p29">
            <a:extLst>
              <a:ext uri="{FF2B5EF4-FFF2-40B4-BE49-F238E27FC236}">
                <a16:creationId xmlns:a16="http://schemas.microsoft.com/office/drawing/2014/main" id="{7AA155FF-27A1-487D-B3DC-AEF90FB17852}"/>
              </a:ext>
            </a:extLst>
          </p:cNvPr>
          <p:cNvSpPr txBox="1">
            <a:spLocks/>
          </p:cNvSpPr>
          <p:nvPr/>
        </p:nvSpPr>
        <p:spPr>
          <a:xfrm>
            <a:off x="2241258" y="2926147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sz="3000" b="0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7" name="Google Shape;562;p29">
            <a:extLst>
              <a:ext uri="{FF2B5EF4-FFF2-40B4-BE49-F238E27FC236}">
                <a16:creationId xmlns:a16="http://schemas.microsoft.com/office/drawing/2014/main" id="{9765ADC3-AB41-475A-B133-A47F403699F5}"/>
              </a:ext>
            </a:extLst>
          </p:cNvPr>
          <p:cNvSpPr txBox="1">
            <a:spLocks/>
          </p:cNvSpPr>
          <p:nvPr/>
        </p:nvSpPr>
        <p:spPr>
          <a:xfrm>
            <a:off x="4389094" y="3350750"/>
            <a:ext cx="32571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es-CO" dirty="0"/>
              <a:t>EL INFLUENCER</a:t>
            </a:r>
          </a:p>
        </p:txBody>
      </p:sp>
      <p:sp>
        <p:nvSpPr>
          <p:cNvPr id="18" name="Google Shape;560;p29">
            <a:extLst>
              <a:ext uri="{FF2B5EF4-FFF2-40B4-BE49-F238E27FC236}">
                <a16:creationId xmlns:a16="http://schemas.microsoft.com/office/drawing/2014/main" id="{F43CA3F9-34B0-47B2-BE33-04FFE315F0B1}"/>
              </a:ext>
            </a:extLst>
          </p:cNvPr>
          <p:cNvSpPr txBox="1">
            <a:spLocks/>
          </p:cNvSpPr>
          <p:nvPr/>
        </p:nvSpPr>
        <p:spPr>
          <a:xfrm>
            <a:off x="4954575" y="3708689"/>
            <a:ext cx="236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Es la imagen del equipo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0"/>
          <p:cNvSpPr txBox="1">
            <a:spLocks noGrp="1"/>
          </p:cNvSpPr>
          <p:nvPr>
            <p:ph type="subTitle" idx="1"/>
          </p:nvPr>
        </p:nvSpPr>
        <p:spPr>
          <a:xfrm>
            <a:off x="1145214" y="2571750"/>
            <a:ext cx="2762152" cy="1232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effectLst/>
                <a:latin typeface="Didact Gothic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 una solución que permita conocer el</a:t>
            </a:r>
            <a:br>
              <a:rPr lang="es-CO" dirty="0">
                <a:effectLst/>
                <a:latin typeface="Didact Gothic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dirty="0">
                <a:effectLst/>
                <a:latin typeface="Didact Gothic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desarrollo y desempeño de una persona en HMV</a:t>
            </a:r>
            <a:endParaRPr lang="es-CO" dirty="0">
              <a:effectLst/>
              <a:latin typeface="Didact Gothi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" name="Google Shape;1024;p40"/>
          <p:cNvSpPr txBox="1">
            <a:spLocks noGrp="1"/>
          </p:cNvSpPr>
          <p:nvPr>
            <p:ph type="subTitle" idx="2"/>
          </p:nvPr>
        </p:nvSpPr>
        <p:spPr>
          <a:xfrm>
            <a:off x="5385848" y="2480281"/>
            <a:ext cx="2371800" cy="6044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Uso de una plataforma web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025" name="Google Shape;1025;p40"/>
          <p:cNvGrpSpPr/>
          <p:nvPr/>
        </p:nvGrpSpPr>
        <p:grpSpPr>
          <a:xfrm>
            <a:off x="6191820" y="831760"/>
            <a:ext cx="771920" cy="771920"/>
            <a:chOff x="1190625" y="238125"/>
            <a:chExt cx="5219200" cy="5219200"/>
          </a:xfrm>
        </p:grpSpPr>
        <p:sp>
          <p:nvSpPr>
            <p:cNvPr id="1026" name="Google Shape;1026;p40"/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2180260" y="831760"/>
            <a:ext cx="852251" cy="854383"/>
            <a:chOff x="1197125" y="238125"/>
            <a:chExt cx="5206175" cy="5219200"/>
          </a:xfrm>
        </p:grpSpPr>
        <p:sp>
          <p:nvSpPr>
            <p:cNvPr id="1055" name="Google Shape;1055;p40"/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824050" y="1716600"/>
              <a:ext cx="1952325" cy="1172725"/>
            </a:xfrm>
            <a:custGeom>
              <a:avLst/>
              <a:gdLst/>
              <a:ahLst/>
              <a:cxnLst/>
              <a:rect l="l" t="t" r="r" b="b"/>
              <a:pathLst>
                <a:path w="78093" h="46909" extrusionOk="0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795300" y="2091725"/>
              <a:ext cx="631225" cy="631225"/>
            </a:xfrm>
            <a:custGeom>
              <a:avLst/>
              <a:gdLst/>
              <a:ahLst/>
              <a:cxnLst/>
              <a:rect l="l" t="t" r="r" b="b"/>
              <a:pathLst>
                <a:path w="25249" h="25249" extrusionOk="0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40"/>
          <p:cNvSpPr txBox="1">
            <a:spLocks noGrp="1"/>
          </p:cNvSpPr>
          <p:nvPr>
            <p:ph type="title"/>
          </p:nvPr>
        </p:nvSpPr>
        <p:spPr>
          <a:xfrm>
            <a:off x="1314981" y="1970263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RETO</a:t>
            </a:r>
            <a:endParaRPr dirty="0"/>
          </a:p>
        </p:txBody>
      </p:sp>
      <p:sp>
        <p:nvSpPr>
          <p:cNvPr id="1066" name="Google Shape;1066;p40"/>
          <p:cNvSpPr txBox="1">
            <a:spLocks noGrp="1"/>
          </p:cNvSpPr>
          <p:nvPr>
            <p:ph type="title" idx="3"/>
          </p:nvPr>
        </p:nvSpPr>
        <p:spPr>
          <a:xfrm>
            <a:off x="5239294" y="1970263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NUESTRA SOLUCIÓN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6263360-571D-4BF8-9C3A-14CF8F23E7E2}"/>
              </a:ext>
            </a:extLst>
          </p:cNvPr>
          <p:cNvSpPr txBox="1"/>
          <p:nvPr/>
        </p:nvSpPr>
        <p:spPr>
          <a:xfrm>
            <a:off x="5258225" y="2994096"/>
            <a:ext cx="219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5"/>
                </a:solidFill>
                <a:latin typeface="Didact Gothic" panose="020B0604020202020204" charset="0"/>
              </a:rPr>
              <a:t>Tener una interfaz amigable</a:t>
            </a:r>
          </a:p>
          <a:p>
            <a:endParaRPr lang="es-CO" sz="1600" dirty="0">
              <a:solidFill>
                <a:schemeClr val="accent5"/>
              </a:solidFill>
              <a:latin typeface="Didact Gothic" panose="020B060402020202020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4C6C9F-A4F7-4707-A6E5-96D8173DC227}"/>
              </a:ext>
            </a:extLst>
          </p:cNvPr>
          <p:cNvSpPr txBox="1"/>
          <p:nvPr/>
        </p:nvSpPr>
        <p:spPr>
          <a:xfrm>
            <a:off x="5385848" y="3582290"/>
            <a:ext cx="25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5"/>
                </a:solidFill>
                <a:latin typeface="Didact Gothic" panose="020B0604020202020204" charset="0"/>
              </a:rPr>
              <a:t>Implementación de nuevas </a:t>
            </a:r>
            <a:r>
              <a:rPr lang="en" sz="1600" u="sng" dirty="0">
                <a:solidFill>
                  <a:schemeClr val="accent5"/>
                </a:solidFill>
                <a:latin typeface="Didact Gothic" panose="020B0604020202020204" charset="0"/>
              </a:rPr>
              <a:t>metodologías</a:t>
            </a:r>
            <a:r>
              <a:rPr lang="en" sz="1600" dirty="0">
                <a:solidFill>
                  <a:schemeClr val="accent5"/>
                </a:solidFill>
                <a:latin typeface="Didact Gothic" panose="020B0604020202020204" charset="0"/>
              </a:rPr>
              <a:t> </a:t>
            </a:r>
          </a:p>
          <a:p>
            <a:endParaRPr lang="es-CO" sz="1600" dirty="0">
              <a:solidFill>
                <a:schemeClr val="accent5"/>
              </a:solidFill>
              <a:latin typeface="Didact Gothic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 build="p"/>
      <p:bldP spid="1024" grpId="0" build="p"/>
      <p:bldP spid="1065" grpId="0"/>
      <p:bldP spid="1066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E5705B8-7B78-44F3-82F2-7ED3F28522EB}"/>
              </a:ext>
            </a:extLst>
          </p:cNvPr>
          <p:cNvSpPr/>
          <p:nvPr/>
        </p:nvSpPr>
        <p:spPr>
          <a:xfrm>
            <a:off x="694168" y="3048136"/>
            <a:ext cx="2919723" cy="6695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267735" y="2939358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br>
              <a:rPr lang="en" dirty="0"/>
            </a:br>
            <a:r>
              <a:rPr lang="en" dirty="0"/>
              <a:t>POR </a:t>
            </a:r>
            <a:br>
              <a:rPr lang="en" dirty="0"/>
            </a:br>
            <a:r>
              <a:rPr lang="en" dirty="0"/>
              <a:t>VER!!!</a:t>
            </a:r>
            <a:endParaRPr dirty="0"/>
          </a:p>
        </p:txBody>
      </p:sp>
      <p:sp>
        <p:nvSpPr>
          <p:cNvPr id="1261" name="Google Shape;1261;p49"/>
          <p:cNvSpPr/>
          <p:nvPr/>
        </p:nvSpPr>
        <p:spPr>
          <a:xfrm>
            <a:off x="3737471" y="3592044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9"/>
          <p:cNvSpPr/>
          <p:nvPr/>
        </p:nvSpPr>
        <p:spPr>
          <a:xfrm>
            <a:off x="4071957" y="3717705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9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9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9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9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9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9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9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9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9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1" name="Google Shape;1311;p49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1312" name="Google Shape;1312;p49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49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9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9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9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9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9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335" name="Google Shape;1335;p49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49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9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9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49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352" name="Google Shape;1352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366" name="Google Shape;1366;p49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9" name="Google Shape;1389;p49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49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440796A-05ED-4204-873B-9F0B4946A238}"/>
              </a:ext>
            </a:extLst>
          </p:cNvPr>
          <p:cNvSpPr txBox="1"/>
          <p:nvPr/>
        </p:nvSpPr>
        <p:spPr>
          <a:xfrm>
            <a:off x="5358312" y="2282745"/>
            <a:ext cx="2778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r>
              <a:rPr lang="es-CO" dirty="0">
                <a:solidFill>
                  <a:schemeClr val="accent5"/>
                </a:solidFill>
                <a:latin typeface="Didact Gothic" panose="020B0604020202020204" charset="0"/>
              </a:rPr>
              <a:t>Jóvenes Talento 4.0</a:t>
            </a:r>
          </a:p>
          <a:p>
            <a:endParaRPr lang="es-CO" dirty="0">
              <a:solidFill>
                <a:schemeClr val="accent5"/>
              </a:solidFill>
              <a:latin typeface="Didact Gothic" panose="020B0604020202020204" charset="0"/>
            </a:endParaRPr>
          </a:p>
          <a:p>
            <a:endParaRPr lang="es-CO" dirty="0">
              <a:solidFill>
                <a:schemeClr val="accent5"/>
              </a:solidFill>
              <a:latin typeface="Didact Gothic" panose="020B0604020202020204" charset="0"/>
            </a:endParaRPr>
          </a:p>
          <a:p>
            <a:r>
              <a:rPr lang="es-CO" dirty="0">
                <a:solidFill>
                  <a:schemeClr val="accent5"/>
                </a:solidFill>
                <a:latin typeface="Didact Gothic" panose="020B0604020202020204" charset="0"/>
              </a:rPr>
              <a:t>En busca de cambiar el mundo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/>
    </p:bld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105</Words>
  <Application>Microsoft Office PowerPoint</Application>
  <PresentationFormat>Presentación en pantalla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Aldrich</vt:lpstr>
      <vt:lpstr>Century Gothic</vt:lpstr>
      <vt:lpstr>Didact Gothic</vt:lpstr>
      <vt:lpstr>Arial</vt:lpstr>
      <vt:lpstr>Virtual Slides for Education Day by Slidesgo</vt:lpstr>
      <vt:lpstr>PRESENTACIÓN</vt:lpstr>
      <vt:lpstr>INTEGRANTES DEL EQUIPO</vt:lpstr>
      <vt:lpstr>ROLES DEL EQUIPO </vt:lpstr>
      <vt:lpstr>RETO</vt:lpstr>
      <vt:lpstr>GRACIAS POR  VER!!!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RETO HMV</dc:title>
  <dc:creator>Juan fe</dc:creator>
  <cp:lastModifiedBy>Juan fe</cp:lastModifiedBy>
  <cp:revision>8</cp:revision>
  <dcterms:modified xsi:type="dcterms:W3CDTF">2021-08-21T04:32:09Z</dcterms:modified>
</cp:coreProperties>
</file>