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1"/>
    <p:restoredTop sz="94686"/>
  </p:normalViewPr>
  <p:slideViewPr>
    <p:cSldViewPr snapToGrid="0">
      <p:cViewPr varScale="1">
        <p:scale>
          <a:sx n="100" d="100"/>
          <a:sy n="100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C7CC-AC4F-7767-C595-E986F3460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C8B67-3451-D5EF-8A48-45ADE7098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66F01-C71E-6047-A474-16ABDB6A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31E2-0C02-3AB4-B309-EC78E474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2382-8126-02B8-95BD-20EC06EF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04119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3EE-14AA-CDFF-6033-DB994525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42225-5B8F-54C9-E3FF-AA2E0DE6B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989A-F3A3-BDE9-1F36-C61AB89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1DBD-171F-92E6-EAF8-E6E078A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F1C1-ABB5-7128-AB15-EC5F227A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24134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48295-098E-B643-B2D6-FFD9DFD40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F402F-C7F1-BCC5-9044-5B159A951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2435-B576-5702-B30C-F00A8928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BB0B-72B0-E428-E0D4-E8D52A8F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660C9-FD03-5A16-A80C-0D7EDE3E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74681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A6F8-D1E0-6CB3-B21D-7F491D4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0E69-B60F-4FF0-20B1-ADEFF07B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F89E-E5BC-0AA6-933C-E63D953E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FB1E-D8EF-B064-A140-7999E32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A244-2902-8238-31EB-FA4D5A77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97734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7913-85C8-902C-CCCA-6DFEEE1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C3F27-9AAA-B849-6FCD-BF9A19A2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D571C-C533-7BF3-7B98-0DDC8BE1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7323-A1F0-5BDB-759F-979A126B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4739F-8ABC-D68F-C92E-DADA75D9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37151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E676-C958-8A38-1540-E385D69B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24128-B574-C991-F85C-6E3FF8B6A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D239C-164C-B162-AFD3-E5431B4A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ACAE3-1825-EA40-4288-48C0E586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3E509-7921-B51A-0B57-0DA66281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0EB8F-6C27-5BE9-336C-75C0F112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4953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8C67-DE59-5C32-60F6-7BCD172F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103F-BF52-9FCA-DD0B-626A45C3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A7A62-69CC-2F21-035C-40250F4B9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26342-39CB-4C7C-F0A2-4C1E943DF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B9462-0F7F-DFD7-9255-7CBBA827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A3A7C-6867-68F4-FCC9-2B9FC12E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78ADA-3040-B091-A976-415162DA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1A2AA-30BA-900C-4376-630D7150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20016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B4E0-DF98-FBFE-71AD-3362AEE5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1BD6E-6B6B-0EE4-8059-F8E6F652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F94C2-672E-A1A9-AB11-122DDD67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727A7-89BE-9BF7-9D48-4BDF346F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18944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297FD-E668-B86F-B263-410ED73C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AB8FF-3D15-5E85-DBE8-BFEAEF40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2274-DBB2-B358-C122-FC3354B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92326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012A-FDC2-59BB-A8DB-3A1CC70A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542C-B396-1392-D26C-BDA2125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7FC19-A395-D8A8-5EB9-EE289F2A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964D-34ED-1C99-6B55-E7AA7F8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720EC-D92E-3D4A-F91C-A2314303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2E2C-6378-9E29-25D9-9B3AF0C2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61131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9DAF-F922-B988-5698-15ACB4FD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E256B-53BC-439F-2A41-FD389D26D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3A8A0-A5EF-B194-DD0C-CA589E66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F6B18-E002-B27A-0F1C-0EF93874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91E0-8FE4-D492-11E8-CACC5B90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94F79-CAF3-F14B-8B8A-FDFB28B6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270911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45F78-E024-C836-1825-4BDD37CD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23CC0-4A49-3D44-0EBF-AEB03873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0C7AD-DC81-4970-8BD0-A4CE926A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59597-BA0A-5246-934B-EFBB5EB35757}" type="datetimeFigureOut">
              <a:rPr lang="en-PE" smtClean="0"/>
              <a:t>24/07/24</a:t>
            </a:fld>
            <a:endParaRPr lang="en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2DF8E-D6AF-841A-CD2B-8C7AF1127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B14E-619C-4CA6-AFD8-2A6E0CA9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3FAFB-6B7D-7047-9864-30B6892B7F67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366341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olorful wave&#10;&#10;Description automatically generated">
            <a:extLst>
              <a:ext uri="{FF2B5EF4-FFF2-40B4-BE49-F238E27FC236}">
                <a16:creationId xmlns:a16="http://schemas.microsoft.com/office/drawing/2014/main" id="{3D21F92C-E1FD-A052-E6F2-535F10E1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1000" contrast="1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 descr="A person with glasses crossing his arms&#10;&#10;Description automatically generated">
            <a:extLst>
              <a:ext uri="{FF2B5EF4-FFF2-40B4-BE49-F238E27FC236}">
                <a16:creationId xmlns:a16="http://schemas.microsoft.com/office/drawing/2014/main" id="{B7800090-9883-3DE5-2565-32A2A5E8B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1272" y="292100"/>
            <a:ext cx="6208224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3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ANTONIO VILLEGAS TERRONES</dc:creator>
  <cp:lastModifiedBy>MANUEL ANTONIO VILLEGAS TERRONES</cp:lastModifiedBy>
  <cp:revision>3</cp:revision>
  <dcterms:created xsi:type="dcterms:W3CDTF">2024-07-24T17:59:57Z</dcterms:created>
  <dcterms:modified xsi:type="dcterms:W3CDTF">2024-07-24T21:05:31Z</dcterms:modified>
</cp:coreProperties>
</file>