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3"/>
  </p:notesMasterIdLst>
  <p:sldIdLst>
    <p:sldId id="257" r:id="rId5"/>
    <p:sldId id="275" r:id="rId6"/>
    <p:sldId id="265" r:id="rId7"/>
    <p:sldId id="268" r:id="rId8"/>
    <p:sldId id="273" r:id="rId9"/>
    <p:sldId id="261" r:id="rId10"/>
    <p:sldId id="272" r:id="rId11"/>
    <p:sldId id="264" r:id="rId12"/>
    <p:sldId id="274" r:id="rId13"/>
    <p:sldId id="276" r:id="rId14"/>
    <p:sldId id="262" r:id="rId15"/>
    <p:sldId id="269" r:id="rId16"/>
    <p:sldId id="270" r:id="rId17"/>
    <p:sldId id="271" r:id="rId18"/>
    <p:sldId id="277" r:id="rId19"/>
    <p:sldId id="263" r:id="rId20"/>
    <p:sldId id="26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68" autoAdjust="0"/>
  </p:normalViewPr>
  <p:slideViewPr>
    <p:cSldViewPr snapToGrid="0">
      <p:cViewPr varScale="1">
        <p:scale>
          <a:sx n="68" d="100"/>
          <a:sy n="68" d="100"/>
        </p:scale>
        <p:origin x="12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FAA8C-B728-244A-AC43-D5804191217C}" type="doc">
      <dgm:prSet loTypeId="urn:microsoft.com/office/officeart/2008/layout/VerticalCurvedList" loCatId="" qsTypeId="urn:microsoft.com/office/officeart/2005/8/quickstyle/3d5" qsCatId="3D" csTypeId="urn:microsoft.com/office/officeart/2005/8/colors/colorful1" csCatId="colorful" phldr="1"/>
      <dgm:spPr/>
      <dgm:t>
        <a:bodyPr/>
        <a:lstStyle/>
        <a:p>
          <a:endParaRPr lang="en-GB"/>
        </a:p>
      </dgm:t>
    </dgm:pt>
    <dgm:pt modelId="{585DB885-F9F3-E447-82A9-5C770FF10CBB}">
      <dgm:prSet phldrT="[Text]" custT="1"/>
      <dgm:spPr>
        <a:xfrm>
          <a:off x="1000781" y="1362183"/>
          <a:ext cx="3308098" cy="681364"/>
        </a:xfrm>
        <a:prstGeom prst="rect">
          <a:avLst/>
        </a:prstGeom>
        <a:sp3d extrusionH="381000" contourW="38100" prstMaterial="matte">
          <a:contourClr>
            <a:sysClr val="window" lastClr="FFFFFF"/>
          </a:contourClr>
        </a:sp3d>
      </dgm:spPr>
      <dgm:t>
        <a:bodyPr/>
        <a:lstStyle/>
        <a:p>
          <a:pPr marL="0" lvl="0" indent="0" algn="l" defTabSz="666750">
            <a:lnSpc>
              <a:spcPct val="90000"/>
            </a:lnSpc>
            <a:spcBef>
              <a:spcPct val="0"/>
            </a:spcBef>
            <a:spcAft>
              <a:spcPct val="35000"/>
            </a:spcAft>
            <a:buNone/>
          </a:pPr>
          <a:r>
            <a:rPr lang="en-US" sz="1500" b="1" kern="1200" dirty="0">
              <a:solidFill>
                <a:srgbClr val="FFFFFF"/>
              </a:solidFill>
              <a:latin typeface="American Typewriter" panose="02090604020004020304" pitchFamily="18" charset="77"/>
              <a:ea typeface="+mn-ea"/>
              <a:cs typeface="+mn-cs"/>
            </a:rPr>
            <a:t>64 x 64</a:t>
          </a:r>
          <a:endParaRPr lang="en-GB" sz="1500" b="1" kern="1200" dirty="0">
            <a:solidFill>
              <a:srgbClr val="FFFFFF"/>
            </a:solidFill>
            <a:latin typeface="American Typewriter" panose="02090604020004020304" pitchFamily="18" charset="77"/>
            <a:ea typeface="+mn-ea"/>
            <a:cs typeface="+mn-cs"/>
          </a:endParaRPr>
        </a:p>
      </dgm:t>
    </dgm:pt>
    <dgm:pt modelId="{DDFC95B0-E432-3E4D-B057-383C8418496F}" type="sibTrans" cxnId="{B167B19A-AE54-8242-BABB-299F877B4EF0}">
      <dgm:prSet/>
      <dgm:spPr/>
      <dgm:t>
        <a:bodyPr/>
        <a:lstStyle/>
        <a:p>
          <a:endParaRPr lang="en-IN"/>
        </a:p>
      </dgm:t>
    </dgm:pt>
    <dgm:pt modelId="{19A0B60A-306F-F14E-9DB4-B903A023FFEB}" type="parTrans" cxnId="{B167B19A-AE54-8242-BABB-299F877B4EF0}">
      <dgm:prSet/>
      <dgm:spPr/>
      <dgm:t>
        <a:bodyPr/>
        <a:lstStyle/>
        <a:p>
          <a:endParaRPr lang="en-GB"/>
        </a:p>
      </dgm:t>
    </dgm:pt>
    <dgm:pt modelId="{FAA1AEE3-1E6B-A94D-8D80-7A0AF8D2CB90}">
      <dgm:prSet phldrT="[Text]" custT="1"/>
      <dgm:spPr>
        <a:xfrm>
          <a:off x="512536" y="340464"/>
          <a:ext cx="3796343" cy="681364"/>
        </a:xfrm>
        <a:prstGeom prst="rect">
          <a:avLst/>
        </a:prstGeom>
        <a:sp3d extrusionH="381000" contourW="38100" prstMaterial="matte">
          <a:contourClr>
            <a:sysClr val="window" lastClr="FFFFFF"/>
          </a:contourClr>
        </a:sp3d>
      </dgm:spPr>
      <dgm:t>
        <a:bodyPr/>
        <a:lstStyle/>
        <a:p>
          <a:pPr marL="0" lvl="0" indent="0" algn="l" defTabSz="666750">
            <a:lnSpc>
              <a:spcPct val="90000"/>
            </a:lnSpc>
            <a:spcBef>
              <a:spcPct val="0"/>
            </a:spcBef>
            <a:spcAft>
              <a:spcPct val="35000"/>
            </a:spcAft>
            <a:buNone/>
          </a:pPr>
          <a:r>
            <a:rPr lang="en-US" sz="1500" b="1" kern="1200" dirty="0">
              <a:solidFill>
                <a:srgbClr val="FFFFFF"/>
              </a:solidFill>
              <a:latin typeface="American Typewriter" panose="02090604020004020304" pitchFamily="18" charset="77"/>
              <a:ea typeface="+mn-ea"/>
              <a:cs typeface="+mn-cs"/>
            </a:rPr>
            <a:t>13,233 face images </a:t>
          </a:r>
          <a:endParaRPr lang="en-GB" sz="1500" b="1" kern="1200" dirty="0">
            <a:solidFill>
              <a:srgbClr val="FFFFFF"/>
            </a:solidFill>
            <a:latin typeface="American Typewriter" panose="02090604020004020304" pitchFamily="18" charset="77"/>
            <a:ea typeface="+mn-ea"/>
            <a:cs typeface="+mn-cs"/>
          </a:endParaRPr>
        </a:p>
      </dgm:t>
    </dgm:pt>
    <dgm:pt modelId="{2651391B-FAB8-AD42-BC37-F585EC15667D}" type="sibTrans" cxnId="{A6A467FA-CD2D-8F45-B048-0956867BC870}">
      <dgm:prSet/>
      <dgm:spPr>
        <a:xfrm>
          <a:off x="-6161491" y="-942657"/>
          <a:ext cx="7334484" cy="7334484"/>
        </a:xfrm>
        <a:prstGeom prst="blockArc">
          <a:avLst>
            <a:gd name="adj1" fmla="val 18900000"/>
            <a:gd name="adj2" fmla="val 2700000"/>
            <a:gd name="adj3" fmla="val 294"/>
          </a:avLst>
        </a:prstGeom>
        <a:sp3d z="-40000" prstMaterial="matte"/>
      </dgm:spPr>
      <dgm:t>
        <a:bodyPr/>
        <a:lstStyle/>
        <a:p>
          <a:endParaRPr lang="en-IN"/>
        </a:p>
      </dgm:t>
    </dgm:pt>
    <dgm:pt modelId="{87A64C1A-FD87-494C-8C88-D25A4AE19222}" type="parTrans" cxnId="{A6A467FA-CD2D-8F45-B048-0956867BC870}">
      <dgm:prSet/>
      <dgm:spPr/>
      <dgm:t>
        <a:bodyPr/>
        <a:lstStyle/>
        <a:p>
          <a:endParaRPr lang="en-GB"/>
        </a:p>
      </dgm:t>
    </dgm:pt>
    <dgm:pt modelId="{F4BF9428-BAFB-E54B-8E80-7A5183617697}">
      <dgm:prSet custT="1"/>
      <dgm:spPr>
        <a:xfrm>
          <a:off x="512536" y="4427341"/>
          <a:ext cx="3796343" cy="681364"/>
        </a:xfrm>
        <a:prstGeom prst="rect">
          <a:avLst/>
        </a:prstGeom>
        <a:sp3d extrusionH="381000" contourW="38100" prstMaterial="matte">
          <a:contourClr>
            <a:sysClr val="window" lastClr="FFFFFF"/>
          </a:contourClr>
        </a:sp3d>
      </dgm:spPr>
      <dgm:t>
        <a:bodyPr/>
        <a:lstStyle/>
        <a:p>
          <a:r>
            <a:rPr lang="en-GB" sz="1500" b="1" dirty="0">
              <a:latin typeface="American Typewriter" panose="02090604020004020304" pitchFamily="18" charset="77"/>
              <a:ea typeface="+mn-ea"/>
              <a:cs typeface="+mn-cs"/>
            </a:rPr>
            <a:t>Pixel range [0-255]</a:t>
          </a:r>
        </a:p>
      </dgm:t>
    </dgm:pt>
    <dgm:pt modelId="{48FDE108-BDF7-724A-993F-0B0ABC6CB966}" type="parTrans" cxnId="{D5AFD182-D25B-DC47-8BF5-A9B58A22ABF7}">
      <dgm:prSet/>
      <dgm:spPr/>
      <dgm:t>
        <a:bodyPr/>
        <a:lstStyle/>
        <a:p>
          <a:endParaRPr lang="en-GB"/>
        </a:p>
      </dgm:t>
    </dgm:pt>
    <dgm:pt modelId="{937CF532-38F8-4E4C-A79A-15FDC0B92134}" type="sibTrans" cxnId="{D5AFD182-D25B-DC47-8BF5-A9B58A22ABF7}">
      <dgm:prSet/>
      <dgm:spPr/>
      <dgm:t>
        <a:bodyPr/>
        <a:lstStyle/>
        <a:p>
          <a:endParaRPr lang="en-IN"/>
        </a:p>
      </dgm:t>
    </dgm:pt>
    <dgm:pt modelId="{CD4BB1FE-C884-F649-A9E6-5674CFD46523}">
      <dgm:prSet phldrT="[Text]" custT="1"/>
      <dgm:spPr>
        <a:xfrm>
          <a:off x="1150634" y="2383902"/>
          <a:ext cx="3158245" cy="681364"/>
        </a:xfrm>
        <a:prstGeom prst="rect">
          <a:avLst/>
        </a:prstGeom>
        <a:sp3d extrusionH="381000" contourW="38100" prstMaterial="matte">
          <a:contourClr>
            <a:sysClr val="window" lastClr="FFFFFF"/>
          </a:contourClr>
        </a:sp3d>
      </dgm:spPr>
      <dgm:t>
        <a:bodyPr/>
        <a:lstStyle/>
        <a:p>
          <a:pPr>
            <a:buNone/>
          </a:pPr>
          <a:r>
            <a:rPr lang="en-US" sz="1500" b="0" i="0" dirty="0">
              <a:effectLst/>
              <a:latin typeface="American Typewriter" panose="02090604020004020304"/>
            </a:rPr>
            <a:t>gray level </a:t>
          </a:r>
          <a:endParaRPr lang="sv-SE" sz="1500" b="0" i="0" dirty="0">
            <a:effectLst/>
            <a:latin typeface="American Typewriter" panose="02090604020004020304"/>
          </a:endParaRPr>
        </a:p>
      </dgm:t>
    </dgm:pt>
    <dgm:pt modelId="{202674D8-88C1-A74B-BD31-8CE78697E016}" type="sibTrans" cxnId="{218EA7AC-CDAC-5B4A-BFE7-3E3942D1D5F1}">
      <dgm:prSet custT="1"/>
      <dgm:spPr/>
      <dgm:t>
        <a:bodyPr/>
        <a:lstStyle/>
        <a:p>
          <a:endParaRPr lang="en-IN"/>
        </a:p>
      </dgm:t>
    </dgm:pt>
    <dgm:pt modelId="{75FAD024-B99F-DD47-8690-5CC3C6F35166}" type="parTrans" cxnId="{218EA7AC-CDAC-5B4A-BFE7-3E3942D1D5F1}">
      <dgm:prSet/>
      <dgm:spPr/>
      <dgm:t>
        <a:bodyPr/>
        <a:lstStyle/>
        <a:p>
          <a:endParaRPr lang="en-GB"/>
        </a:p>
      </dgm:t>
    </dgm:pt>
    <dgm:pt modelId="{55496B22-7345-5643-A221-6F5202D59FB5}">
      <dgm:prSet phldrT="[Text]" custT="1"/>
      <dgm:spPr>
        <a:xfrm>
          <a:off x="1000781" y="3405622"/>
          <a:ext cx="3308098" cy="681364"/>
        </a:xfrm>
        <a:prstGeom prst="rect">
          <a:avLst/>
        </a:prstGeom>
        <a:sp3d extrusionH="381000" contourW="38100" prstMaterial="matte">
          <a:contourClr>
            <a:sysClr val="window" lastClr="FFFFFF"/>
          </a:contourClr>
        </a:sp3d>
      </dgm:spPr>
      <dgm:t>
        <a:bodyPr/>
        <a:lstStyle/>
        <a:p>
          <a:pPr>
            <a:lnSpc>
              <a:spcPct val="90000"/>
            </a:lnSpc>
            <a:buNone/>
          </a:pPr>
          <a:r>
            <a:rPr lang="en-US" sz="1500" b="1" kern="1200" dirty="0">
              <a:solidFill>
                <a:srgbClr val="FFFFFF"/>
              </a:solidFill>
              <a:latin typeface="American Typewriter" panose="02090604020004020304" pitchFamily="18" charset="77"/>
              <a:ea typeface="+mn-ea"/>
              <a:cs typeface="+mn-cs"/>
            </a:rPr>
            <a:t>Cropped</a:t>
          </a:r>
        </a:p>
      </dgm:t>
    </dgm:pt>
    <dgm:pt modelId="{572C82A3-DA18-704D-B73C-FBCCA24D3D87}" type="parTrans" cxnId="{EF4149AC-6FA7-6241-A947-2F5DCB440298}">
      <dgm:prSet/>
      <dgm:spPr/>
      <dgm:t>
        <a:bodyPr/>
        <a:lstStyle/>
        <a:p>
          <a:endParaRPr lang="en-GB"/>
        </a:p>
      </dgm:t>
    </dgm:pt>
    <dgm:pt modelId="{F016181A-3EA2-8544-A77A-1C76F6BC0AE5}" type="sibTrans" cxnId="{EF4149AC-6FA7-6241-A947-2F5DCB440298}">
      <dgm:prSet custT="1"/>
      <dgm:spPr/>
      <dgm:t>
        <a:bodyPr/>
        <a:lstStyle/>
        <a:p>
          <a:endParaRPr lang="en-IN"/>
        </a:p>
      </dgm:t>
    </dgm:pt>
    <dgm:pt modelId="{35A6EB38-3CBA-BE47-9558-4FB0384D9C21}" type="pres">
      <dgm:prSet presAssocID="{4C5FAA8C-B728-244A-AC43-D5804191217C}" presName="Name0" presStyleCnt="0">
        <dgm:presLayoutVars>
          <dgm:chMax val="7"/>
          <dgm:chPref val="7"/>
          <dgm:dir/>
        </dgm:presLayoutVars>
      </dgm:prSet>
      <dgm:spPr/>
    </dgm:pt>
    <dgm:pt modelId="{0FABC87D-E0ED-7844-B3E5-2F04642FA0BC}" type="pres">
      <dgm:prSet presAssocID="{4C5FAA8C-B728-244A-AC43-D5804191217C}" presName="Name1" presStyleCnt="0"/>
      <dgm:spPr/>
    </dgm:pt>
    <dgm:pt modelId="{1CC55F1D-1B1D-514D-9142-BDF330B545E0}" type="pres">
      <dgm:prSet presAssocID="{4C5FAA8C-B728-244A-AC43-D5804191217C}" presName="cycle" presStyleCnt="0"/>
      <dgm:spPr/>
    </dgm:pt>
    <dgm:pt modelId="{12BDFCD6-D614-4346-B971-8981023903D7}" type="pres">
      <dgm:prSet presAssocID="{4C5FAA8C-B728-244A-AC43-D5804191217C}" presName="srcNode" presStyleLbl="node1" presStyleIdx="0" presStyleCnt="5"/>
      <dgm:spPr/>
    </dgm:pt>
    <dgm:pt modelId="{B4958641-5285-0249-BD79-A629D64EA46D}" type="pres">
      <dgm:prSet presAssocID="{4C5FAA8C-B728-244A-AC43-D5804191217C}" presName="conn" presStyleLbl="parChTrans1D2" presStyleIdx="0" presStyleCnt="1"/>
      <dgm:spPr/>
    </dgm:pt>
    <dgm:pt modelId="{2FE60DB1-2C91-F44B-94CA-EA3455251422}" type="pres">
      <dgm:prSet presAssocID="{4C5FAA8C-B728-244A-AC43-D5804191217C}" presName="extraNode" presStyleLbl="node1" presStyleIdx="0" presStyleCnt="5"/>
      <dgm:spPr/>
    </dgm:pt>
    <dgm:pt modelId="{D8DC2653-CDDE-F649-90CA-3CABB921BD08}" type="pres">
      <dgm:prSet presAssocID="{4C5FAA8C-B728-244A-AC43-D5804191217C}" presName="dstNode" presStyleLbl="node1" presStyleIdx="0" presStyleCnt="5"/>
      <dgm:spPr/>
    </dgm:pt>
    <dgm:pt modelId="{9E4817F2-0FEB-B54D-BB5C-3386B6FD6B1A}" type="pres">
      <dgm:prSet presAssocID="{FAA1AEE3-1E6B-A94D-8D80-7A0AF8D2CB90}" presName="text_1" presStyleLbl="node1" presStyleIdx="0" presStyleCnt="5">
        <dgm:presLayoutVars>
          <dgm:bulletEnabled val="1"/>
        </dgm:presLayoutVars>
      </dgm:prSet>
      <dgm:spPr/>
    </dgm:pt>
    <dgm:pt modelId="{A9D21624-B6E3-1A4F-BA4A-380D68C73980}" type="pres">
      <dgm:prSet presAssocID="{FAA1AEE3-1E6B-A94D-8D80-7A0AF8D2CB90}" presName="accent_1" presStyleCnt="0"/>
      <dgm:spPr/>
    </dgm:pt>
    <dgm:pt modelId="{95604AF9-2F53-F141-AD92-18CA15B17205}" type="pres">
      <dgm:prSet presAssocID="{FAA1AEE3-1E6B-A94D-8D80-7A0AF8D2CB90}" presName="accentRepeatNode" presStyleLbl="solidFgAcc1" presStyleIdx="0" presStyleCnt="5"/>
      <dgm:spPr>
        <a:xfrm>
          <a:off x="86683" y="255293"/>
          <a:ext cx="851705" cy="851705"/>
        </a:xfrm>
        <a:prstGeom prst="ellipse">
          <a:avLst/>
        </a:prstGeom>
        <a:sp3d z="57150" extrusionH="12700" prstMaterial="flat">
          <a:bevelT w="50800" h="50800"/>
        </a:sp3d>
      </dgm:spPr>
    </dgm:pt>
    <dgm:pt modelId="{D37523E9-73E7-CB4D-AC15-C79E337B5955}" type="pres">
      <dgm:prSet presAssocID="{585DB885-F9F3-E447-82A9-5C770FF10CBB}" presName="text_2" presStyleLbl="node1" presStyleIdx="1" presStyleCnt="5">
        <dgm:presLayoutVars>
          <dgm:bulletEnabled val="1"/>
        </dgm:presLayoutVars>
      </dgm:prSet>
      <dgm:spPr/>
    </dgm:pt>
    <dgm:pt modelId="{BB705AD7-7CFD-8D48-BC87-A9D39B0043EA}" type="pres">
      <dgm:prSet presAssocID="{585DB885-F9F3-E447-82A9-5C770FF10CBB}" presName="accent_2" presStyleCnt="0"/>
      <dgm:spPr/>
    </dgm:pt>
    <dgm:pt modelId="{8861F894-7C36-2845-8676-DB28C9A8E715}" type="pres">
      <dgm:prSet presAssocID="{585DB885-F9F3-E447-82A9-5C770FF10CBB}" presName="accentRepeatNode" presStyleLbl="solidFgAcc1" presStyleIdx="1" presStyleCnt="5"/>
      <dgm:spPr>
        <a:xfrm>
          <a:off x="574929" y="1277012"/>
          <a:ext cx="851705" cy="851705"/>
        </a:xfrm>
        <a:prstGeom prst="ellipse">
          <a:avLst/>
        </a:prstGeom>
        <a:sp3d z="57150" extrusionH="12700" prstMaterial="flat">
          <a:bevelT w="50800" h="50800"/>
        </a:sp3d>
      </dgm:spPr>
    </dgm:pt>
    <dgm:pt modelId="{C3A868AC-3F97-0146-8817-7FBD00BEFAD0}" type="pres">
      <dgm:prSet presAssocID="{CD4BB1FE-C884-F649-A9E6-5674CFD46523}" presName="text_3" presStyleLbl="node1" presStyleIdx="2" presStyleCnt="5">
        <dgm:presLayoutVars>
          <dgm:bulletEnabled val="1"/>
        </dgm:presLayoutVars>
      </dgm:prSet>
      <dgm:spPr/>
    </dgm:pt>
    <dgm:pt modelId="{3F669DC3-7BEA-7340-B692-BCEB3BA3CDDD}" type="pres">
      <dgm:prSet presAssocID="{CD4BB1FE-C884-F649-A9E6-5674CFD46523}" presName="accent_3" presStyleCnt="0"/>
      <dgm:spPr/>
    </dgm:pt>
    <dgm:pt modelId="{10A470BB-5DA0-BA45-992E-25AAB0787DC3}" type="pres">
      <dgm:prSet presAssocID="{CD4BB1FE-C884-F649-A9E6-5674CFD46523}" presName="accentRepeatNode" presStyleLbl="solidFgAcc1" presStyleIdx="2" presStyleCnt="5"/>
      <dgm:spPr>
        <a:xfrm>
          <a:off x="724781" y="2298732"/>
          <a:ext cx="851705" cy="851705"/>
        </a:xfrm>
        <a:prstGeom prst="ellipse">
          <a:avLst/>
        </a:prstGeom>
        <a:sp3d z="57150" extrusionH="12700" prstMaterial="flat">
          <a:bevelT w="50800" h="50800"/>
        </a:sp3d>
      </dgm:spPr>
    </dgm:pt>
    <dgm:pt modelId="{DA068D8C-2615-CB47-A75C-6983DDADD829}" type="pres">
      <dgm:prSet presAssocID="{55496B22-7345-5643-A221-6F5202D59FB5}" presName="text_4" presStyleLbl="node1" presStyleIdx="3" presStyleCnt="5">
        <dgm:presLayoutVars>
          <dgm:bulletEnabled val="1"/>
        </dgm:presLayoutVars>
      </dgm:prSet>
      <dgm:spPr/>
    </dgm:pt>
    <dgm:pt modelId="{1FC19921-D743-704F-94FD-022696C7A735}" type="pres">
      <dgm:prSet presAssocID="{55496B22-7345-5643-A221-6F5202D59FB5}" presName="accent_4" presStyleCnt="0"/>
      <dgm:spPr/>
    </dgm:pt>
    <dgm:pt modelId="{E35F2A84-F36D-FF4F-A9D3-BA5B8D833DA3}" type="pres">
      <dgm:prSet presAssocID="{55496B22-7345-5643-A221-6F5202D59FB5}" presName="accentRepeatNode" presStyleLbl="solidFgAcc1" presStyleIdx="3" presStyleCnt="5"/>
      <dgm:spPr>
        <a:xfrm>
          <a:off x="574929" y="3320451"/>
          <a:ext cx="851705" cy="851705"/>
        </a:xfrm>
        <a:prstGeom prst="ellipse">
          <a:avLst/>
        </a:prstGeom>
        <a:sp3d z="57150" extrusionH="12700" prstMaterial="flat">
          <a:bevelT w="50800" h="50800"/>
        </a:sp3d>
      </dgm:spPr>
    </dgm:pt>
    <dgm:pt modelId="{81EEBBAB-33F7-2E45-8060-DE3FB288DB14}" type="pres">
      <dgm:prSet presAssocID="{F4BF9428-BAFB-E54B-8E80-7A5183617697}" presName="text_5" presStyleLbl="node1" presStyleIdx="4" presStyleCnt="5">
        <dgm:presLayoutVars>
          <dgm:bulletEnabled val="1"/>
        </dgm:presLayoutVars>
      </dgm:prSet>
      <dgm:spPr/>
    </dgm:pt>
    <dgm:pt modelId="{43F82777-4310-F24C-BE31-2323B4E3B563}" type="pres">
      <dgm:prSet presAssocID="{F4BF9428-BAFB-E54B-8E80-7A5183617697}" presName="accent_5" presStyleCnt="0"/>
      <dgm:spPr/>
    </dgm:pt>
    <dgm:pt modelId="{7C262268-7550-AF46-B870-3D192A188EF3}" type="pres">
      <dgm:prSet presAssocID="{F4BF9428-BAFB-E54B-8E80-7A5183617697}" presName="accentRepeatNode" presStyleLbl="solidFgAcc1" presStyleIdx="4" presStyleCnt="5"/>
      <dgm:spPr>
        <a:xfrm>
          <a:off x="86683" y="4342171"/>
          <a:ext cx="851705" cy="851705"/>
        </a:xfrm>
        <a:prstGeom prst="ellipse">
          <a:avLst/>
        </a:prstGeom>
        <a:sp3d z="57150" extrusionH="12700" prstMaterial="flat">
          <a:bevelT w="50800" h="50800"/>
        </a:sp3d>
      </dgm:spPr>
    </dgm:pt>
  </dgm:ptLst>
  <dgm:cxnLst>
    <dgm:cxn modelId="{55242F2D-8D27-DA4C-BBA4-E1F9593516B4}" type="presOf" srcId="{CD4BB1FE-C884-F649-A9E6-5674CFD46523}" destId="{C3A868AC-3F97-0146-8817-7FBD00BEFAD0}" srcOrd="0" destOrd="0" presId="urn:microsoft.com/office/officeart/2008/layout/VerticalCurvedList"/>
    <dgm:cxn modelId="{E822C644-961F-5B41-8306-456033CE5316}" type="presOf" srcId="{55496B22-7345-5643-A221-6F5202D59FB5}" destId="{DA068D8C-2615-CB47-A75C-6983DDADD829}" srcOrd="0" destOrd="0" presId="urn:microsoft.com/office/officeart/2008/layout/VerticalCurvedList"/>
    <dgm:cxn modelId="{29D91A66-90A0-254C-8FA9-DBD233BEC805}" type="presOf" srcId="{585DB885-F9F3-E447-82A9-5C770FF10CBB}" destId="{D37523E9-73E7-CB4D-AC15-C79E337B5955}" srcOrd="0" destOrd="0" presId="urn:microsoft.com/office/officeart/2008/layout/VerticalCurvedList"/>
    <dgm:cxn modelId="{9399FA47-5438-2E44-844E-60C0F06CF235}" type="presOf" srcId="{2651391B-FAB8-AD42-BC37-F585EC15667D}" destId="{B4958641-5285-0249-BD79-A629D64EA46D}" srcOrd="0" destOrd="0" presId="urn:microsoft.com/office/officeart/2008/layout/VerticalCurvedList"/>
    <dgm:cxn modelId="{E7BAB64A-D65C-CC4D-BB12-CFED57E5583C}" type="presOf" srcId="{FAA1AEE3-1E6B-A94D-8D80-7A0AF8D2CB90}" destId="{9E4817F2-0FEB-B54D-BB5C-3386B6FD6B1A}" srcOrd="0" destOrd="0" presId="urn:microsoft.com/office/officeart/2008/layout/VerticalCurvedList"/>
    <dgm:cxn modelId="{3571A173-2B82-7848-83DC-3BABBEA55D55}" type="presOf" srcId="{4C5FAA8C-B728-244A-AC43-D5804191217C}" destId="{35A6EB38-3CBA-BE47-9558-4FB0384D9C21}" srcOrd="0" destOrd="0" presId="urn:microsoft.com/office/officeart/2008/layout/VerticalCurvedList"/>
    <dgm:cxn modelId="{464D4C7A-1FB3-1648-A292-51CED079B890}" type="presOf" srcId="{F4BF9428-BAFB-E54B-8E80-7A5183617697}" destId="{81EEBBAB-33F7-2E45-8060-DE3FB288DB14}" srcOrd="0" destOrd="0" presId="urn:microsoft.com/office/officeart/2008/layout/VerticalCurvedList"/>
    <dgm:cxn modelId="{D5AFD182-D25B-DC47-8BF5-A9B58A22ABF7}" srcId="{4C5FAA8C-B728-244A-AC43-D5804191217C}" destId="{F4BF9428-BAFB-E54B-8E80-7A5183617697}" srcOrd="4" destOrd="0" parTransId="{48FDE108-BDF7-724A-993F-0B0ABC6CB966}" sibTransId="{937CF532-38F8-4E4C-A79A-15FDC0B92134}"/>
    <dgm:cxn modelId="{B167B19A-AE54-8242-BABB-299F877B4EF0}" srcId="{4C5FAA8C-B728-244A-AC43-D5804191217C}" destId="{585DB885-F9F3-E447-82A9-5C770FF10CBB}" srcOrd="1" destOrd="0" parTransId="{19A0B60A-306F-F14E-9DB4-B903A023FFEB}" sibTransId="{DDFC95B0-E432-3E4D-B057-383C8418496F}"/>
    <dgm:cxn modelId="{EF4149AC-6FA7-6241-A947-2F5DCB440298}" srcId="{4C5FAA8C-B728-244A-AC43-D5804191217C}" destId="{55496B22-7345-5643-A221-6F5202D59FB5}" srcOrd="3" destOrd="0" parTransId="{572C82A3-DA18-704D-B73C-FBCCA24D3D87}" sibTransId="{F016181A-3EA2-8544-A77A-1C76F6BC0AE5}"/>
    <dgm:cxn modelId="{218EA7AC-CDAC-5B4A-BFE7-3E3942D1D5F1}" srcId="{4C5FAA8C-B728-244A-AC43-D5804191217C}" destId="{CD4BB1FE-C884-F649-A9E6-5674CFD46523}" srcOrd="2" destOrd="0" parTransId="{75FAD024-B99F-DD47-8690-5CC3C6F35166}" sibTransId="{202674D8-88C1-A74B-BD31-8CE78697E016}"/>
    <dgm:cxn modelId="{A6A467FA-CD2D-8F45-B048-0956867BC870}" srcId="{4C5FAA8C-B728-244A-AC43-D5804191217C}" destId="{FAA1AEE3-1E6B-A94D-8D80-7A0AF8D2CB90}" srcOrd="0" destOrd="0" parTransId="{87A64C1A-FD87-494C-8C88-D25A4AE19222}" sibTransId="{2651391B-FAB8-AD42-BC37-F585EC15667D}"/>
    <dgm:cxn modelId="{B6051D79-CD89-7347-9660-1C39943EC6FF}" type="presParOf" srcId="{35A6EB38-3CBA-BE47-9558-4FB0384D9C21}" destId="{0FABC87D-E0ED-7844-B3E5-2F04642FA0BC}" srcOrd="0" destOrd="0" presId="urn:microsoft.com/office/officeart/2008/layout/VerticalCurvedList"/>
    <dgm:cxn modelId="{ECD77D05-0D7A-2E4B-9945-3D99B86541CE}" type="presParOf" srcId="{0FABC87D-E0ED-7844-B3E5-2F04642FA0BC}" destId="{1CC55F1D-1B1D-514D-9142-BDF330B545E0}" srcOrd="0" destOrd="0" presId="urn:microsoft.com/office/officeart/2008/layout/VerticalCurvedList"/>
    <dgm:cxn modelId="{85011768-0161-BB46-92C2-F1AD848D4A97}" type="presParOf" srcId="{1CC55F1D-1B1D-514D-9142-BDF330B545E0}" destId="{12BDFCD6-D614-4346-B971-8981023903D7}" srcOrd="0" destOrd="0" presId="urn:microsoft.com/office/officeart/2008/layout/VerticalCurvedList"/>
    <dgm:cxn modelId="{2CA29B95-48DE-5345-8A0C-61987ED2D753}" type="presParOf" srcId="{1CC55F1D-1B1D-514D-9142-BDF330B545E0}" destId="{B4958641-5285-0249-BD79-A629D64EA46D}" srcOrd="1" destOrd="0" presId="urn:microsoft.com/office/officeart/2008/layout/VerticalCurvedList"/>
    <dgm:cxn modelId="{34E0B31F-1F21-0944-95C8-F322B46EC6A8}" type="presParOf" srcId="{1CC55F1D-1B1D-514D-9142-BDF330B545E0}" destId="{2FE60DB1-2C91-F44B-94CA-EA3455251422}" srcOrd="2" destOrd="0" presId="urn:microsoft.com/office/officeart/2008/layout/VerticalCurvedList"/>
    <dgm:cxn modelId="{B6BA168C-4156-9D49-9510-A71AC0BE1AC3}" type="presParOf" srcId="{1CC55F1D-1B1D-514D-9142-BDF330B545E0}" destId="{D8DC2653-CDDE-F649-90CA-3CABB921BD08}" srcOrd="3" destOrd="0" presId="urn:microsoft.com/office/officeart/2008/layout/VerticalCurvedList"/>
    <dgm:cxn modelId="{8A540F22-CBE6-9346-BA8D-47F8AEF58E12}" type="presParOf" srcId="{0FABC87D-E0ED-7844-B3E5-2F04642FA0BC}" destId="{9E4817F2-0FEB-B54D-BB5C-3386B6FD6B1A}" srcOrd="1" destOrd="0" presId="urn:microsoft.com/office/officeart/2008/layout/VerticalCurvedList"/>
    <dgm:cxn modelId="{2E031BA9-CD35-454A-84F2-8DAFE59E397B}" type="presParOf" srcId="{0FABC87D-E0ED-7844-B3E5-2F04642FA0BC}" destId="{A9D21624-B6E3-1A4F-BA4A-380D68C73980}" srcOrd="2" destOrd="0" presId="urn:microsoft.com/office/officeart/2008/layout/VerticalCurvedList"/>
    <dgm:cxn modelId="{E83219FE-B18C-8E46-9941-D5B3439047DD}" type="presParOf" srcId="{A9D21624-B6E3-1A4F-BA4A-380D68C73980}" destId="{95604AF9-2F53-F141-AD92-18CA15B17205}" srcOrd="0" destOrd="0" presId="urn:microsoft.com/office/officeart/2008/layout/VerticalCurvedList"/>
    <dgm:cxn modelId="{3314A16C-C7AE-3049-B6BA-ADEAB9241501}" type="presParOf" srcId="{0FABC87D-E0ED-7844-B3E5-2F04642FA0BC}" destId="{D37523E9-73E7-CB4D-AC15-C79E337B5955}" srcOrd="3" destOrd="0" presId="urn:microsoft.com/office/officeart/2008/layout/VerticalCurvedList"/>
    <dgm:cxn modelId="{7C4C4F86-C86C-FF46-9070-6645B67E72A3}" type="presParOf" srcId="{0FABC87D-E0ED-7844-B3E5-2F04642FA0BC}" destId="{BB705AD7-7CFD-8D48-BC87-A9D39B0043EA}" srcOrd="4" destOrd="0" presId="urn:microsoft.com/office/officeart/2008/layout/VerticalCurvedList"/>
    <dgm:cxn modelId="{B3224A38-12AD-A44B-88F8-5EAF3782214C}" type="presParOf" srcId="{BB705AD7-7CFD-8D48-BC87-A9D39B0043EA}" destId="{8861F894-7C36-2845-8676-DB28C9A8E715}" srcOrd="0" destOrd="0" presId="urn:microsoft.com/office/officeart/2008/layout/VerticalCurvedList"/>
    <dgm:cxn modelId="{4172C84D-6BFA-1A46-86C5-F9106DFF494C}" type="presParOf" srcId="{0FABC87D-E0ED-7844-B3E5-2F04642FA0BC}" destId="{C3A868AC-3F97-0146-8817-7FBD00BEFAD0}" srcOrd="5" destOrd="0" presId="urn:microsoft.com/office/officeart/2008/layout/VerticalCurvedList"/>
    <dgm:cxn modelId="{983E4F95-9D88-8247-B048-44C46CF47E8D}" type="presParOf" srcId="{0FABC87D-E0ED-7844-B3E5-2F04642FA0BC}" destId="{3F669DC3-7BEA-7340-B692-BCEB3BA3CDDD}" srcOrd="6" destOrd="0" presId="urn:microsoft.com/office/officeart/2008/layout/VerticalCurvedList"/>
    <dgm:cxn modelId="{33A52A56-6ADA-1745-A00C-8421981555D6}" type="presParOf" srcId="{3F669DC3-7BEA-7340-B692-BCEB3BA3CDDD}" destId="{10A470BB-5DA0-BA45-992E-25AAB0787DC3}" srcOrd="0" destOrd="0" presId="urn:microsoft.com/office/officeart/2008/layout/VerticalCurvedList"/>
    <dgm:cxn modelId="{835A8FD5-0C30-5441-B672-7463B3D15299}" type="presParOf" srcId="{0FABC87D-E0ED-7844-B3E5-2F04642FA0BC}" destId="{DA068D8C-2615-CB47-A75C-6983DDADD829}" srcOrd="7" destOrd="0" presId="urn:microsoft.com/office/officeart/2008/layout/VerticalCurvedList"/>
    <dgm:cxn modelId="{AC6ACFE0-AB1A-6444-A065-8E090433D4E0}" type="presParOf" srcId="{0FABC87D-E0ED-7844-B3E5-2F04642FA0BC}" destId="{1FC19921-D743-704F-94FD-022696C7A735}" srcOrd="8" destOrd="0" presId="urn:microsoft.com/office/officeart/2008/layout/VerticalCurvedList"/>
    <dgm:cxn modelId="{71F1E128-77C0-814D-968E-32793EA13CF9}" type="presParOf" srcId="{1FC19921-D743-704F-94FD-022696C7A735}" destId="{E35F2A84-F36D-FF4F-A9D3-BA5B8D833DA3}" srcOrd="0" destOrd="0" presId="urn:microsoft.com/office/officeart/2008/layout/VerticalCurvedList"/>
    <dgm:cxn modelId="{274702C9-6BDB-6A4F-B1D9-C2226C2118A0}" type="presParOf" srcId="{0FABC87D-E0ED-7844-B3E5-2F04642FA0BC}" destId="{81EEBBAB-33F7-2E45-8060-DE3FB288DB14}" srcOrd="9" destOrd="0" presId="urn:microsoft.com/office/officeart/2008/layout/VerticalCurvedList"/>
    <dgm:cxn modelId="{0AB0DFB9-1003-7F4E-94A6-4CDDE5E5990B}" type="presParOf" srcId="{0FABC87D-E0ED-7844-B3E5-2F04642FA0BC}" destId="{43F82777-4310-F24C-BE31-2323B4E3B563}" srcOrd="10" destOrd="0" presId="urn:microsoft.com/office/officeart/2008/layout/VerticalCurvedList"/>
    <dgm:cxn modelId="{B05C2F08-C80F-5547-A2AB-ED06694B6239}" type="presParOf" srcId="{43F82777-4310-F24C-BE31-2323B4E3B563}" destId="{7C262268-7550-AF46-B870-3D192A188EF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C5FAA8C-B728-244A-AC43-D5804191217C}" type="doc">
      <dgm:prSet loTypeId="urn:microsoft.com/office/officeart/2008/layout/VerticalCurvedList" loCatId="" qsTypeId="urn:microsoft.com/office/officeart/2005/8/quickstyle/3d5" qsCatId="3D" csTypeId="urn:microsoft.com/office/officeart/2005/8/colors/colorful1" csCatId="colorful" phldr="1"/>
      <dgm:spPr>
        <a:scene3d>
          <a:camera prst="isometricOffAxis2Left" zoom="95000">
            <a:rot lat="1080000" lon="1560000" rev="11399999"/>
          </a:camera>
          <a:lightRig rig="flat" dir="t"/>
        </a:scene3d>
      </dgm:spPr>
      <dgm:t>
        <a:bodyPr/>
        <a:lstStyle/>
        <a:p>
          <a:endParaRPr lang="en-GB"/>
        </a:p>
      </dgm:t>
    </dgm:pt>
    <dgm:pt modelId="{585DB885-F9F3-E447-82A9-5C770FF10CBB}">
      <dgm:prSet phldrT="[Text]" custT="1"/>
      <dgm:spPr/>
      <dgm:t>
        <a:bodyPr/>
        <a:lstStyle/>
        <a:p>
          <a:pPr>
            <a:buNone/>
          </a:pPr>
          <a:r>
            <a:rPr lang="en-GB" sz="1800" b="1" dirty="0">
              <a:latin typeface="American Typewriter" panose="02090604020004020304" pitchFamily="18" charset="77"/>
              <a:ea typeface="+mn-ea"/>
              <a:cs typeface="+mn-cs"/>
            </a:rPr>
            <a:t>1329</a:t>
          </a:r>
          <a:r>
            <a:rPr lang="en-GB" sz="1800" b="1" baseline="0" dirty="0">
              <a:latin typeface="American Typewriter" panose="02090604020004020304" pitchFamily="18" charset="77"/>
              <a:ea typeface="+mn-ea"/>
              <a:cs typeface="+mn-cs"/>
            </a:rPr>
            <a:t> image samples</a:t>
          </a:r>
          <a:endParaRPr lang="en-GB" sz="1800" b="1" dirty="0">
            <a:latin typeface="American Typewriter" panose="02090604020004020304" pitchFamily="18" charset="77"/>
            <a:ea typeface="+mn-ea"/>
            <a:cs typeface="+mn-cs"/>
          </a:endParaRPr>
        </a:p>
      </dgm:t>
    </dgm:pt>
    <dgm:pt modelId="{DDFC95B0-E432-3E4D-B057-383C8418496F}" type="sibTrans" cxnId="{B167B19A-AE54-8242-BABB-299F877B4EF0}">
      <dgm:prSet/>
      <dgm:spPr/>
      <dgm:t>
        <a:bodyPr/>
        <a:lstStyle/>
        <a:p>
          <a:endParaRPr lang="en-IN"/>
        </a:p>
      </dgm:t>
    </dgm:pt>
    <dgm:pt modelId="{19A0B60A-306F-F14E-9DB4-B903A023FFEB}" type="parTrans" cxnId="{B167B19A-AE54-8242-BABB-299F877B4EF0}">
      <dgm:prSet/>
      <dgm:spPr/>
      <dgm:t>
        <a:bodyPr/>
        <a:lstStyle/>
        <a:p>
          <a:endParaRPr lang="en-GB"/>
        </a:p>
      </dgm:t>
    </dgm:pt>
    <dgm:pt modelId="{FAA1AEE3-1E6B-A94D-8D80-7A0AF8D2CB90}">
      <dgm:prSet phldrT="[Text]" custT="1"/>
      <dgm:spPr/>
      <dgm:t>
        <a:bodyPr/>
        <a:lstStyle/>
        <a:p>
          <a:pPr marL="0" lvl="0" indent="0" algn="l" defTabSz="666750">
            <a:lnSpc>
              <a:spcPct val="90000"/>
            </a:lnSpc>
            <a:spcBef>
              <a:spcPct val="0"/>
            </a:spcBef>
            <a:spcAft>
              <a:spcPct val="35000"/>
            </a:spcAft>
            <a:buNone/>
          </a:pPr>
          <a:r>
            <a:rPr lang="en-GB" sz="1500" b="1" kern="1200" dirty="0">
              <a:solidFill>
                <a:srgbClr val="FFFFFF"/>
              </a:solidFill>
              <a:latin typeface="American Typewriter" panose="02090604020004020304" pitchFamily="18" charset="77"/>
              <a:ea typeface="+mn-ea"/>
              <a:cs typeface="+mn-cs"/>
            </a:rPr>
            <a:t>8 distinct target labels</a:t>
          </a:r>
        </a:p>
      </dgm:t>
    </dgm:pt>
    <dgm:pt modelId="{2651391B-FAB8-AD42-BC37-F585EC15667D}" type="sibTrans" cxnId="{A6A467FA-CD2D-8F45-B048-0956867BC870}">
      <dgm:prSet/>
      <dgm:spPr/>
      <dgm:t>
        <a:bodyPr/>
        <a:lstStyle/>
        <a:p>
          <a:endParaRPr lang="en-IN"/>
        </a:p>
      </dgm:t>
    </dgm:pt>
    <dgm:pt modelId="{87A64C1A-FD87-494C-8C88-D25A4AE19222}" type="parTrans" cxnId="{A6A467FA-CD2D-8F45-B048-0956867BC870}">
      <dgm:prSet/>
      <dgm:spPr/>
      <dgm:t>
        <a:bodyPr/>
        <a:lstStyle/>
        <a:p>
          <a:endParaRPr lang="en-GB"/>
        </a:p>
      </dgm:t>
    </dgm:pt>
    <dgm:pt modelId="{F4BF9428-BAFB-E54B-8E80-7A5183617697}">
      <dgm:prSet custT="1"/>
      <dgm:spPr/>
      <dgm:t>
        <a:bodyPr/>
        <a:lstStyle/>
        <a:p>
          <a:pPr marL="0" lvl="0" indent="0" algn="l" defTabSz="666750">
            <a:lnSpc>
              <a:spcPct val="90000"/>
            </a:lnSpc>
            <a:spcBef>
              <a:spcPct val="0"/>
            </a:spcBef>
            <a:spcAft>
              <a:spcPct val="35000"/>
            </a:spcAft>
            <a:buNone/>
          </a:pPr>
          <a:r>
            <a:rPr lang="sv-SE" sz="1500" b="1" kern="1200" dirty="0">
              <a:solidFill>
                <a:srgbClr val="FFFFFF"/>
              </a:solidFill>
              <a:latin typeface="American Typewriter" panose="02090604020004020304" pitchFamily="18" charset="77"/>
              <a:ea typeface="+mn-ea"/>
              <a:cs typeface="+mn-cs"/>
            </a:rPr>
            <a:t>min_faces_per_person = 50 &amp; resize = 0.4</a:t>
          </a:r>
          <a:endParaRPr lang="en-GB" sz="1500" b="1" kern="1200" dirty="0">
            <a:solidFill>
              <a:srgbClr val="FFFFFF"/>
            </a:solidFill>
            <a:latin typeface="American Typewriter" panose="02090604020004020304" pitchFamily="18" charset="77"/>
            <a:ea typeface="+mn-ea"/>
            <a:cs typeface="+mn-cs"/>
          </a:endParaRPr>
        </a:p>
      </dgm:t>
    </dgm:pt>
    <dgm:pt modelId="{48FDE108-BDF7-724A-993F-0B0ABC6CB966}" type="parTrans" cxnId="{D5AFD182-D25B-DC47-8BF5-A9B58A22ABF7}">
      <dgm:prSet/>
      <dgm:spPr/>
      <dgm:t>
        <a:bodyPr/>
        <a:lstStyle/>
        <a:p>
          <a:endParaRPr lang="en-GB"/>
        </a:p>
      </dgm:t>
    </dgm:pt>
    <dgm:pt modelId="{937CF532-38F8-4E4C-A79A-15FDC0B92134}" type="sibTrans" cxnId="{D5AFD182-D25B-DC47-8BF5-A9B58A22ABF7}">
      <dgm:prSet/>
      <dgm:spPr/>
      <dgm:t>
        <a:bodyPr/>
        <a:lstStyle/>
        <a:p>
          <a:endParaRPr lang="en-IN"/>
        </a:p>
      </dgm:t>
    </dgm:pt>
    <dgm:pt modelId="{CD4BB1FE-C884-F649-A9E6-5674CFD46523}">
      <dgm:prSet phldrT="[Text]" custT="1"/>
      <dgm:spPr/>
      <dgm:t>
        <a:bodyPr/>
        <a:lstStyle/>
        <a:p>
          <a:pPr marL="0" lvl="0" indent="0" algn="l" defTabSz="666750">
            <a:lnSpc>
              <a:spcPct val="90000"/>
            </a:lnSpc>
            <a:spcBef>
              <a:spcPct val="0"/>
            </a:spcBef>
            <a:spcAft>
              <a:spcPct val="35000"/>
            </a:spcAft>
            <a:buNone/>
          </a:pPr>
          <a:r>
            <a:rPr lang="en-US" sz="1500" b="1" kern="1200" dirty="0" err="1">
              <a:solidFill>
                <a:srgbClr val="FFFFFF"/>
              </a:solidFill>
              <a:latin typeface="American Typewriter" panose="02090604020004020304" pitchFamily="18" charset="77"/>
              <a:ea typeface="+mn-ea"/>
              <a:cs typeface="+mn-cs"/>
            </a:rPr>
            <a:t>StandardScaler</a:t>
          </a:r>
          <a:r>
            <a:rPr lang="en-US" sz="1500" b="1" kern="1200" dirty="0">
              <a:solidFill>
                <a:srgbClr val="FFFFFF"/>
              </a:solidFill>
              <a:latin typeface="American Typewriter" panose="02090604020004020304" pitchFamily="18" charset="77"/>
              <a:ea typeface="+mn-ea"/>
              <a:cs typeface="+mn-cs"/>
            </a:rPr>
            <a:t>, scaled to [0, 1]</a:t>
          </a:r>
          <a:endParaRPr lang="en-GB" sz="1500" b="1" kern="1200" dirty="0">
            <a:solidFill>
              <a:srgbClr val="FFFFFF"/>
            </a:solidFill>
            <a:latin typeface="American Typewriter" panose="02090604020004020304" pitchFamily="18" charset="77"/>
            <a:ea typeface="+mn-ea"/>
            <a:cs typeface="+mn-cs"/>
          </a:endParaRPr>
        </a:p>
      </dgm:t>
    </dgm:pt>
    <dgm:pt modelId="{202674D8-88C1-A74B-BD31-8CE78697E016}" type="sibTrans" cxnId="{218EA7AC-CDAC-5B4A-BFE7-3E3942D1D5F1}">
      <dgm:prSet custT="1"/>
      <dgm:spPr/>
      <dgm:t>
        <a:bodyPr/>
        <a:lstStyle/>
        <a:p>
          <a:endParaRPr lang="en-IN"/>
        </a:p>
      </dgm:t>
    </dgm:pt>
    <dgm:pt modelId="{75FAD024-B99F-DD47-8690-5CC3C6F35166}" type="parTrans" cxnId="{218EA7AC-CDAC-5B4A-BFE7-3E3942D1D5F1}">
      <dgm:prSet/>
      <dgm:spPr/>
      <dgm:t>
        <a:bodyPr/>
        <a:lstStyle/>
        <a:p>
          <a:endParaRPr lang="en-GB"/>
        </a:p>
      </dgm:t>
    </dgm:pt>
    <dgm:pt modelId="{55496B22-7345-5643-A221-6F5202D59FB5}">
      <dgm:prSet phldrT="[Text]" custT="1"/>
      <dgm:spPr/>
      <dgm:t>
        <a:bodyPr/>
        <a:lstStyle/>
        <a:p>
          <a:pPr>
            <a:lnSpc>
              <a:spcPct val="90000"/>
            </a:lnSpc>
            <a:buNone/>
          </a:pPr>
          <a:r>
            <a:rPr lang="en-IN" sz="1500" b="1" kern="1200" dirty="0">
              <a:solidFill>
                <a:srgbClr val="FFFFFF"/>
              </a:solidFill>
              <a:latin typeface="American Typewriter" panose="02090604020004020304" pitchFamily="18" charset="77"/>
              <a:ea typeface="+mn-ea"/>
              <a:cs typeface="+mn-cs"/>
            </a:rPr>
            <a:t>50 x 37</a:t>
          </a:r>
          <a:endParaRPr lang="en-GB" sz="1500" b="1" kern="1200" dirty="0">
            <a:solidFill>
              <a:srgbClr val="FFFFFF"/>
            </a:solidFill>
            <a:latin typeface="American Typewriter" panose="02090604020004020304" pitchFamily="18" charset="77"/>
            <a:ea typeface="+mn-ea"/>
            <a:cs typeface="+mn-cs"/>
          </a:endParaRPr>
        </a:p>
      </dgm:t>
    </dgm:pt>
    <dgm:pt modelId="{572C82A3-DA18-704D-B73C-FBCCA24D3D87}" type="parTrans" cxnId="{EF4149AC-6FA7-6241-A947-2F5DCB440298}">
      <dgm:prSet/>
      <dgm:spPr/>
      <dgm:t>
        <a:bodyPr/>
        <a:lstStyle/>
        <a:p>
          <a:endParaRPr lang="en-GB"/>
        </a:p>
      </dgm:t>
    </dgm:pt>
    <dgm:pt modelId="{F016181A-3EA2-8544-A77A-1C76F6BC0AE5}" type="sibTrans" cxnId="{EF4149AC-6FA7-6241-A947-2F5DCB440298}">
      <dgm:prSet custT="1"/>
      <dgm:spPr/>
      <dgm:t>
        <a:bodyPr/>
        <a:lstStyle/>
        <a:p>
          <a:endParaRPr lang="en-IN"/>
        </a:p>
      </dgm:t>
    </dgm:pt>
    <dgm:pt modelId="{35A6EB38-3CBA-BE47-9558-4FB0384D9C21}" type="pres">
      <dgm:prSet presAssocID="{4C5FAA8C-B728-244A-AC43-D5804191217C}" presName="Name0" presStyleCnt="0">
        <dgm:presLayoutVars>
          <dgm:chMax val="7"/>
          <dgm:chPref val="7"/>
          <dgm:dir/>
        </dgm:presLayoutVars>
      </dgm:prSet>
      <dgm:spPr/>
    </dgm:pt>
    <dgm:pt modelId="{0FABC87D-E0ED-7844-B3E5-2F04642FA0BC}" type="pres">
      <dgm:prSet presAssocID="{4C5FAA8C-B728-244A-AC43-D5804191217C}" presName="Name1" presStyleCnt="0"/>
      <dgm:spPr/>
    </dgm:pt>
    <dgm:pt modelId="{1CC55F1D-1B1D-514D-9142-BDF330B545E0}" type="pres">
      <dgm:prSet presAssocID="{4C5FAA8C-B728-244A-AC43-D5804191217C}" presName="cycle" presStyleCnt="0"/>
      <dgm:spPr/>
    </dgm:pt>
    <dgm:pt modelId="{12BDFCD6-D614-4346-B971-8981023903D7}" type="pres">
      <dgm:prSet presAssocID="{4C5FAA8C-B728-244A-AC43-D5804191217C}" presName="srcNode" presStyleLbl="node1" presStyleIdx="0" presStyleCnt="5"/>
      <dgm:spPr/>
    </dgm:pt>
    <dgm:pt modelId="{B4958641-5285-0249-BD79-A629D64EA46D}" type="pres">
      <dgm:prSet presAssocID="{4C5FAA8C-B728-244A-AC43-D5804191217C}" presName="conn" presStyleLbl="parChTrans1D2" presStyleIdx="0" presStyleCnt="1"/>
      <dgm:spPr>
        <a:xfrm>
          <a:off x="-6161491" y="-942657"/>
          <a:ext cx="7334484" cy="7334484"/>
        </a:xfrm>
        <a:prstGeom prst="blockArc">
          <a:avLst>
            <a:gd name="adj1" fmla="val 18900000"/>
            <a:gd name="adj2" fmla="val 2700000"/>
            <a:gd name="adj3" fmla="val 294"/>
          </a:avLst>
        </a:prstGeom>
      </dgm:spPr>
    </dgm:pt>
    <dgm:pt modelId="{2FE60DB1-2C91-F44B-94CA-EA3455251422}" type="pres">
      <dgm:prSet presAssocID="{4C5FAA8C-B728-244A-AC43-D5804191217C}" presName="extraNode" presStyleLbl="node1" presStyleIdx="0" presStyleCnt="5"/>
      <dgm:spPr/>
    </dgm:pt>
    <dgm:pt modelId="{D8DC2653-CDDE-F649-90CA-3CABB921BD08}" type="pres">
      <dgm:prSet presAssocID="{4C5FAA8C-B728-244A-AC43-D5804191217C}" presName="dstNode" presStyleLbl="node1" presStyleIdx="0" presStyleCnt="5"/>
      <dgm:spPr/>
    </dgm:pt>
    <dgm:pt modelId="{9E4817F2-0FEB-B54D-BB5C-3386B6FD6B1A}" type="pres">
      <dgm:prSet presAssocID="{FAA1AEE3-1E6B-A94D-8D80-7A0AF8D2CB90}" presName="text_1" presStyleLbl="node1" presStyleIdx="0" presStyleCnt="5" custAng="10800000">
        <dgm:presLayoutVars>
          <dgm:bulletEnabled val="1"/>
        </dgm:presLayoutVars>
      </dgm:prSet>
      <dgm:spPr>
        <a:xfrm>
          <a:off x="512536" y="340464"/>
          <a:ext cx="3796343" cy="681364"/>
        </a:xfrm>
        <a:prstGeom prst="rect">
          <a:avLst/>
        </a:prstGeom>
      </dgm:spPr>
    </dgm:pt>
    <dgm:pt modelId="{A9D21624-B6E3-1A4F-BA4A-380D68C73980}" type="pres">
      <dgm:prSet presAssocID="{FAA1AEE3-1E6B-A94D-8D80-7A0AF8D2CB90}" presName="accent_1" presStyleCnt="0"/>
      <dgm:spPr/>
    </dgm:pt>
    <dgm:pt modelId="{95604AF9-2F53-F141-AD92-18CA15B17205}" type="pres">
      <dgm:prSet presAssocID="{FAA1AEE3-1E6B-A94D-8D80-7A0AF8D2CB90}" presName="accentRepeatNode" presStyleLbl="solidFgAcc1" presStyleIdx="0" presStyleCnt="5"/>
      <dgm:spPr>
        <a:xfrm>
          <a:off x="86683" y="255293"/>
          <a:ext cx="851705" cy="851705"/>
        </a:xfrm>
        <a:prstGeom prst="ellipse">
          <a:avLst/>
        </a:prstGeom>
      </dgm:spPr>
    </dgm:pt>
    <dgm:pt modelId="{D37523E9-73E7-CB4D-AC15-C79E337B5955}" type="pres">
      <dgm:prSet presAssocID="{585DB885-F9F3-E447-82A9-5C770FF10CBB}" presName="text_2" presStyleLbl="node1" presStyleIdx="1" presStyleCnt="5" custAng="10800000">
        <dgm:presLayoutVars>
          <dgm:bulletEnabled val="1"/>
        </dgm:presLayoutVars>
      </dgm:prSet>
      <dgm:spPr>
        <a:xfrm>
          <a:off x="1000781" y="1362183"/>
          <a:ext cx="3308098" cy="681364"/>
        </a:xfrm>
        <a:prstGeom prst="rect">
          <a:avLst/>
        </a:prstGeom>
      </dgm:spPr>
    </dgm:pt>
    <dgm:pt modelId="{BB705AD7-7CFD-8D48-BC87-A9D39B0043EA}" type="pres">
      <dgm:prSet presAssocID="{585DB885-F9F3-E447-82A9-5C770FF10CBB}" presName="accent_2" presStyleCnt="0"/>
      <dgm:spPr/>
    </dgm:pt>
    <dgm:pt modelId="{8861F894-7C36-2845-8676-DB28C9A8E715}" type="pres">
      <dgm:prSet presAssocID="{585DB885-F9F3-E447-82A9-5C770FF10CBB}" presName="accentRepeatNode" presStyleLbl="solidFgAcc1" presStyleIdx="1" presStyleCnt="5"/>
      <dgm:spPr>
        <a:xfrm>
          <a:off x="574929" y="1277012"/>
          <a:ext cx="851705" cy="851705"/>
        </a:xfrm>
        <a:prstGeom prst="ellipse">
          <a:avLst/>
        </a:prstGeom>
      </dgm:spPr>
    </dgm:pt>
    <dgm:pt modelId="{C3A868AC-3F97-0146-8817-7FBD00BEFAD0}" type="pres">
      <dgm:prSet presAssocID="{CD4BB1FE-C884-F649-A9E6-5674CFD46523}" presName="text_3" presStyleLbl="node1" presStyleIdx="2" presStyleCnt="5" custAng="10800000" custLinFactNeighborX="43360" custLinFactNeighborY="3396">
        <dgm:presLayoutVars>
          <dgm:bulletEnabled val="1"/>
        </dgm:presLayoutVars>
      </dgm:prSet>
      <dgm:spPr>
        <a:xfrm>
          <a:off x="1150634" y="2383902"/>
          <a:ext cx="3158245" cy="681364"/>
        </a:xfrm>
        <a:prstGeom prst="rect">
          <a:avLst/>
        </a:prstGeom>
      </dgm:spPr>
    </dgm:pt>
    <dgm:pt modelId="{3F669DC3-7BEA-7340-B692-BCEB3BA3CDDD}" type="pres">
      <dgm:prSet presAssocID="{CD4BB1FE-C884-F649-A9E6-5674CFD46523}" presName="accent_3" presStyleCnt="0"/>
      <dgm:spPr/>
    </dgm:pt>
    <dgm:pt modelId="{10A470BB-5DA0-BA45-992E-25AAB0787DC3}" type="pres">
      <dgm:prSet presAssocID="{CD4BB1FE-C884-F649-A9E6-5674CFD46523}" presName="accentRepeatNode" presStyleLbl="solidFgAcc1" presStyleIdx="2" presStyleCnt="5"/>
      <dgm:spPr>
        <a:xfrm>
          <a:off x="724781" y="2298732"/>
          <a:ext cx="851705" cy="851705"/>
        </a:xfrm>
        <a:prstGeom prst="ellipse">
          <a:avLst/>
        </a:prstGeom>
      </dgm:spPr>
    </dgm:pt>
    <dgm:pt modelId="{DA068D8C-2615-CB47-A75C-6983DDADD829}" type="pres">
      <dgm:prSet presAssocID="{55496B22-7345-5643-A221-6F5202D59FB5}" presName="text_4" presStyleLbl="node1" presStyleIdx="3" presStyleCnt="5" custAng="10800000" custLinFactNeighborX="23351" custLinFactNeighborY="5091">
        <dgm:presLayoutVars>
          <dgm:bulletEnabled val="1"/>
        </dgm:presLayoutVars>
      </dgm:prSet>
      <dgm:spPr>
        <a:xfrm>
          <a:off x="1000781" y="3405622"/>
          <a:ext cx="3308098" cy="681364"/>
        </a:xfrm>
        <a:prstGeom prst="rect">
          <a:avLst/>
        </a:prstGeom>
      </dgm:spPr>
    </dgm:pt>
    <dgm:pt modelId="{1FC19921-D743-704F-94FD-022696C7A735}" type="pres">
      <dgm:prSet presAssocID="{55496B22-7345-5643-A221-6F5202D59FB5}" presName="accent_4" presStyleCnt="0"/>
      <dgm:spPr/>
    </dgm:pt>
    <dgm:pt modelId="{E35F2A84-F36D-FF4F-A9D3-BA5B8D833DA3}" type="pres">
      <dgm:prSet presAssocID="{55496B22-7345-5643-A221-6F5202D59FB5}" presName="accentRepeatNode" presStyleLbl="solidFgAcc1" presStyleIdx="3" presStyleCnt="5"/>
      <dgm:spPr>
        <a:xfrm>
          <a:off x="574929" y="3320451"/>
          <a:ext cx="851705" cy="851705"/>
        </a:xfrm>
        <a:prstGeom prst="ellipse">
          <a:avLst/>
        </a:prstGeom>
      </dgm:spPr>
    </dgm:pt>
    <dgm:pt modelId="{81EEBBAB-33F7-2E45-8060-DE3FB288DB14}" type="pres">
      <dgm:prSet presAssocID="{F4BF9428-BAFB-E54B-8E80-7A5183617697}" presName="text_5" presStyleLbl="node1" presStyleIdx="4" presStyleCnt="5" custAng="10800000" custLinFactNeighborX="18482" custLinFactNeighborY="26544">
        <dgm:presLayoutVars>
          <dgm:bulletEnabled val="1"/>
        </dgm:presLayoutVars>
      </dgm:prSet>
      <dgm:spPr>
        <a:xfrm>
          <a:off x="512536" y="4427341"/>
          <a:ext cx="3796343" cy="681364"/>
        </a:xfrm>
        <a:prstGeom prst="rect">
          <a:avLst/>
        </a:prstGeom>
      </dgm:spPr>
    </dgm:pt>
    <dgm:pt modelId="{43F82777-4310-F24C-BE31-2323B4E3B563}" type="pres">
      <dgm:prSet presAssocID="{F4BF9428-BAFB-E54B-8E80-7A5183617697}" presName="accent_5" presStyleCnt="0"/>
      <dgm:spPr/>
    </dgm:pt>
    <dgm:pt modelId="{7C262268-7550-AF46-B870-3D192A188EF3}" type="pres">
      <dgm:prSet presAssocID="{F4BF9428-BAFB-E54B-8E80-7A5183617697}" presName="accentRepeatNode" presStyleLbl="solidFgAcc1" presStyleIdx="4" presStyleCnt="5"/>
      <dgm:spPr>
        <a:xfrm>
          <a:off x="86683" y="4342171"/>
          <a:ext cx="851705" cy="851705"/>
        </a:xfrm>
        <a:prstGeom prst="ellipse">
          <a:avLst/>
        </a:prstGeom>
      </dgm:spPr>
    </dgm:pt>
  </dgm:ptLst>
  <dgm:cxnLst>
    <dgm:cxn modelId="{55242F2D-8D27-DA4C-BBA4-E1F9593516B4}" type="presOf" srcId="{CD4BB1FE-C884-F649-A9E6-5674CFD46523}" destId="{C3A868AC-3F97-0146-8817-7FBD00BEFAD0}" srcOrd="0" destOrd="0" presId="urn:microsoft.com/office/officeart/2008/layout/VerticalCurvedList"/>
    <dgm:cxn modelId="{E822C644-961F-5B41-8306-456033CE5316}" type="presOf" srcId="{55496B22-7345-5643-A221-6F5202D59FB5}" destId="{DA068D8C-2615-CB47-A75C-6983DDADD829}" srcOrd="0" destOrd="0" presId="urn:microsoft.com/office/officeart/2008/layout/VerticalCurvedList"/>
    <dgm:cxn modelId="{29D91A66-90A0-254C-8FA9-DBD233BEC805}" type="presOf" srcId="{585DB885-F9F3-E447-82A9-5C770FF10CBB}" destId="{D37523E9-73E7-CB4D-AC15-C79E337B5955}" srcOrd="0" destOrd="0" presId="urn:microsoft.com/office/officeart/2008/layout/VerticalCurvedList"/>
    <dgm:cxn modelId="{9399FA47-5438-2E44-844E-60C0F06CF235}" type="presOf" srcId="{2651391B-FAB8-AD42-BC37-F585EC15667D}" destId="{B4958641-5285-0249-BD79-A629D64EA46D}" srcOrd="0" destOrd="0" presId="urn:microsoft.com/office/officeart/2008/layout/VerticalCurvedList"/>
    <dgm:cxn modelId="{E7BAB64A-D65C-CC4D-BB12-CFED57E5583C}" type="presOf" srcId="{FAA1AEE3-1E6B-A94D-8D80-7A0AF8D2CB90}" destId="{9E4817F2-0FEB-B54D-BB5C-3386B6FD6B1A}" srcOrd="0" destOrd="0" presId="urn:microsoft.com/office/officeart/2008/layout/VerticalCurvedList"/>
    <dgm:cxn modelId="{3571A173-2B82-7848-83DC-3BABBEA55D55}" type="presOf" srcId="{4C5FAA8C-B728-244A-AC43-D5804191217C}" destId="{35A6EB38-3CBA-BE47-9558-4FB0384D9C21}" srcOrd="0" destOrd="0" presId="urn:microsoft.com/office/officeart/2008/layout/VerticalCurvedList"/>
    <dgm:cxn modelId="{464D4C7A-1FB3-1648-A292-51CED079B890}" type="presOf" srcId="{F4BF9428-BAFB-E54B-8E80-7A5183617697}" destId="{81EEBBAB-33F7-2E45-8060-DE3FB288DB14}" srcOrd="0" destOrd="0" presId="urn:microsoft.com/office/officeart/2008/layout/VerticalCurvedList"/>
    <dgm:cxn modelId="{D5AFD182-D25B-DC47-8BF5-A9B58A22ABF7}" srcId="{4C5FAA8C-B728-244A-AC43-D5804191217C}" destId="{F4BF9428-BAFB-E54B-8E80-7A5183617697}" srcOrd="4" destOrd="0" parTransId="{48FDE108-BDF7-724A-993F-0B0ABC6CB966}" sibTransId="{937CF532-38F8-4E4C-A79A-15FDC0B92134}"/>
    <dgm:cxn modelId="{B167B19A-AE54-8242-BABB-299F877B4EF0}" srcId="{4C5FAA8C-B728-244A-AC43-D5804191217C}" destId="{585DB885-F9F3-E447-82A9-5C770FF10CBB}" srcOrd="1" destOrd="0" parTransId="{19A0B60A-306F-F14E-9DB4-B903A023FFEB}" sibTransId="{DDFC95B0-E432-3E4D-B057-383C8418496F}"/>
    <dgm:cxn modelId="{EF4149AC-6FA7-6241-A947-2F5DCB440298}" srcId="{4C5FAA8C-B728-244A-AC43-D5804191217C}" destId="{55496B22-7345-5643-A221-6F5202D59FB5}" srcOrd="3" destOrd="0" parTransId="{572C82A3-DA18-704D-B73C-FBCCA24D3D87}" sibTransId="{F016181A-3EA2-8544-A77A-1C76F6BC0AE5}"/>
    <dgm:cxn modelId="{218EA7AC-CDAC-5B4A-BFE7-3E3942D1D5F1}" srcId="{4C5FAA8C-B728-244A-AC43-D5804191217C}" destId="{CD4BB1FE-C884-F649-A9E6-5674CFD46523}" srcOrd="2" destOrd="0" parTransId="{75FAD024-B99F-DD47-8690-5CC3C6F35166}" sibTransId="{202674D8-88C1-A74B-BD31-8CE78697E016}"/>
    <dgm:cxn modelId="{A6A467FA-CD2D-8F45-B048-0956867BC870}" srcId="{4C5FAA8C-B728-244A-AC43-D5804191217C}" destId="{FAA1AEE3-1E6B-A94D-8D80-7A0AF8D2CB90}" srcOrd="0" destOrd="0" parTransId="{87A64C1A-FD87-494C-8C88-D25A4AE19222}" sibTransId="{2651391B-FAB8-AD42-BC37-F585EC15667D}"/>
    <dgm:cxn modelId="{B6051D79-CD89-7347-9660-1C39943EC6FF}" type="presParOf" srcId="{35A6EB38-3CBA-BE47-9558-4FB0384D9C21}" destId="{0FABC87D-E0ED-7844-B3E5-2F04642FA0BC}" srcOrd="0" destOrd="0" presId="urn:microsoft.com/office/officeart/2008/layout/VerticalCurvedList"/>
    <dgm:cxn modelId="{ECD77D05-0D7A-2E4B-9945-3D99B86541CE}" type="presParOf" srcId="{0FABC87D-E0ED-7844-B3E5-2F04642FA0BC}" destId="{1CC55F1D-1B1D-514D-9142-BDF330B545E0}" srcOrd="0" destOrd="0" presId="urn:microsoft.com/office/officeart/2008/layout/VerticalCurvedList"/>
    <dgm:cxn modelId="{85011768-0161-BB46-92C2-F1AD848D4A97}" type="presParOf" srcId="{1CC55F1D-1B1D-514D-9142-BDF330B545E0}" destId="{12BDFCD6-D614-4346-B971-8981023903D7}" srcOrd="0" destOrd="0" presId="urn:microsoft.com/office/officeart/2008/layout/VerticalCurvedList"/>
    <dgm:cxn modelId="{2CA29B95-48DE-5345-8A0C-61987ED2D753}" type="presParOf" srcId="{1CC55F1D-1B1D-514D-9142-BDF330B545E0}" destId="{B4958641-5285-0249-BD79-A629D64EA46D}" srcOrd="1" destOrd="0" presId="urn:microsoft.com/office/officeart/2008/layout/VerticalCurvedList"/>
    <dgm:cxn modelId="{34E0B31F-1F21-0944-95C8-F322B46EC6A8}" type="presParOf" srcId="{1CC55F1D-1B1D-514D-9142-BDF330B545E0}" destId="{2FE60DB1-2C91-F44B-94CA-EA3455251422}" srcOrd="2" destOrd="0" presId="urn:microsoft.com/office/officeart/2008/layout/VerticalCurvedList"/>
    <dgm:cxn modelId="{B6BA168C-4156-9D49-9510-A71AC0BE1AC3}" type="presParOf" srcId="{1CC55F1D-1B1D-514D-9142-BDF330B545E0}" destId="{D8DC2653-CDDE-F649-90CA-3CABB921BD08}" srcOrd="3" destOrd="0" presId="urn:microsoft.com/office/officeart/2008/layout/VerticalCurvedList"/>
    <dgm:cxn modelId="{8A540F22-CBE6-9346-BA8D-47F8AEF58E12}" type="presParOf" srcId="{0FABC87D-E0ED-7844-B3E5-2F04642FA0BC}" destId="{9E4817F2-0FEB-B54D-BB5C-3386B6FD6B1A}" srcOrd="1" destOrd="0" presId="urn:microsoft.com/office/officeart/2008/layout/VerticalCurvedList"/>
    <dgm:cxn modelId="{2E031BA9-CD35-454A-84F2-8DAFE59E397B}" type="presParOf" srcId="{0FABC87D-E0ED-7844-B3E5-2F04642FA0BC}" destId="{A9D21624-B6E3-1A4F-BA4A-380D68C73980}" srcOrd="2" destOrd="0" presId="urn:microsoft.com/office/officeart/2008/layout/VerticalCurvedList"/>
    <dgm:cxn modelId="{E83219FE-B18C-8E46-9941-D5B3439047DD}" type="presParOf" srcId="{A9D21624-B6E3-1A4F-BA4A-380D68C73980}" destId="{95604AF9-2F53-F141-AD92-18CA15B17205}" srcOrd="0" destOrd="0" presId="urn:microsoft.com/office/officeart/2008/layout/VerticalCurvedList"/>
    <dgm:cxn modelId="{3314A16C-C7AE-3049-B6BA-ADEAB9241501}" type="presParOf" srcId="{0FABC87D-E0ED-7844-B3E5-2F04642FA0BC}" destId="{D37523E9-73E7-CB4D-AC15-C79E337B5955}" srcOrd="3" destOrd="0" presId="urn:microsoft.com/office/officeart/2008/layout/VerticalCurvedList"/>
    <dgm:cxn modelId="{7C4C4F86-C86C-FF46-9070-6645B67E72A3}" type="presParOf" srcId="{0FABC87D-E0ED-7844-B3E5-2F04642FA0BC}" destId="{BB705AD7-7CFD-8D48-BC87-A9D39B0043EA}" srcOrd="4" destOrd="0" presId="urn:microsoft.com/office/officeart/2008/layout/VerticalCurvedList"/>
    <dgm:cxn modelId="{B3224A38-12AD-A44B-88F8-5EAF3782214C}" type="presParOf" srcId="{BB705AD7-7CFD-8D48-BC87-A9D39B0043EA}" destId="{8861F894-7C36-2845-8676-DB28C9A8E715}" srcOrd="0" destOrd="0" presId="urn:microsoft.com/office/officeart/2008/layout/VerticalCurvedList"/>
    <dgm:cxn modelId="{4172C84D-6BFA-1A46-86C5-F9106DFF494C}" type="presParOf" srcId="{0FABC87D-E0ED-7844-B3E5-2F04642FA0BC}" destId="{C3A868AC-3F97-0146-8817-7FBD00BEFAD0}" srcOrd="5" destOrd="0" presId="urn:microsoft.com/office/officeart/2008/layout/VerticalCurvedList"/>
    <dgm:cxn modelId="{983E4F95-9D88-8247-B048-44C46CF47E8D}" type="presParOf" srcId="{0FABC87D-E0ED-7844-B3E5-2F04642FA0BC}" destId="{3F669DC3-7BEA-7340-B692-BCEB3BA3CDDD}" srcOrd="6" destOrd="0" presId="urn:microsoft.com/office/officeart/2008/layout/VerticalCurvedList"/>
    <dgm:cxn modelId="{33A52A56-6ADA-1745-A00C-8421981555D6}" type="presParOf" srcId="{3F669DC3-7BEA-7340-B692-BCEB3BA3CDDD}" destId="{10A470BB-5DA0-BA45-992E-25AAB0787DC3}" srcOrd="0" destOrd="0" presId="urn:microsoft.com/office/officeart/2008/layout/VerticalCurvedList"/>
    <dgm:cxn modelId="{835A8FD5-0C30-5441-B672-7463B3D15299}" type="presParOf" srcId="{0FABC87D-E0ED-7844-B3E5-2F04642FA0BC}" destId="{DA068D8C-2615-CB47-A75C-6983DDADD829}" srcOrd="7" destOrd="0" presId="urn:microsoft.com/office/officeart/2008/layout/VerticalCurvedList"/>
    <dgm:cxn modelId="{AC6ACFE0-AB1A-6444-A065-8E090433D4E0}" type="presParOf" srcId="{0FABC87D-E0ED-7844-B3E5-2F04642FA0BC}" destId="{1FC19921-D743-704F-94FD-022696C7A735}" srcOrd="8" destOrd="0" presId="urn:microsoft.com/office/officeart/2008/layout/VerticalCurvedList"/>
    <dgm:cxn modelId="{71F1E128-77C0-814D-968E-32793EA13CF9}" type="presParOf" srcId="{1FC19921-D743-704F-94FD-022696C7A735}" destId="{E35F2A84-F36D-FF4F-A9D3-BA5B8D833DA3}" srcOrd="0" destOrd="0" presId="urn:microsoft.com/office/officeart/2008/layout/VerticalCurvedList"/>
    <dgm:cxn modelId="{274702C9-6BDB-6A4F-B1D9-C2226C2118A0}" type="presParOf" srcId="{0FABC87D-E0ED-7844-B3E5-2F04642FA0BC}" destId="{81EEBBAB-33F7-2E45-8060-DE3FB288DB14}" srcOrd="9" destOrd="0" presId="urn:microsoft.com/office/officeart/2008/layout/VerticalCurvedList"/>
    <dgm:cxn modelId="{0AB0DFB9-1003-7F4E-94A6-4CDDE5E5990B}" type="presParOf" srcId="{0FABC87D-E0ED-7844-B3E5-2F04642FA0BC}" destId="{43F82777-4310-F24C-BE31-2323B4E3B563}" srcOrd="10" destOrd="0" presId="urn:microsoft.com/office/officeart/2008/layout/VerticalCurvedList"/>
    <dgm:cxn modelId="{B05C2F08-C80F-5547-A2AB-ED06694B6239}" type="presParOf" srcId="{43F82777-4310-F24C-BE31-2323B4E3B563}" destId="{7C262268-7550-AF46-B870-3D192A188EF3}"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B3C92-2761-4947-8415-A138D96BDF77}" type="doc">
      <dgm:prSet loTypeId="urn:microsoft.com/office/officeart/2005/8/layout/chevron2" loCatId="" qsTypeId="urn:microsoft.com/office/officeart/2005/8/quickstyle/3d2" qsCatId="3D" csTypeId="urn:microsoft.com/office/officeart/2005/8/colors/colorful3" csCatId="colorful" phldr="1"/>
      <dgm:spPr>
        <a:scene3d>
          <a:camera prst="obliqueTopLeft"/>
          <a:lightRig rig="threePt" dir="t"/>
        </a:scene3d>
      </dgm:spPr>
      <dgm:t>
        <a:bodyPr/>
        <a:lstStyle/>
        <a:p>
          <a:endParaRPr lang="en-GB"/>
        </a:p>
      </dgm:t>
    </dgm:pt>
    <dgm:pt modelId="{C353977B-1790-AF4A-AC43-1399645F48E7}">
      <dgm:prSet phldrT="[Text]"/>
      <dgm:spPr/>
      <dgm:t>
        <a:bodyPr/>
        <a:lstStyle/>
        <a:p>
          <a:r>
            <a:rPr lang="en-GB" dirty="0"/>
            <a:t>1</a:t>
          </a:r>
        </a:p>
      </dgm:t>
    </dgm:pt>
    <dgm:pt modelId="{C31CDC94-4A28-5C42-8DB4-6EAED5FB8621}" type="parTrans" cxnId="{B8F4A9AC-C621-FD47-AC1F-49169BBF68DA}">
      <dgm:prSet/>
      <dgm:spPr/>
      <dgm:t>
        <a:bodyPr/>
        <a:lstStyle/>
        <a:p>
          <a:endParaRPr lang="en-GB"/>
        </a:p>
      </dgm:t>
    </dgm:pt>
    <dgm:pt modelId="{7B2596F5-6A41-0743-A907-C34DC5C6D622}" type="sibTrans" cxnId="{B8F4A9AC-C621-FD47-AC1F-49169BBF68DA}">
      <dgm:prSet/>
      <dgm:spPr/>
      <dgm:t>
        <a:bodyPr/>
        <a:lstStyle/>
        <a:p>
          <a:endParaRPr lang="en-GB"/>
        </a:p>
      </dgm:t>
    </dgm:pt>
    <dgm:pt modelId="{FDCB3C11-D167-404A-9BE8-C2669D673A37}">
      <dgm:prSet phldrT="[Text]"/>
      <dgm:spPr/>
      <dgm:t>
        <a:bodyPr/>
        <a:lstStyle/>
        <a:p>
          <a:pPr>
            <a:buNone/>
          </a:pPr>
          <a:r>
            <a:rPr lang="en-US" b="0" i="0" dirty="0">
              <a:latin typeface="American Typewriter" panose="02090604020004020304"/>
            </a:rPr>
            <a:t>Discuss the framework of face detection, including image acquisition, feature extraction, and face classification, and employ image processing techniques, respectively.</a:t>
          </a:r>
          <a:endParaRPr lang="en-GB" dirty="0">
            <a:latin typeface="American Typewriter" panose="02090604020004020304"/>
          </a:endParaRPr>
        </a:p>
      </dgm:t>
    </dgm:pt>
    <dgm:pt modelId="{3D0FACBE-6130-9D47-9A7C-65C8AA4902F9}" type="parTrans" cxnId="{8E42A2BC-3F5F-9F49-A48C-6CD66CC5A6A7}">
      <dgm:prSet/>
      <dgm:spPr/>
      <dgm:t>
        <a:bodyPr/>
        <a:lstStyle/>
        <a:p>
          <a:endParaRPr lang="en-GB"/>
        </a:p>
      </dgm:t>
    </dgm:pt>
    <dgm:pt modelId="{D134B8FA-1686-E942-808E-8A0D83870902}" type="sibTrans" cxnId="{8E42A2BC-3F5F-9F49-A48C-6CD66CC5A6A7}">
      <dgm:prSet/>
      <dgm:spPr/>
      <dgm:t>
        <a:bodyPr/>
        <a:lstStyle/>
        <a:p>
          <a:endParaRPr lang="en-GB"/>
        </a:p>
      </dgm:t>
    </dgm:pt>
    <dgm:pt modelId="{36FD7E6A-A853-B148-97CB-B4B21A9A4D60}">
      <dgm:prSet phldrT="[Text]"/>
      <dgm:spPr/>
      <dgm:t>
        <a:bodyPr/>
        <a:lstStyle/>
        <a:p>
          <a:r>
            <a:rPr lang="en-GB" dirty="0"/>
            <a:t>2</a:t>
          </a:r>
        </a:p>
      </dgm:t>
    </dgm:pt>
    <dgm:pt modelId="{E0CD982D-B023-EF42-8BE9-80408026DCD9}" type="parTrans" cxnId="{97B3922C-CE01-DF48-AF75-8C889DA279C0}">
      <dgm:prSet/>
      <dgm:spPr/>
      <dgm:t>
        <a:bodyPr/>
        <a:lstStyle/>
        <a:p>
          <a:endParaRPr lang="en-GB"/>
        </a:p>
      </dgm:t>
    </dgm:pt>
    <dgm:pt modelId="{C9E0019B-41E7-284B-A5B9-D0F758EDF8DC}" type="sibTrans" cxnId="{97B3922C-CE01-DF48-AF75-8C889DA279C0}">
      <dgm:prSet/>
      <dgm:spPr/>
      <dgm:t>
        <a:bodyPr/>
        <a:lstStyle/>
        <a:p>
          <a:endParaRPr lang="en-GB"/>
        </a:p>
      </dgm:t>
    </dgm:pt>
    <dgm:pt modelId="{52E13AAB-DD8C-9444-B220-F45C90D9693B}">
      <dgm:prSet phldrT="[Text]"/>
      <dgm:spPr/>
      <dgm:t>
        <a:bodyPr/>
        <a:lstStyle/>
        <a:p>
          <a:pPr>
            <a:buNone/>
          </a:pPr>
          <a:r>
            <a:rPr lang="en-US" b="0" i="0" dirty="0">
              <a:latin typeface="American Typewriter" panose="02090604020004020304"/>
            </a:rPr>
            <a:t>Discuss how PCA can be used to compress a large-scale face dataset consisting, achieving a great compression percentage, thereby reduce the amount of calculation and storage space of data</a:t>
          </a:r>
          <a:endParaRPr lang="en-GB" dirty="0">
            <a:latin typeface="American Typewriter" panose="02090604020004020304"/>
          </a:endParaRPr>
        </a:p>
      </dgm:t>
    </dgm:pt>
    <dgm:pt modelId="{29D80AE4-D41A-0141-9D6D-607EE735F935}" type="parTrans" cxnId="{8060A8FF-B1F1-F540-A073-15B92CF7D196}">
      <dgm:prSet/>
      <dgm:spPr/>
      <dgm:t>
        <a:bodyPr/>
        <a:lstStyle/>
        <a:p>
          <a:endParaRPr lang="en-GB"/>
        </a:p>
      </dgm:t>
    </dgm:pt>
    <dgm:pt modelId="{F07F57FC-E877-AA48-8C26-77B8398E8E1B}" type="sibTrans" cxnId="{8060A8FF-B1F1-F540-A073-15B92CF7D196}">
      <dgm:prSet/>
      <dgm:spPr/>
      <dgm:t>
        <a:bodyPr/>
        <a:lstStyle/>
        <a:p>
          <a:endParaRPr lang="en-GB"/>
        </a:p>
      </dgm:t>
    </dgm:pt>
    <dgm:pt modelId="{22EF1388-85E4-4A42-A082-F593007EC72F}">
      <dgm:prSet phldrT="[Text]"/>
      <dgm:spPr/>
      <dgm:t>
        <a:bodyPr/>
        <a:lstStyle/>
        <a:p>
          <a:r>
            <a:rPr lang="en-GB" dirty="0"/>
            <a:t>3</a:t>
          </a:r>
        </a:p>
      </dgm:t>
    </dgm:pt>
    <dgm:pt modelId="{CE9725BF-E4D8-AF4B-8970-EDDD27F2B1C4}" type="parTrans" cxnId="{94C85794-C616-FF42-9032-EB57782C7B88}">
      <dgm:prSet/>
      <dgm:spPr/>
      <dgm:t>
        <a:bodyPr/>
        <a:lstStyle/>
        <a:p>
          <a:endParaRPr lang="en-GB"/>
        </a:p>
      </dgm:t>
    </dgm:pt>
    <dgm:pt modelId="{9AFDEDA4-676E-F642-9843-659A5E5B494E}" type="sibTrans" cxnId="{94C85794-C616-FF42-9032-EB57782C7B88}">
      <dgm:prSet/>
      <dgm:spPr/>
      <dgm:t>
        <a:bodyPr/>
        <a:lstStyle/>
        <a:p>
          <a:endParaRPr lang="en-GB"/>
        </a:p>
      </dgm:t>
    </dgm:pt>
    <dgm:pt modelId="{AD0E7895-FDBE-2049-98D6-E81BDDB3B4BA}">
      <dgm:prSet phldrT="[Text]"/>
      <dgm:spPr/>
      <dgm:t>
        <a:bodyPr/>
        <a:lstStyle/>
        <a:p>
          <a:pPr>
            <a:buNone/>
          </a:pPr>
          <a:endParaRPr lang="en-GB" sz="1200" kern="1200" dirty="0">
            <a:solidFill>
              <a:srgbClr val="C00000"/>
            </a:solidFill>
            <a:latin typeface="American Typewriter" panose="02090604020004020304" pitchFamily="18" charset="77"/>
          </a:endParaRPr>
        </a:p>
      </dgm:t>
    </dgm:pt>
    <dgm:pt modelId="{5A3DF89B-942B-2A46-A39D-D1F794F314C0}" type="parTrans" cxnId="{2A58D7DA-A81F-FD43-834A-569C785FBECD}">
      <dgm:prSet/>
      <dgm:spPr/>
      <dgm:t>
        <a:bodyPr/>
        <a:lstStyle/>
        <a:p>
          <a:endParaRPr lang="en-GB"/>
        </a:p>
      </dgm:t>
    </dgm:pt>
    <dgm:pt modelId="{F252FCE6-3521-0642-AB52-F5D4DC2B0A60}" type="sibTrans" cxnId="{2A58D7DA-A81F-FD43-834A-569C785FBECD}">
      <dgm:prSet/>
      <dgm:spPr/>
      <dgm:t>
        <a:bodyPr/>
        <a:lstStyle/>
        <a:p>
          <a:endParaRPr lang="en-GB"/>
        </a:p>
      </dgm:t>
    </dgm:pt>
    <dgm:pt modelId="{82CEDC76-1C58-C346-81B6-88A4AFC482BB}">
      <dgm:prSet phldrT="[Text]"/>
      <dgm:spPr/>
      <dgm:t>
        <a:bodyPr/>
        <a:lstStyle/>
        <a:p>
          <a:r>
            <a:rPr lang="en-GB" dirty="0"/>
            <a:t>4</a:t>
          </a:r>
        </a:p>
      </dgm:t>
    </dgm:pt>
    <dgm:pt modelId="{2E70A6F3-9138-754B-A681-635DDC142214}" type="sibTrans" cxnId="{50EF8D62-B14C-E94C-BC77-508F2E931B9F}">
      <dgm:prSet/>
      <dgm:spPr/>
      <dgm:t>
        <a:bodyPr/>
        <a:lstStyle/>
        <a:p>
          <a:endParaRPr lang="en-GB"/>
        </a:p>
      </dgm:t>
    </dgm:pt>
    <dgm:pt modelId="{C1580361-6505-2041-A771-F6DD1A360085}" type="parTrans" cxnId="{50EF8D62-B14C-E94C-BC77-508F2E931B9F}">
      <dgm:prSet/>
      <dgm:spPr/>
      <dgm:t>
        <a:bodyPr/>
        <a:lstStyle/>
        <a:p>
          <a:endParaRPr lang="en-GB"/>
        </a:p>
      </dgm:t>
    </dgm:pt>
    <dgm:pt modelId="{34C4903C-9BCD-3045-A0A0-7A0F1517EABA}">
      <dgm:prSet/>
      <dgm:spPr/>
      <dgm:t>
        <a:bodyPr/>
        <a:lstStyle/>
        <a:p>
          <a:pPr>
            <a:buNone/>
          </a:pPr>
          <a:endParaRPr lang="en-GB" dirty="0">
            <a:solidFill>
              <a:srgbClr val="C00000"/>
            </a:solidFill>
            <a:latin typeface="American Typewriter" panose="02090604020004020304" pitchFamily="18" charset="77"/>
          </a:endParaRPr>
        </a:p>
      </dgm:t>
    </dgm:pt>
    <dgm:pt modelId="{8A288E4D-6E4D-3F4A-BA3A-DDE20C348EF4}" type="sibTrans" cxnId="{810A4514-6947-E841-9EBA-FD061572F781}">
      <dgm:prSet/>
      <dgm:spPr/>
      <dgm:t>
        <a:bodyPr/>
        <a:lstStyle/>
        <a:p>
          <a:endParaRPr lang="en-GB"/>
        </a:p>
      </dgm:t>
    </dgm:pt>
    <dgm:pt modelId="{7A31AA48-9E11-C349-B2C2-603C6A2B85B2}" type="parTrans" cxnId="{810A4514-6947-E841-9EBA-FD061572F781}">
      <dgm:prSet/>
      <dgm:spPr/>
      <dgm:t>
        <a:bodyPr/>
        <a:lstStyle/>
        <a:p>
          <a:endParaRPr lang="en-GB"/>
        </a:p>
      </dgm:t>
    </dgm:pt>
    <dgm:pt modelId="{A32B7B61-55C6-462C-93A3-5196DF8970B3}">
      <dgm:prSet/>
      <dgm:spPr/>
      <dgm:t>
        <a:bodyPr/>
        <a:lstStyle/>
        <a:p>
          <a:pPr>
            <a:buNone/>
          </a:pPr>
          <a:r>
            <a:rPr lang="en-US" b="0" i="0" dirty="0">
              <a:solidFill>
                <a:schemeClr val="tx1"/>
              </a:solidFill>
              <a:latin typeface="American Typewriter" panose="02090604020004020304"/>
            </a:rPr>
            <a:t>parameter adjuster named </a:t>
          </a:r>
          <a:r>
            <a:rPr lang="en-US" b="0" i="0" dirty="0" err="1">
              <a:solidFill>
                <a:schemeClr val="tx1"/>
              </a:solidFill>
              <a:latin typeface="American Typewriter" panose="02090604020004020304"/>
            </a:rPr>
            <a:t>G</a:t>
          </a:r>
          <a:r>
            <a:rPr lang="en-US" b="1" i="0" dirty="0" err="1">
              <a:solidFill>
                <a:schemeClr val="tx1"/>
              </a:solidFill>
              <a:latin typeface="American Typewriter" panose="02090604020004020304"/>
            </a:rPr>
            <a:t>ridSearchCV</a:t>
          </a:r>
          <a:r>
            <a:rPr lang="en-US" b="0" i="0" dirty="0">
              <a:solidFill>
                <a:schemeClr val="tx1"/>
              </a:solidFill>
              <a:latin typeface="American Typewriter" panose="02090604020004020304"/>
            </a:rPr>
            <a:t> is used to adjust the parameters to further improve the precision and</a:t>
          </a:r>
          <a:endParaRPr lang="en-GB" dirty="0">
            <a:solidFill>
              <a:schemeClr val="tx1"/>
            </a:solidFill>
            <a:latin typeface="American Typewriter" panose="02090604020004020304"/>
          </a:endParaRPr>
        </a:p>
      </dgm:t>
    </dgm:pt>
    <dgm:pt modelId="{A7875E8F-B48B-498B-9165-C59C8A32CD94}" type="parTrans" cxnId="{FD720F1D-E637-4527-81FF-63415207FB7A}">
      <dgm:prSet/>
      <dgm:spPr/>
      <dgm:t>
        <a:bodyPr/>
        <a:lstStyle/>
        <a:p>
          <a:endParaRPr lang="en-IN"/>
        </a:p>
      </dgm:t>
    </dgm:pt>
    <dgm:pt modelId="{C2333BB1-0D62-44AF-B85E-69FB65735228}" type="sibTrans" cxnId="{FD720F1D-E637-4527-81FF-63415207FB7A}">
      <dgm:prSet/>
      <dgm:spPr/>
      <dgm:t>
        <a:bodyPr/>
        <a:lstStyle/>
        <a:p>
          <a:endParaRPr lang="en-IN"/>
        </a:p>
      </dgm:t>
    </dgm:pt>
    <dgm:pt modelId="{0E942894-2389-45B4-9F60-F10189865951}">
      <dgm:prSet/>
      <dgm:spPr/>
      <dgm:t>
        <a:bodyPr/>
        <a:lstStyle/>
        <a:p>
          <a:pPr>
            <a:buNone/>
          </a:pPr>
          <a:r>
            <a:rPr lang="en-IN" b="0" i="0" dirty="0">
              <a:solidFill>
                <a:schemeClr val="tx1"/>
              </a:solidFill>
              <a:latin typeface="American Typewriter" panose="02090604020004020304"/>
            </a:rPr>
            <a:t>recall of face recognition of Support Vector Machine Algorithm</a:t>
          </a:r>
          <a:endParaRPr lang="en-IN" dirty="0">
            <a:solidFill>
              <a:schemeClr val="tx1"/>
            </a:solidFill>
          </a:endParaRPr>
        </a:p>
      </dgm:t>
    </dgm:pt>
    <dgm:pt modelId="{7FF15C3C-297F-4519-A2ED-ACA74FCF78A2}" type="parTrans" cxnId="{0042F207-B375-491B-86A7-DFF1AAA6A6F4}">
      <dgm:prSet/>
      <dgm:spPr/>
      <dgm:t>
        <a:bodyPr/>
        <a:lstStyle/>
        <a:p>
          <a:endParaRPr lang="en-IN"/>
        </a:p>
      </dgm:t>
    </dgm:pt>
    <dgm:pt modelId="{77648B7E-855F-4E20-ACE4-6FAB49E7B50A}" type="sibTrans" cxnId="{0042F207-B375-491B-86A7-DFF1AAA6A6F4}">
      <dgm:prSet/>
      <dgm:spPr/>
      <dgm:t>
        <a:bodyPr/>
        <a:lstStyle/>
        <a:p>
          <a:endParaRPr lang="en-IN"/>
        </a:p>
      </dgm:t>
    </dgm:pt>
    <dgm:pt modelId="{531F26D0-7E35-4E85-9E43-5396C6554D0F}">
      <dgm:prSet custT="1"/>
      <dgm:spPr/>
      <dgm:t>
        <a:bodyPr/>
        <a:lstStyle/>
        <a:p>
          <a:pPr>
            <a:buNone/>
          </a:pPr>
          <a:r>
            <a:rPr lang="en-US" sz="1200" b="0" i="0" kern="1200" dirty="0">
              <a:solidFill>
                <a:srgbClr val="000000"/>
              </a:solidFill>
              <a:latin typeface="American Typewriter" panose="02090604020004020304"/>
              <a:ea typeface="+mn-ea"/>
              <a:cs typeface="+mn-cs"/>
            </a:rPr>
            <a:t>Create a pipeline, to concatenate multiple consecutive steps which includes PCA to reduce the dimensionality and train the SVM classifier on the resulting data. Compare the classification report and confusion metrics obtained in either cases.</a:t>
          </a:r>
          <a:endParaRPr lang="en-GB" sz="1200" b="0" i="0" kern="1200" dirty="0">
            <a:solidFill>
              <a:srgbClr val="000000"/>
            </a:solidFill>
            <a:latin typeface="American Typewriter" panose="02090604020004020304"/>
            <a:ea typeface="+mn-ea"/>
            <a:cs typeface="+mn-cs"/>
          </a:endParaRPr>
        </a:p>
      </dgm:t>
    </dgm:pt>
    <dgm:pt modelId="{8FA3D9ED-D2FC-406C-973D-96C670F74AD6}" type="sibTrans" cxnId="{7AB7BA0D-22AC-4EC8-82D2-7F9414A7346E}">
      <dgm:prSet/>
      <dgm:spPr/>
      <dgm:t>
        <a:bodyPr/>
        <a:lstStyle/>
        <a:p>
          <a:endParaRPr lang="en-IN"/>
        </a:p>
      </dgm:t>
    </dgm:pt>
    <dgm:pt modelId="{14D1E003-B680-4B74-A8BB-8A277FB470DC}" type="parTrans" cxnId="{7AB7BA0D-22AC-4EC8-82D2-7F9414A7346E}">
      <dgm:prSet/>
      <dgm:spPr/>
      <dgm:t>
        <a:bodyPr/>
        <a:lstStyle/>
        <a:p>
          <a:endParaRPr lang="en-IN"/>
        </a:p>
      </dgm:t>
    </dgm:pt>
    <dgm:pt modelId="{0339D552-78EC-7346-83E7-91F6C4EF1351}" type="pres">
      <dgm:prSet presAssocID="{A12B3C92-2761-4947-8415-A138D96BDF77}" presName="linearFlow" presStyleCnt="0">
        <dgm:presLayoutVars>
          <dgm:dir/>
          <dgm:animLvl val="lvl"/>
          <dgm:resizeHandles val="exact"/>
        </dgm:presLayoutVars>
      </dgm:prSet>
      <dgm:spPr/>
    </dgm:pt>
    <dgm:pt modelId="{4C9F6C51-CD39-E843-9AD0-E4EAC0D4FAEE}" type="pres">
      <dgm:prSet presAssocID="{C353977B-1790-AF4A-AC43-1399645F48E7}" presName="composite" presStyleCnt="0"/>
      <dgm:spPr/>
    </dgm:pt>
    <dgm:pt modelId="{920B0022-4DF7-BA4C-8694-43D16C44EBDF}" type="pres">
      <dgm:prSet presAssocID="{C353977B-1790-AF4A-AC43-1399645F48E7}" presName="parentText" presStyleLbl="alignNode1" presStyleIdx="0" presStyleCnt="4">
        <dgm:presLayoutVars>
          <dgm:chMax val="1"/>
          <dgm:bulletEnabled val="1"/>
        </dgm:presLayoutVars>
      </dgm:prSet>
      <dgm:spPr/>
    </dgm:pt>
    <dgm:pt modelId="{ABA33026-B94F-4C4E-843A-715B47468AD5}" type="pres">
      <dgm:prSet presAssocID="{C353977B-1790-AF4A-AC43-1399645F48E7}" presName="descendantText" presStyleLbl="alignAcc1" presStyleIdx="0" presStyleCnt="4">
        <dgm:presLayoutVars>
          <dgm:bulletEnabled val="1"/>
        </dgm:presLayoutVars>
      </dgm:prSet>
      <dgm:spPr/>
    </dgm:pt>
    <dgm:pt modelId="{B9FC774F-82FD-FD46-8EC1-5DBFEB19B8CE}" type="pres">
      <dgm:prSet presAssocID="{7B2596F5-6A41-0743-A907-C34DC5C6D622}" presName="sp" presStyleCnt="0"/>
      <dgm:spPr/>
    </dgm:pt>
    <dgm:pt modelId="{D086A93D-7434-E941-8137-ED2BE8C25356}" type="pres">
      <dgm:prSet presAssocID="{36FD7E6A-A853-B148-97CB-B4B21A9A4D60}" presName="composite" presStyleCnt="0"/>
      <dgm:spPr/>
    </dgm:pt>
    <dgm:pt modelId="{0C9758AD-C9D9-6540-8C91-DC5F20322EC0}" type="pres">
      <dgm:prSet presAssocID="{36FD7E6A-A853-B148-97CB-B4B21A9A4D60}" presName="parentText" presStyleLbl="alignNode1" presStyleIdx="1" presStyleCnt="4">
        <dgm:presLayoutVars>
          <dgm:chMax val="1"/>
          <dgm:bulletEnabled val="1"/>
        </dgm:presLayoutVars>
      </dgm:prSet>
      <dgm:spPr/>
    </dgm:pt>
    <dgm:pt modelId="{7547D1AD-2C80-1E4E-A3C2-C53F71B31F11}" type="pres">
      <dgm:prSet presAssocID="{36FD7E6A-A853-B148-97CB-B4B21A9A4D60}" presName="descendantText" presStyleLbl="alignAcc1" presStyleIdx="1" presStyleCnt="4">
        <dgm:presLayoutVars>
          <dgm:bulletEnabled val="1"/>
        </dgm:presLayoutVars>
      </dgm:prSet>
      <dgm:spPr/>
    </dgm:pt>
    <dgm:pt modelId="{CE3C7B3C-01EF-4748-B28A-E5219C10500B}" type="pres">
      <dgm:prSet presAssocID="{C9E0019B-41E7-284B-A5B9-D0F758EDF8DC}" presName="sp" presStyleCnt="0"/>
      <dgm:spPr/>
    </dgm:pt>
    <dgm:pt modelId="{160778B2-E32A-2240-A861-A0D654171F72}" type="pres">
      <dgm:prSet presAssocID="{22EF1388-85E4-4A42-A082-F593007EC72F}" presName="composite" presStyleCnt="0"/>
      <dgm:spPr/>
    </dgm:pt>
    <dgm:pt modelId="{BAF7E2A1-8A6A-144B-9216-19A159EA6513}" type="pres">
      <dgm:prSet presAssocID="{22EF1388-85E4-4A42-A082-F593007EC72F}" presName="parentText" presStyleLbl="alignNode1" presStyleIdx="2" presStyleCnt="4">
        <dgm:presLayoutVars>
          <dgm:chMax val="1"/>
          <dgm:bulletEnabled val="1"/>
        </dgm:presLayoutVars>
      </dgm:prSet>
      <dgm:spPr/>
    </dgm:pt>
    <dgm:pt modelId="{9ABBC3A0-EF6B-A64F-B68A-20A4844665C2}" type="pres">
      <dgm:prSet presAssocID="{22EF1388-85E4-4A42-A082-F593007EC72F}" presName="descendantText" presStyleLbl="alignAcc1" presStyleIdx="2" presStyleCnt="4">
        <dgm:presLayoutVars>
          <dgm:bulletEnabled val="1"/>
        </dgm:presLayoutVars>
      </dgm:prSet>
      <dgm:spPr/>
    </dgm:pt>
    <dgm:pt modelId="{A4A0F898-5932-7949-82F2-528FE08BF4C2}" type="pres">
      <dgm:prSet presAssocID="{9AFDEDA4-676E-F642-9843-659A5E5B494E}" presName="sp" presStyleCnt="0"/>
      <dgm:spPr/>
    </dgm:pt>
    <dgm:pt modelId="{AA78686E-21BF-6746-B498-66C93FF43DFE}" type="pres">
      <dgm:prSet presAssocID="{82CEDC76-1C58-C346-81B6-88A4AFC482BB}" presName="composite" presStyleCnt="0"/>
      <dgm:spPr/>
    </dgm:pt>
    <dgm:pt modelId="{D5D780A1-3D20-7341-9C68-0FE05109FE64}" type="pres">
      <dgm:prSet presAssocID="{82CEDC76-1C58-C346-81B6-88A4AFC482BB}" presName="parentText" presStyleLbl="alignNode1" presStyleIdx="3" presStyleCnt="4">
        <dgm:presLayoutVars>
          <dgm:chMax val="1"/>
          <dgm:bulletEnabled val="1"/>
        </dgm:presLayoutVars>
      </dgm:prSet>
      <dgm:spPr/>
    </dgm:pt>
    <dgm:pt modelId="{99849897-DDD0-414F-8922-63AA2DA90776}" type="pres">
      <dgm:prSet presAssocID="{82CEDC76-1C58-C346-81B6-88A4AFC482BB}" presName="descendantText" presStyleLbl="alignAcc1" presStyleIdx="3" presStyleCnt="4" custLinFactNeighborY="0">
        <dgm:presLayoutVars>
          <dgm:bulletEnabled val="1"/>
        </dgm:presLayoutVars>
      </dgm:prSet>
      <dgm:spPr/>
    </dgm:pt>
  </dgm:ptLst>
  <dgm:cxnLst>
    <dgm:cxn modelId="{0042F207-B375-491B-86A7-DFF1AAA6A6F4}" srcId="{82CEDC76-1C58-C346-81B6-88A4AFC482BB}" destId="{0E942894-2389-45B4-9F60-F10189865951}" srcOrd="2" destOrd="0" parTransId="{7FF15C3C-297F-4519-A2ED-ACA74FCF78A2}" sibTransId="{77648B7E-855F-4E20-ACE4-6FAB49E7B50A}"/>
    <dgm:cxn modelId="{7AB7BA0D-22AC-4EC8-82D2-7F9414A7346E}" srcId="{22EF1388-85E4-4A42-A082-F593007EC72F}" destId="{531F26D0-7E35-4E85-9E43-5396C6554D0F}" srcOrd="1" destOrd="0" parTransId="{14D1E003-B680-4B74-A8BB-8A277FB470DC}" sibTransId="{8FA3D9ED-D2FC-406C-973D-96C670F74AD6}"/>
    <dgm:cxn modelId="{397E4E13-587F-BD4F-A0CA-4B8148356533}" type="presOf" srcId="{AD0E7895-FDBE-2049-98D6-E81BDDB3B4BA}" destId="{9ABBC3A0-EF6B-A64F-B68A-20A4844665C2}" srcOrd="0" destOrd="0" presId="urn:microsoft.com/office/officeart/2005/8/layout/chevron2"/>
    <dgm:cxn modelId="{810A4514-6947-E841-9EBA-FD061572F781}" srcId="{82CEDC76-1C58-C346-81B6-88A4AFC482BB}" destId="{34C4903C-9BCD-3045-A0A0-7A0F1517EABA}" srcOrd="0" destOrd="0" parTransId="{7A31AA48-9E11-C349-B2C2-603C6A2B85B2}" sibTransId="{8A288E4D-6E4D-3F4A-BA3A-DDE20C348EF4}"/>
    <dgm:cxn modelId="{FD720F1D-E637-4527-81FF-63415207FB7A}" srcId="{82CEDC76-1C58-C346-81B6-88A4AFC482BB}" destId="{A32B7B61-55C6-462C-93A3-5196DF8970B3}" srcOrd="1" destOrd="0" parTransId="{A7875E8F-B48B-498B-9165-C59C8A32CD94}" sibTransId="{C2333BB1-0D62-44AF-B85E-69FB65735228}"/>
    <dgm:cxn modelId="{A9EBC828-D73D-4D21-9EF1-F8D1277792A0}" type="presOf" srcId="{0E942894-2389-45B4-9F60-F10189865951}" destId="{99849897-DDD0-414F-8922-63AA2DA90776}" srcOrd="0" destOrd="2" presId="urn:microsoft.com/office/officeart/2005/8/layout/chevron2"/>
    <dgm:cxn modelId="{97B3922C-CE01-DF48-AF75-8C889DA279C0}" srcId="{A12B3C92-2761-4947-8415-A138D96BDF77}" destId="{36FD7E6A-A853-B148-97CB-B4B21A9A4D60}" srcOrd="1" destOrd="0" parTransId="{E0CD982D-B023-EF42-8BE9-80408026DCD9}" sibTransId="{C9E0019B-41E7-284B-A5B9-D0F758EDF8DC}"/>
    <dgm:cxn modelId="{4CA2A835-C46F-4A77-8576-0240A97D123C}" type="presOf" srcId="{531F26D0-7E35-4E85-9E43-5396C6554D0F}" destId="{9ABBC3A0-EF6B-A64F-B68A-20A4844665C2}" srcOrd="0" destOrd="1" presId="urn:microsoft.com/office/officeart/2005/8/layout/chevron2"/>
    <dgm:cxn modelId="{41D42136-BA65-B449-900C-C52E02364F54}" type="presOf" srcId="{36FD7E6A-A853-B148-97CB-B4B21A9A4D60}" destId="{0C9758AD-C9D9-6540-8C91-DC5F20322EC0}" srcOrd="0" destOrd="0" presId="urn:microsoft.com/office/officeart/2005/8/layout/chevron2"/>
    <dgm:cxn modelId="{A420D63B-A456-7542-869A-D07EBD6513DC}" type="presOf" srcId="{A12B3C92-2761-4947-8415-A138D96BDF77}" destId="{0339D552-78EC-7346-83E7-91F6C4EF1351}" srcOrd="0" destOrd="0" presId="urn:microsoft.com/office/officeart/2005/8/layout/chevron2"/>
    <dgm:cxn modelId="{A9D4AC3F-4ECB-AB43-8ECF-B9C359AF50F8}" type="presOf" srcId="{52E13AAB-DD8C-9444-B220-F45C90D9693B}" destId="{7547D1AD-2C80-1E4E-A3C2-C53F71B31F11}" srcOrd="0" destOrd="0" presId="urn:microsoft.com/office/officeart/2005/8/layout/chevron2"/>
    <dgm:cxn modelId="{50EF8D62-B14C-E94C-BC77-508F2E931B9F}" srcId="{A12B3C92-2761-4947-8415-A138D96BDF77}" destId="{82CEDC76-1C58-C346-81B6-88A4AFC482BB}" srcOrd="3" destOrd="0" parTransId="{C1580361-6505-2041-A771-F6DD1A360085}" sibTransId="{2E70A6F3-9138-754B-A681-635DDC142214}"/>
    <dgm:cxn modelId="{66CFBE63-E2D4-4DDD-BD5F-12151CF3E9AE}" type="presOf" srcId="{A32B7B61-55C6-462C-93A3-5196DF8970B3}" destId="{99849897-DDD0-414F-8922-63AA2DA90776}" srcOrd="0" destOrd="1" presId="urn:microsoft.com/office/officeart/2005/8/layout/chevron2"/>
    <dgm:cxn modelId="{44B1146B-04DF-0449-AF41-42B0760CF5C9}" type="presOf" srcId="{FDCB3C11-D167-404A-9BE8-C2669D673A37}" destId="{ABA33026-B94F-4C4E-843A-715B47468AD5}" srcOrd="0" destOrd="0" presId="urn:microsoft.com/office/officeart/2005/8/layout/chevron2"/>
    <dgm:cxn modelId="{987DDE4C-CD78-0043-A301-19A523F3DB82}" type="presOf" srcId="{82CEDC76-1C58-C346-81B6-88A4AFC482BB}" destId="{D5D780A1-3D20-7341-9C68-0FE05109FE64}" srcOrd="0" destOrd="0" presId="urn:microsoft.com/office/officeart/2005/8/layout/chevron2"/>
    <dgm:cxn modelId="{94C85794-C616-FF42-9032-EB57782C7B88}" srcId="{A12B3C92-2761-4947-8415-A138D96BDF77}" destId="{22EF1388-85E4-4A42-A082-F593007EC72F}" srcOrd="2" destOrd="0" parTransId="{CE9725BF-E4D8-AF4B-8970-EDDD27F2B1C4}" sibTransId="{9AFDEDA4-676E-F642-9843-659A5E5B494E}"/>
    <dgm:cxn modelId="{AC91BF9D-8C5E-4145-A4B5-261C8797B0F3}" type="presOf" srcId="{C353977B-1790-AF4A-AC43-1399645F48E7}" destId="{920B0022-4DF7-BA4C-8694-43D16C44EBDF}" srcOrd="0" destOrd="0" presId="urn:microsoft.com/office/officeart/2005/8/layout/chevron2"/>
    <dgm:cxn modelId="{B8F4A9AC-C621-FD47-AC1F-49169BBF68DA}" srcId="{A12B3C92-2761-4947-8415-A138D96BDF77}" destId="{C353977B-1790-AF4A-AC43-1399645F48E7}" srcOrd="0" destOrd="0" parTransId="{C31CDC94-4A28-5C42-8DB4-6EAED5FB8621}" sibTransId="{7B2596F5-6A41-0743-A907-C34DC5C6D622}"/>
    <dgm:cxn modelId="{8E42A2BC-3F5F-9F49-A48C-6CD66CC5A6A7}" srcId="{C353977B-1790-AF4A-AC43-1399645F48E7}" destId="{FDCB3C11-D167-404A-9BE8-C2669D673A37}" srcOrd="0" destOrd="0" parTransId="{3D0FACBE-6130-9D47-9A7C-65C8AA4902F9}" sibTransId="{D134B8FA-1686-E942-808E-8A0D83870902}"/>
    <dgm:cxn modelId="{8AEFE9BD-C421-D843-BF36-9D77528F947D}" type="presOf" srcId="{22EF1388-85E4-4A42-A082-F593007EC72F}" destId="{BAF7E2A1-8A6A-144B-9216-19A159EA6513}" srcOrd="0" destOrd="0" presId="urn:microsoft.com/office/officeart/2005/8/layout/chevron2"/>
    <dgm:cxn modelId="{2A58D7DA-A81F-FD43-834A-569C785FBECD}" srcId="{22EF1388-85E4-4A42-A082-F593007EC72F}" destId="{AD0E7895-FDBE-2049-98D6-E81BDDB3B4BA}" srcOrd="0" destOrd="0" parTransId="{5A3DF89B-942B-2A46-A39D-D1F794F314C0}" sibTransId="{F252FCE6-3521-0642-AB52-F5D4DC2B0A60}"/>
    <dgm:cxn modelId="{FDA985DB-06BC-EA4C-9AF2-4715BBFB7E73}" type="presOf" srcId="{34C4903C-9BCD-3045-A0A0-7A0F1517EABA}" destId="{99849897-DDD0-414F-8922-63AA2DA90776}" srcOrd="0" destOrd="0" presId="urn:microsoft.com/office/officeart/2005/8/layout/chevron2"/>
    <dgm:cxn modelId="{8060A8FF-B1F1-F540-A073-15B92CF7D196}" srcId="{36FD7E6A-A853-B148-97CB-B4B21A9A4D60}" destId="{52E13AAB-DD8C-9444-B220-F45C90D9693B}" srcOrd="0" destOrd="0" parTransId="{29D80AE4-D41A-0141-9D6D-607EE735F935}" sibTransId="{F07F57FC-E877-AA48-8C26-77B8398E8E1B}"/>
    <dgm:cxn modelId="{DFEEAEF5-3BD9-F34C-B70E-7ED968F39A76}" type="presParOf" srcId="{0339D552-78EC-7346-83E7-91F6C4EF1351}" destId="{4C9F6C51-CD39-E843-9AD0-E4EAC0D4FAEE}" srcOrd="0" destOrd="0" presId="urn:microsoft.com/office/officeart/2005/8/layout/chevron2"/>
    <dgm:cxn modelId="{2C815E37-4BE5-EB4D-ABB8-75DBBFDDCC40}" type="presParOf" srcId="{4C9F6C51-CD39-E843-9AD0-E4EAC0D4FAEE}" destId="{920B0022-4DF7-BA4C-8694-43D16C44EBDF}" srcOrd="0" destOrd="0" presId="urn:microsoft.com/office/officeart/2005/8/layout/chevron2"/>
    <dgm:cxn modelId="{45B567A6-0842-3348-8E08-F0457617D3FA}" type="presParOf" srcId="{4C9F6C51-CD39-E843-9AD0-E4EAC0D4FAEE}" destId="{ABA33026-B94F-4C4E-843A-715B47468AD5}" srcOrd="1" destOrd="0" presId="urn:microsoft.com/office/officeart/2005/8/layout/chevron2"/>
    <dgm:cxn modelId="{51CB852D-163A-8943-83F6-B84FB75FB61A}" type="presParOf" srcId="{0339D552-78EC-7346-83E7-91F6C4EF1351}" destId="{B9FC774F-82FD-FD46-8EC1-5DBFEB19B8CE}" srcOrd="1" destOrd="0" presId="urn:microsoft.com/office/officeart/2005/8/layout/chevron2"/>
    <dgm:cxn modelId="{2EE931A0-4713-3A42-8CCF-1A766F635039}" type="presParOf" srcId="{0339D552-78EC-7346-83E7-91F6C4EF1351}" destId="{D086A93D-7434-E941-8137-ED2BE8C25356}" srcOrd="2" destOrd="0" presId="urn:microsoft.com/office/officeart/2005/8/layout/chevron2"/>
    <dgm:cxn modelId="{5040889D-F6E4-4A40-9B49-62F5C51722B2}" type="presParOf" srcId="{D086A93D-7434-E941-8137-ED2BE8C25356}" destId="{0C9758AD-C9D9-6540-8C91-DC5F20322EC0}" srcOrd="0" destOrd="0" presId="urn:microsoft.com/office/officeart/2005/8/layout/chevron2"/>
    <dgm:cxn modelId="{63E20CD4-9B87-2947-A38E-2A8AF5024671}" type="presParOf" srcId="{D086A93D-7434-E941-8137-ED2BE8C25356}" destId="{7547D1AD-2C80-1E4E-A3C2-C53F71B31F11}" srcOrd="1" destOrd="0" presId="urn:microsoft.com/office/officeart/2005/8/layout/chevron2"/>
    <dgm:cxn modelId="{B01AD64A-172E-E845-82EF-282F657F0DA0}" type="presParOf" srcId="{0339D552-78EC-7346-83E7-91F6C4EF1351}" destId="{CE3C7B3C-01EF-4748-B28A-E5219C10500B}" srcOrd="3" destOrd="0" presId="urn:microsoft.com/office/officeart/2005/8/layout/chevron2"/>
    <dgm:cxn modelId="{8C2B4260-08D8-544A-AB93-E54F9EF20FC9}" type="presParOf" srcId="{0339D552-78EC-7346-83E7-91F6C4EF1351}" destId="{160778B2-E32A-2240-A861-A0D654171F72}" srcOrd="4" destOrd="0" presId="urn:microsoft.com/office/officeart/2005/8/layout/chevron2"/>
    <dgm:cxn modelId="{C3630F25-E3EF-094B-83F9-31F5A1C63CF9}" type="presParOf" srcId="{160778B2-E32A-2240-A861-A0D654171F72}" destId="{BAF7E2A1-8A6A-144B-9216-19A159EA6513}" srcOrd="0" destOrd="0" presId="urn:microsoft.com/office/officeart/2005/8/layout/chevron2"/>
    <dgm:cxn modelId="{AC4A6268-ABE9-2841-96B6-6D9F5D8F6300}" type="presParOf" srcId="{160778B2-E32A-2240-A861-A0D654171F72}" destId="{9ABBC3A0-EF6B-A64F-B68A-20A4844665C2}" srcOrd="1" destOrd="0" presId="urn:microsoft.com/office/officeart/2005/8/layout/chevron2"/>
    <dgm:cxn modelId="{23022C6B-8BAA-2140-A124-4E01D94E7105}" type="presParOf" srcId="{0339D552-78EC-7346-83E7-91F6C4EF1351}" destId="{A4A0F898-5932-7949-82F2-528FE08BF4C2}" srcOrd="5" destOrd="0" presId="urn:microsoft.com/office/officeart/2005/8/layout/chevron2"/>
    <dgm:cxn modelId="{638AC03D-E805-F848-8DD4-0B3079BFF645}" type="presParOf" srcId="{0339D552-78EC-7346-83E7-91F6C4EF1351}" destId="{AA78686E-21BF-6746-B498-66C93FF43DFE}" srcOrd="6" destOrd="0" presId="urn:microsoft.com/office/officeart/2005/8/layout/chevron2"/>
    <dgm:cxn modelId="{DFEE81E9-A913-0A40-A4EE-DB39B3FD1B42}" type="presParOf" srcId="{AA78686E-21BF-6746-B498-66C93FF43DFE}" destId="{D5D780A1-3D20-7341-9C68-0FE05109FE64}" srcOrd="0" destOrd="0" presId="urn:microsoft.com/office/officeart/2005/8/layout/chevron2"/>
    <dgm:cxn modelId="{A99AC147-5393-7347-B948-B63F74D6F0AE}" type="presParOf" srcId="{AA78686E-21BF-6746-B498-66C93FF43DFE}" destId="{99849897-DDD0-414F-8922-63AA2DA90776}" srcOrd="1" destOrd="0" presId="urn:microsoft.com/office/officeart/2005/8/layout/chevron2"/>
  </dgm:cxnLst>
  <dgm:bg>
    <a:effectLst>
      <a:glow rad="63500">
        <a:schemeClr val="accent3">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537830-1C40-470D-8482-4E2237CA3282}" type="doc">
      <dgm:prSet loTypeId="urn:microsoft.com/office/officeart/2009/3/layout/BlockDescendingList" loCatId="list" qsTypeId="urn:microsoft.com/office/officeart/2005/8/quickstyle/3d5" qsCatId="3D" csTypeId="urn:microsoft.com/office/officeart/2005/8/colors/colorful1" csCatId="colorful" phldr="1"/>
      <dgm:spPr/>
      <dgm:t>
        <a:bodyPr/>
        <a:lstStyle/>
        <a:p>
          <a:endParaRPr lang="en-IN"/>
        </a:p>
      </dgm:t>
    </dgm:pt>
    <dgm:pt modelId="{4DD170CB-66DE-4D9A-80C4-567A0074EF0C}">
      <dgm:prSet phldrT="[Text]"/>
      <dgm:spPr/>
      <dgm:t>
        <a:bodyPr/>
        <a:lstStyle/>
        <a:p>
          <a:r>
            <a:rPr lang="en-IN" dirty="0"/>
            <a:t>Original Dataset</a:t>
          </a:r>
        </a:p>
      </dgm:t>
    </dgm:pt>
    <dgm:pt modelId="{B0CB212E-5572-4CF1-9C9F-23B772AAE085}" type="parTrans" cxnId="{EA147D93-9627-40BB-81CA-1AE7804135D9}">
      <dgm:prSet/>
      <dgm:spPr/>
      <dgm:t>
        <a:bodyPr/>
        <a:lstStyle/>
        <a:p>
          <a:endParaRPr lang="en-IN"/>
        </a:p>
      </dgm:t>
    </dgm:pt>
    <dgm:pt modelId="{E05F02A9-6024-457D-B8A8-407C5526478C}" type="sibTrans" cxnId="{EA147D93-9627-40BB-81CA-1AE7804135D9}">
      <dgm:prSet/>
      <dgm:spPr/>
      <dgm:t>
        <a:bodyPr/>
        <a:lstStyle/>
        <a:p>
          <a:endParaRPr lang="en-IN"/>
        </a:p>
      </dgm:t>
    </dgm:pt>
    <dgm:pt modelId="{A0A4188F-AFAC-4AB9-B8DA-EC4B77FC954A}">
      <dgm:prSet phldrT="[Text]" custT="1"/>
      <dgm:spPr/>
      <dgm:t>
        <a:bodyPr/>
        <a:lstStyle/>
        <a:p>
          <a:r>
            <a:rPr lang="en-IN" sz="1400" b="0" i="0" dirty="0"/>
            <a:t>13233 x 64 x 64</a:t>
          </a:r>
        </a:p>
        <a:p>
          <a:endParaRPr lang="en-IN" sz="1100" dirty="0"/>
        </a:p>
        <a:p>
          <a:endParaRPr lang="en-IN" sz="1100" dirty="0"/>
        </a:p>
        <a:p>
          <a:endParaRPr lang="en-IN" sz="1100" dirty="0"/>
        </a:p>
        <a:p>
          <a:endParaRPr lang="en-IN" sz="1100" dirty="0"/>
        </a:p>
        <a:p>
          <a:endParaRPr lang="en-IN" sz="1400" dirty="0"/>
        </a:p>
        <a:p>
          <a:endParaRPr lang="en-IN" sz="1400" dirty="0"/>
        </a:p>
        <a:p>
          <a:endParaRPr lang="en-IN" sz="1400" dirty="0"/>
        </a:p>
        <a:p>
          <a:endParaRPr lang="en-IN" sz="1400" dirty="0"/>
        </a:p>
      </dgm:t>
    </dgm:pt>
    <dgm:pt modelId="{DCC4EBB1-8665-438A-B07C-A7CF1D308B6F}" type="parTrans" cxnId="{EF0F9118-75F8-4692-A380-E143E8A6730F}">
      <dgm:prSet/>
      <dgm:spPr/>
      <dgm:t>
        <a:bodyPr/>
        <a:lstStyle/>
        <a:p>
          <a:endParaRPr lang="en-IN"/>
        </a:p>
      </dgm:t>
    </dgm:pt>
    <dgm:pt modelId="{1535B60B-3034-4077-B7BD-E57FCA25EB5D}" type="sibTrans" cxnId="{EF0F9118-75F8-4692-A380-E143E8A6730F}">
      <dgm:prSet/>
      <dgm:spPr/>
      <dgm:t>
        <a:bodyPr/>
        <a:lstStyle/>
        <a:p>
          <a:endParaRPr lang="en-IN"/>
        </a:p>
      </dgm:t>
    </dgm:pt>
    <dgm:pt modelId="{DC736D0C-AF55-4061-84DA-7C2A88FE70D0}">
      <dgm:prSet phldrT="[Text]" custT="1"/>
      <dgm:spPr/>
      <dgm:t>
        <a:bodyPr/>
        <a:lstStyle/>
        <a:p>
          <a:r>
            <a:rPr lang="en-IN" sz="1200" b="0" i="0" dirty="0"/>
            <a:t>54,202,368</a:t>
          </a:r>
        </a:p>
        <a:p>
          <a:r>
            <a:rPr lang="en-IN" sz="1200" b="0" i="0" dirty="0"/>
            <a:t> unique values</a:t>
          </a:r>
          <a:endParaRPr lang="en-IN" sz="1200" b="0" dirty="0"/>
        </a:p>
      </dgm:t>
    </dgm:pt>
    <dgm:pt modelId="{65FEE6B3-6766-45CB-82D4-398FE62D4E00}" type="parTrans" cxnId="{2B544049-A198-4819-9971-3A92E5EA7CCB}">
      <dgm:prSet/>
      <dgm:spPr/>
      <dgm:t>
        <a:bodyPr/>
        <a:lstStyle/>
        <a:p>
          <a:endParaRPr lang="en-IN"/>
        </a:p>
      </dgm:t>
    </dgm:pt>
    <dgm:pt modelId="{2049E5AC-74F1-463A-A505-8CD9B6E5DF4F}" type="sibTrans" cxnId="{2B544049-A198-4819-9971-3A92E5EA7CCB}">
      <dgm:prSet/>
      <dgm:spPr/>
      <dgm:t>
        <a:bodyPr/>
        <a:lstStyle/>
        <a:p>
          <a:endParaRPr lang="en-IN"/>
        </a:p>
      </dgm:t>
    </dgm:pt>
    <dgm:pt modelId="{F6B567EB-FC29-486B-B471-185B3A51F083}">
      <dgm:prSet phldrT="[Text]"/>
      <dgm:spPr/>
      <dgm:t>
        <a:bodyPr/>
        <a:lstStyle/>
        <a:p>
          <a:r>
            <a:rPr lang="en-IN" dirty="0"/>
            <a:t>Scores</a:t>
          </a:r>
        </a:p>
      </dgm:t>
    </dgm:pt>
    <dgm:pt modelId="{833087EC-32DA-454B-9F63-BF7F89009477}" type="parTrans" cxnId="{36D8AE89-7737-4F82-9B65-A025E1A9754F}">
      <dgm:prSet/>
      <dgm:spPr/>
      <dgm:t>
        <a:bodyPr/>
        <a:lstStyle/>
        <a:p>
          <a:endParaRPr lang="en-IN"/>
        </a:p>
      </dgm:t>
    </dgm:pt>
    <dgm:pt modelId="{18D3FD4A-83B3-46AB-ACAD-88433DC46FC4}" type="sibTrans" cxnId="{36D8AE89-7737-4F82-9B65-A025E1A9754F}">
      <dgm:prSet/>
      <dgm:spPr/>
      <dgm:t>
        <a:bodyPr/>
        <a:lstStyle/>
        <a:p>
          <a:endParaRPr lang="en-IN"/>
        </a:p>
      </dgm:t>
    </dgm:pt>
    <dgm:pt modelId="{7E452229-A853-4E1F-A4FC-BD668F71BF18}">
      <dgm:prSet phldrT="[Text]" custT="1"/>
      <dgm:spPr/>
      <dgm:t>
        <a:bodyPr/>
        <a:lstStyle/>
        <a:p>
          <a:r>
            <a:rPr lang="en-IN" sz="1400" b="0" i="0" dirty="0"/>
            <a:t>13233 x 577</a:t>
          </a:r>
        </a:p>
        <a:p>
          <a:endParaRPr lang="en-IN" sz="1200" b="0" i="0" dirty="0"/>
        </a:p>
        <a:p>
          <a:endParaRPr lang="en-IN" sz="1200" b="0" i="0" dirty="0"/>
        </a:p>
        <a:p>
          <a:endParaRPr lang="en-IN" sz="1200" b="0" i="0" dirty="0"/>
        </a:p>
        <a:p>
          <a:endParaRPr lang="en-IN" sz="1200" b="0" i="0" dirty="0"/>
        </a:p>
        <a:p>
          <a:endParaRPr lang="en-IN" sz="1200" b="0" i="0" dirty="0"/>
        </a:p>
        <a:p>
          <a:endParaRPr lang="en-IN" sz="1200" b="0" i="0" dirty="0"/>
        </a:p>
        <a:p>
          <a:endParaRPr lang="en-IN" sz="1200" b="0" i="0" dirty="0"/>
        </a:p>
        <a:p>
          <a:r>
            <a:rPr lang="en-IN" sz="1200" b="0" i="0" dirty="0"/>
            <a:t>7,635,441 </a:t>
          </a:r>
        </a:p>
        <a:p>
          <a:r>
            <a:rPr lang="en-IN" sz="1200" b="0" i="0" dirty="0"/>
            <a:t>unique values</a:t>
          </a:r>
          <a:endParaRPr lang="en-IN" sz="1200" dirty="0"/>
        </a:p>
      </dgm:t>
    </dgm:pt>
    <dgm:pt modelId="{1AC89DED-6F75-4F21-8441-EEEF2EC160EF}" type="parTrans" cxnId="{A5A04C16-DE6B-482B-94FA-BF671973FCCA}">
      <dgm:prSet/>
      <dgm:spPr/>
      <dgm:t>
        <a:bodyPr/>
        <a:lstStyle/>
        <a:p>
          <a:endParaRPr lang="en-IN"/>
        </a:p>
      </dgm:t>
    </dgm:pt>
    <dgm:pt modelId="{9F0486E6-0448-4773-9875-D6DE729AA86B}" type="sibTrans" cxnId="{A5A04C16-DE6B-482B-94FA-BF671973FCCA}">
      <dgm:prSet/>
      <dgm:spPr/>
      <dgm:t>
        <a:bodyPr/>
        <a:lstStyle/>
        <a:p>
          <a:endParaRPr lang="en-IN"/>
        </a:p>
      </dgm:t>
    </dgm:pt>
    <dgm:pt modelId="{D7985F8A-F1C4-4D71-86F8-D0C0592C2D0E}">
      <dgm:prSet phldrT="[Text]"/>
      <dgm:spPr/>
      <dgm:t>
        <a:bodyPr/>
        <a:lstStyle/>
        <a:p>
          <a:r>
            <a:rPr lang="en-IN" dirty="0"/>
            <a:t>Loadings</a:t>
          </a:r>
        </a:p>
      </dgm:t>
    </dgm:pt>
    <dgm:pt modelId="{1809B204-268D-48A6-BDCC-F6FB0AB8AF56}" type="parTrans" cxnId="{ACA647EE-454D-43C4-BCA3-EC2B721A3877}">
      <dgm:prSet/>
      <dgm:spPr/>
      <dgm:t>
        <a:bodyPr/>
        <a:lstStyle/>
        <a:p>
          <a:endParaRPr lang="en-IN"/>
        </a:p>
      </dgm:t>
    </dgm:pt>
    <dgm:pt modelId="{D71C98F8-ACEC-41BA-A3D9-70A819BCA2DA}" type="sibTrans" cxnId="{ACA647EE-454D-43C4-BCA3-EC2B721A3877}">
      <dgm:prSet/>
      <dgm:spPr/>
      <dgm:t>
        <a:bodyPr/>
        <a:lstStyle/>
        <a:p>
          <a:endParaRPr lang="en-IN"/>
        </a:p>
      </dgm:t>
    </dgm:pt>
    <dgm:pt modelId="{0EC68938-B1F2-42A0-AF46-7AEE5900F9C6}">
      <dgm:prSet phldrT="[Text]" custT="1"/>
      <dgm:spPr/>
      <dgm:t>
        <a:bodyPr/>
        <a:lstStyle/>
        <a:p>
          <a:endParaRPr lang="en-IN" sz="1200" b="0" i="0" dirty="0"/>
        </a:p>
        <a:p>
          <a:r>
            <a:rPr lang="en-IN" sz="1200" b="0" i="0" dirty="0"/>
            <a:t> </a:t>
          </a:r>
          <a:r>
            <a:rPr lang="en-IN" sz="1400" b="0" i="0" dirty="0"/>
            <a:t>577 X 64 x 64</a:t>
          </a:r>
          <a:endParaRPr lang="en-IN" sz="1200" b="0" i="0" dirty="0"/>
        </a:p>
        <a:p>
          <a:endParaRPr lang="en-IN" sz="1200" b="0" i="0" dirty="0"/>
        </a:p>
        <a:p>
          <a:endParaRPr lang="en-IN" sz="1200" b="0" i="0" dirty="0"/>
        </a:p>
        <a:p>
          <a:endParaRPr lang="en-IN" sz="1200" b="0" i="0" dirty="0"/>
        </a:p>
        <a:p>
          <a:endParaRPr lang="en-IN" sz="1200" b="0" i="0" dirty="0"/>
        </a:p>
        <a:p>
          <a:r>
            <a:rPr lang="en-IN" sz="1200" b="0" i="0" dirty="0"/>
            <a:t>2,363,392 </a:t>
          </a:r>
        </a:p>
        <a:p>
          <a:r>
            <a:rPr lang="en-IN" sz="1200" b="0" i="0" dirty="0"/>
            <a:t>unique </a:t>
          </a:r>
        </a:p>
        <a:p>
          <a:r>
            <a:rPr lang="en-IN" sz="1200" b="0" i="0" dirty="0"/>
            <a:t>values</a:t>
          </a:r>
          <a:endParaRPr lang="en-IN" sz="1200" dirty="0"/>
        </a:p>
      </dgm:t>
    </dgm:pt>
    <dgm:pt modelId="{90A16B76-611D-4FDD-93FF-8C7537FB6A65}" type="parTrans" cxnId="{14ACE6A9-89D9-4819-87D7-6A79EB008B36}">
      <dgm:prSet/>
      <dgm:spPr/>
      <dgm:t>
        <a:bodyPr/>
        <a:lstStyle/>
        <a:p>
          <a:endParaRPr lang="en-IN"/>
        </a:p>
      </dgm:t>
    </dgm:pt>
    <dgm:pt modelId="{F8136593-D6DA-41C1-9D7B-40BA659E3092}" type="sibTrans" cxnId="{14ACE6A9-89D9-4819-87D7-6A79EB008B36}">
      <dgm:prSet/>
      <dgm:spPr/>
      <dgm:t>
        <a:bodyPr/>
        <a:lstStyle/>
        <a:p>
          <a:endParaRPr lang="en-IN"/>
        </a:p>
      </dgm:t>
    </dgm:pt>
    <dgm:pt modelId="{A70F0979-C448-4E19-9020-7004D044CC5B}">
      <dgm:prSet phldrT="[Text]"/>
      <dgm:spPr/>
      <dgm:t>
        <a:bodyPr/>
        <a:lstStyle/>
        <a:p>
          <a:endParaRPr lang="en-IN" sz="1200" dirty="0"/>
        </a:p>
        <a:p>
          <a:endParaRPr lang="en-IN" sz="1200" dirty="0"/>
        </a:p>
      </dgm:t>
    </dgm:pt>
    <dgm:pt modelId="{B56343D1-631F-4BA6-870C-C51E5E09A6DC}" type="parTrans" cxnId="{CCB141DB-34E0-479C-B2EE-5FEB4E57343D}">
      <dgm:prSet/>
      <dgm:spPr/>
      <dgm:t>
        <a:bodyPr/>
        <a:lstStyle/>
        <a:p>
          <a:endParaRPr lang="en-IN"/>
        </a:p>
      </dgm:t>
    </dgm:pt>
    <dgm:pt modelId="{6C16298C-FA6D-4619-A231-880B416E6637}" type="sibTrans" cxnId="{CCB141DB-34E0-479C-B2EE-5FEB4E57343D}">
      <dgm:prSet/>
      <dgm:spPr/>
      <dgm:t>
        <a:bodyPr/>
        <a:lstStyle/>
        <a:p>
          <a:endParaRPr lang="en-IN"/>
        </a:p>
      </dgm:t>
    </dgm:pt>
    <dgm:pt modelId="{3DDE0B6E-D59D-4EF6-A706-D264BECB1A5D}" type="pres">
      <dgm:prSet presAssocID="{89537830-1C40-470D-8482-4E2237CA3282}" presName="Name0" presStyleCnt="0">
        <dgm:presLayoutVars>
          <dgm:chMax val="7"/>
          <dgm:chPref val="7"/>
          <dgm:dir/>
          <dgm:animLvl val="lvl"/>
        </dgm:presLayoutVars>
      </dgm:prSet>
      <dgm:spPr/>
    </dgm:pt>
    <dgm:pt modelId="{691ED4EB-E9A2-4BE6-969B-7C872175B6D8}" type="pres">
      <dgm:prSet presAssocID="{4DD170CB-66DE-4D9A-80C4-567A0074EF0C}" presName="parentText_1" presStyleLbl="node1" presStyleIdx="0" presStyleCnt="3">
        <dgm:presLayoutVars>
          <dgm:chMax val="1"/>
          <dgm:chPref val="1"/>
          <dgm:bulletEnabled val="1"/>
        </dgm:presLayoutVars>
      </dgm:prSet>
      <dgm:spPr/>
    </dgm:pt>
    <dgm:pt modelId="{CD07724E-80F3-429A-93E4-E8F31B19A342}" type="pres">
      <dgm:prSet presAssocID="{4DD170CB-66DE-4D9A-80C4-567A0074EF0C}" presName="childText_1" presStyleLbl="node1" presStyleIdx="0" presStyleCnt="3">
        <dgm:presLayoutVars>
          <dgm:chMax val="0"/>
          <dgm:chPref val="0"/>
          <dgm:bulletEnabled val="1"/>
        </dgm:presLayoutVars>
      </dgm:prSet>
      <dgm:spPr/>
    </dgm:pt>
    <dgm:pt modelId="{2AD4D445-4F29-4AAD-A59F-E0092D2FA4E6}" type="pres">
      <dgm:prSet presAssocID="{4DD170CB-66DE-4D9A-80C4-567A0074EF0C}" presName="accentShape_1" presStyleCnt="0"/>
      <dgm:spPr/>
    </dgm:pt>
    <dgm:pt modelId="{C54F2257-FAE1-4EFA-985D-07B475EB58A6}" type="pres">
      <dgm:prSet presAssocID="{4DD170CB-66DE-4D9A-80C4-567A0074EF0C}" presName="imageRepeatNode" presStyleLbl="node1" presStyleIdx="0" presStyleCnt="3"/>
      <dgm:spPr/>
    </dgm:pt>
    <dgm:pt modelId="{F6177955-03F2-4CE4-9260-A7BC7FBB5DD5}" type="pres">
      <dgm:prSet presAssocID="{F6B567EB-FC29-486B-B471-185B3A51F083}" presName="parentText_2" presStyleLbl="node1" presStyleIdx="0" presStyleCnt="3">
        <dgm:presLayoutVars>
          <dgm:chMax val="1"/>
          <dgm:chPref val="1"/>
          <dgm:bulletEnabled val="1"/>
        </dgm:presLayoutVars>
      </dgm:prSet>
      <dgm:spPr/>
    </dgm:pt>
    <dgm:pt modelId="{7C516BB3-30C2-4F79-99E3-73D3325DE7A4}" type="pres">
      <dgm:prSet presAssocID="{F6B567EB-FC29-486B-B471-185B3A51F083}" presName="childText_2" presStyleLbl="node2" presStyleIdx="0" presStyleCnt="0">
        <dgm:presLayoutVars>
          <dgm:chMax val="0"/>
          <dgm:chPref val="0"/>
          <dgm:bulletEnabled val="1"/>
        </dgm:presLayoutVars>
      </dgm:prSet>
      <dgm:spPr/>
    </dgm:pt>
    <dgm:pt modelId="{82CABFA8-202F-474F-BB04-E55ADBBF1E11}" type="pres">
      <dgm:prSet presAssocID="{F6B567EB-FC29-486B-B471-185B3A51F083}" presName="accentShape_2" presStyleCnt="0"/>
      <dgm:spPr/>
    </dgm:pt>
    <dgm:pt modelId="{FD150C4A-5B6F-41E6-807F-898BED41365A}" type="pres">
      <dgm:prSet presAssocID="{F6B567EB-FC29-486B-B471-185B3A51F083}" presName="imageRepeatNode" presStyleLbl="node1" presStyleIdx="1" presStyleCnt="3" custLinFactNeighborX="-10020" custLinFactNeighborY="-1040"/>
      <dgm:spPr/>
    </dgm:pt>
    <dgm:pt modelId="{C2BCBC3F-9DBF-49D9-B328-DBB0E70E87B6}" type="pres">
      <dgm:prSet presAssocID="{D7985F8A-F1C4-4D71-86F8-D0C0592C2D0E}" presName="parentText_3" presStyleLbl="node1" presStyleIdx="1" presStyleCnt="3">
        <dgm:presLayoutVars>
          <dgm:chMax val="1"/>
          <dgm:chPref val="1"/>
          <dgm:bulletEnabled val="1"/>
        </dgm:presLayoutVars>
      </dgm:prSet>
      <dgm:spPr/>
    </dgm:pt>
    <dgm:pt modelId="{F2CC3712-D03C-42C2-A20C-6F1E55A91EBA}" type="pres">
      <dgm:prSet presAssocID="{D7985F8A-F1C4-4D71-86F8-D0C0592C2D0E}" presName="childText_3" presStyleLbl="node2" presStyleIdx="0" presStyleCnt="0">
        <dgm:presLayoutVars>
          <dgm:chMax val="0"/>
          <dgm:chPref val="0"/>
          <dgm:bulletEnabled val="1"/>
        </dgm:presLayoutVars>
      </dgm:prSet>
      <dgm:spPr/>
    </dgm:pt>
    <dgm:pt modelId="{5085A8B1-BA18-4E0B-8EF5-7C69CB4DC564}" type="pres">
      <dgm:prSet presAssocID="{D7985F8A-F1C4-4D71-86F8-D0C0592C2D0E}" presName="accentShape_3" presStyleCnt="0"/>
      <dgm:spPr/>
    </dgm:pt>
    <dgm:pt modelId="{10FFE5D3-BFE5-4F06-A674-0846160B925E}" type="pres">
      <dgm:prSet presAssocID="{D7985F8A-F1C4-4D71-86F8-D0C0592C2D0E}" presName="imageRepeatNode" presStyleLbl="node1" presStyleIdx="2" presStyleCnt="3"/>
      <dgm:spPr/>
    </dgm:pt>
  </dgm:ptLst>
  <dgm:cxnLst>
    <dgm:cxn modelId="{5E0B6E0B-0354-49D8-B5F8-E5D9B873FE5A}" type="presOf" srcId="{0EC68938-B1F2-42A0-AF46-7AEE5900F9C6}" destId="{F2CC3712-D03C-42C2-A20C-6F1E55A91EBA}" srcOrd="0" destOrd="0" presId="urn:microsoft.com/office/officeart/2009/3/layout/BlockDescendingList"/>
    <dgm:cxn modelId="{1187A015-67E1-4060-B965-7F7B4988AC82}" type="presOf" srcId="{7E452229-A853-4E1F-A4FC-BD668F71BF18}" destId="{7C516BB3-30C2-4F79-99E3-73D3325DE7A4}" srcOrd="0" destOrd="0" presId="urn:microsoft.com/office/officeart/2009/3/layout/BlockDescendingList"/>
    <dgm:cxn modelId="{A5A04C16-DE6B-482B-94FA-BF671973FCCA}" srcId="{F6B567EB-FC29-486B-B471-185B3A51F083}" destId="{7E452229-A853-4E1F-A4FC-BD668F71BF18}" srcOrd="0" destOrd="0" parTransId="{1AC89DED-6F75-4F21-8441-EEEF2EC160EF}" sibTransId="{9F0486E6-0448-4773-9875-D6DE729AA86B}"/>
    <dgm:cxn modelId="{EF0F9118-75F8-4692-A380-E143E8A6730F}" srcId="{4DD170CB-66DE-4D9A-80C4-567A0074EF0C}" destId="{A0A4188F-AFAC-4AB9-B8DA-EC4B77FC954A}" srcOrd="0" destOrd="0" parTransId="{DCC4EBB1-8665-438A-B07C-A7CF1D308B6F}" sibTransId="{1535B60B-3034-4077-B7BD-E57FCA25EB5D}"/>
    <dgm:cxn modelId="{33C79E27-ACC4-4C38-873B-A9EF5968CE36}" type="presOf" srcId="{4DD170CB-66DE-4D9A-80C4-567A0074EF0C}" destId="{691ED4EB-E9A2-4BE6-969B-7C872175B6D8}" srcOrd="0" destOrd="0" presId="urn:microsoft.com/office/officeart/2009/3/layout/BlockDescendingList"/>
    <dgm:cxn modelId="{6E9EFB28-ECB8-4C17-B9D9-DAAA17F4C886}" type="presOf" srcId="{A0A4188F-AFAC-4AB9-B8DA-EC4B77FC954A}" destId="{CD07724E-80F3-429A-93E4-E8F31B19A342}" srcOrd="0" destOrd="0" presId="urn:microsoft.com/office/officeart/2009/3/layout/BlockDescendingList"/>
    <dgm:cxn modelId="{5FC1B83E-8203-472F-B279-996EB0411CAD}" type="presOf" srcId="{A70F0979-C448-4E19-9020-7004D044CC5B}" destId="{F2CC3712-D03C-42C2-A20C-6F1E55A91EBA}" srcOrd="0" destOrd="1" presId="urn:microsoft.com/office/officeart/2009/3/layout/BlockDescendingList"/>
    <dgm:cxn modelId="{783FBE40-55F7-4BB2-A903-55D2C40D7F71}" type="presOf" srcId="{DC736D0C-AF55-4061-84DA-7C2A88FE70D0}" destId="{CD07724E-80F3-429A-93E4-E8F31B19A342}" srcOrd="0" destOrd="1" presId="urn:microsoft.com/office/officeart/2009/3/layout/BlockDescendingList"/>
    <dgm:cxn modelId="{B0563B44-7EB8-4620-80B0-180DF4B069BE}" type="presOf" srcId="{D7985F8A-F1C4-4D71-86F8-D0C0592C2D0E}" destId="{C2BCBC3F-9DBF-49D9-B328-DBB0E70E87B6}" srcOrd="0" destOrd="0" presId="urn:microsoft.com/office/officeart/2009/3/layout/BlockDescendingList"/>
    <dgm:cxn modelId="{2B544049-A198-4819-9971-3A92E5EA7CCB}" srcId="{4DD170CB-66DE-4D9A-80C4-567A0074EF0C}" destId="{DC736D0C-AF55-4061-84DA-7C2A88FE70D0}" srcOrd="1" destOrd="0" parTransId="{65FEE6B3-6766-45CB-82D4-398FE62D4E00}" sibTransId="{2049E5AC-74F1-463A-A505-8CD9B6E5DF4F}"/>
    <dgm:cxn modelId="{36D8AE89-7737-4F82-9B65-A025E1A9754F}" srcId="{89537830-1C40-470D-8482-4E2237CA3282}" destId="{F6B567EB-FC29-486B-B471-185B3A51F083}" srcOrd="1" destOrd="0" parTransId="{833087EC-32DA-454B-9F63-BF7F89009477}" sibTransId="{18D3FD4A-83B3-46AB-ACAD-88433DC46FC4}"/>
    <dgm:cxn modelId="{EA147D93-9627-40BB-81CA-1AE7804135D9}" srcId="{89537830-1C40-470D-8482-4E2237CA3282}" destId="{4DD170CB-66DE-4D9A-80C4-567A0074EF0C}" srcOrd="0" destOrd="0" parTransId="{B0CB212E-5572-4CF1-9C9F-23B772AAE085}" sibTransId="{E05F02A9-6024-457D-B8A8-407C5526478C}"/>
    <dgm:cxn modelId="{C24ED19B-048A-44F5-9A0C-D0AAA975A3D4}" type="presOf" srcId="{4DD170CB-66DE-4D9A-80C4-567A0074EF0C}" destId="{C54F2257-FAE1-4EFA-985D-07B475EB58A6}" srcOrd="1" destOrd="0" presId="urn:microsoft.com/office/officeart/2009/3/layout/BlockDescendingList"/>
    <dgm:cxn modelId="{14ACE6A9-89D9-4819-87D7-6A79EB008B36}" srcId="{D7985F8A-F1C4-4D71-86F8-D0C0592C2D0E}" destId="{0EC68938-B1F2-42A0-AF46-7AEE5900F9C6}" srcOrd="0" destOrd="0" parTransId="{90A16B76-611D-4FDD-93FF-8C7537FB6A65}" sibTransId="{F8136593-D6DA-41C1-9D7B-40BA659E3092}"/>
    <dgm:cxn modelId="{46095EAF-1F59-4BB0-8622-37300F6E3FB7}" type="presOf" srcId="{D7985F8A-F1C4-4D71-86F8-D0C0592C2D0E}" destId="{10FFE5D3-BFE5-4F06-A674-0846160B925E}" srcOrd="1" destOrd="0" presId="urn:microsoft.com/office/officeart/2009/3/layout/BlockDescendingList"/>
    <dgm:cxn modelId="{8DF6D1B1-9B47-4A1B-B911-747CDA9E7188}" type="presOf" srcId="{F6B567EB-FC29-486B-B471-185B3A51F083}" destId="{FD150C4A-5B6F-41E6-807F-898BED41365A}" srcOrd="1" destOrd="0" presId="urn:microsoft.com/office/officeart/2009/3/layout/BlockDescendingList"/>
    <dgm:cxn modelId="{CC4E6FB2-BAC6-4305-8CA3-57E6873B6FF8}" type="presOf" srcId="{F6B567EB-FC29-486B-B471-185B3A51F083}" destId="{F6177955-03F2-4CE4-9260-A7BC7FBB5DD5}" srcOrd="0" destOrd="0" presId="urn:microsoft.com/office/officeart/2009/3/layout/BlockDescendingList"/>
    <dgm:cxn modelId="{0EF05FBE-0857-444E-973A-8859FF144778}" type="presOf" srcId="{89537830-1C40-470D-8482-4E2237CA3282}" destId="{3DDE0B6E-D59D-4EF6-A706-D264BECB1A5D}" srcOrd="0" destOrd="0" presId="urn:microsoft.com/office/officeart/2009/3/layout/BlockDescendingList"/>
    <dgm:cxn modelId="{CCB141DB-34E0-479C-B2EE-5FEB4E57343D}" srcId="{D7985F8A-F1C4-4D71-86F8-D0C0592C2D0E}" destId="{A70F0979-C448-4E19-9020-7004D044CC5B}" srcOrd="1" destOrd="0" parTransId="{B56343D1-631F-4BA6-870C-C51E5E09A6DC}" sibTransId="{6C16298C-FA6D-4619-A231-880B416E6637}"/>
    <dgm:cxn modelId="{ACA647EE-454D-43C4-BCA3-EC2B721A3877}" srcId="{89537830-1C40-470D-8482-4E2237CA3282}" destId="{D7985F8A-F1C4-4D71-86F8-D0C0592C2D0E}" srcOrd="2" destOrd="0" parTransId="{1809B204-268D-48A6-BDCC-F6FB0AB8AF56}" sibTransId="{D71C98F8-ACEC-41BA-A3D9-70A819BCA2DA}"/>
    <dgm:cxn modelId="{92D1A4DB-65AF-46FB-9737-0A86F0D2A18E}" type="presParOf" srcId="{3DDE0B6E-D59D-4EF6-A706-D264BECB1A5D}" destId="{691ED4EB-E9A2-4BE6-969B-7C872175B6D8}" srcOrd="0" destOrd="0" presId="urn:microsoft.com/office/officeart/2009/3/layout/BlockDescendingList"/>
    <dgm:cxn modelId="{653DF996-A39C-4E1E-B96E-7CFBA0CACAA2}" type="presParOf" srcId="{3DDE0B6E-D59D-4EF6-A706-D264BECB1A5D}" destId="{CD07724E-80F3-429A-93E4-E8F31B19A342}" srcOrd="1" destOrd="0" presId="urn:microsoft.com/office/officeart/2009/3/layout/BlockDescendingList"/>
    <dgm:cxn modelId="{CF7FAFF4-97DE-4D06-821E-E6A4067E0605}" type="presParOf" srcId="{3DDE0B6E-D59D-4EF6-A706-D264BECB1A5D}" destId="{2AD4D445-4F29-4AAD-A59F-E0092D2FA4E6}" srcOrd="2" destOrd="0" presId="urn:microsoft.com/office/officeart/2009/3/layout/BlockDescendingList"/>
    <dgm:cxn modelId="{EB9B2F01-4CB1-42B6-83A9-619A8ACE9A68}" type="presParOf" srcId="{2AD4D445-4F29-4AAD-A59F-E0092D2FA4E6}" destId="{C54F2257-FAE1-4EFA-985D-07B475EB58A6}" srcOrd="0" destOrd="0" presId="urn:microsoft.com/office/officeart/2009/3/layout/BlockDescendingList"/>
    <dgm:cxn modelId="{76F08450-6A33-4B22-8F27-1BCD0F0A5E0A}" type="presParOf" srcId="{3DDE0B6E-D59D-4EF6-A706-D264BECB1A5D}" destId="{F6177955-03F2-4CE4-9260-A7BC7FBB5DD5}" srcOrd="3" destOrd="0" presId="urn:microsoft.com/office/officeart/2009/3/layout/BlockDescendingList"/>
    <dgm:cxn modelId="{45F268D1-9852-4964-8FF4-B951B66B29EB}" type="presParOf" srcId="{3DDE0B6E-D59D-4EF6-A706-D264BECB1A5D}" destId="{7C516BB3-30C2-4F79-99E3-73D3325DE7A4}" srcOrd="4" destOrd="0" presId="urn:microsoft.com/office/officeart/2009/3/layout/BlockDescendingList"/>
    <dgm:cxn modelId="{D32399EF-AD15-4F95-BF34-C204E1B11177}" type="presParOf" srcId="{3DDE0B6E-D59D-4EF6-A706-D264BECB1A5D}" destId="{82CABFA8-202F-474F-BB04-E55ADBBF1E11}" srcOrd="5" destOrd="0" presId="urn:microsoft.com/office/officeart/2009/3/layout/BlockDescendingList"/>
    <dgm:cxn modelId="{588DC848-0E20-4879-8BB7-C9B896962F3A}" type="presParOf" srcId="{82CABFA8-202F-474F-BB04-E55ADBBF1E11}" destId="{FD150C4A-5B6F-41E6-807F-898BED41365A}" srcOrd="0" destOrd="0" presId="urn:microsoft.com/office/officeart/2009/3/layout/BlockDescendingList"/>
    <dgm:cxn modelId="{9C6C22C7-2BFE-49A4-BC2E-AA1666CCEF75}" type="presParOf" srcId="{3DDE0B6E-D59D-4EF6-A706-D264BECB1A5D}" destId="{C2BCBC3F-9DBF-49D9-B328-DBB0E70E87B6}" srcOrd="6" destOrd="0" presId="urn:microsoft.com/office/officeart/2009/3/layout/BlockDescendingList"/>
    <dgm:cxn modelId="{7298F488-B217-4FBA-A58E-660788D4ACC0}" type="presParOf" srcId="{3DDE0B6E-D59D-4EF6-A706-D264BECB1A5D}" destId="{F2CC3712-D03C-42C2-A20C-6F1E55A91EBA}" srcOrd="7" destOrd="0" presId="urn:microsoft.com/office/officeart/2009/3/layout/BlockDescendingList"/>
    <dgm:cxn modelId="{774D691B-C106-45D6-9C76-417379B07D8A}" type="presParOf" srcId="{3DDE0B6E-D59D-4EF6-A706-D264BECB1A5D}" destId="{5085A8B1-BA18-4E0B-8EF5-7C69CB4DC564}" srcOrd="8" destOrd="0" presId="urn:microsoft.com/office/officeart/2009/3/layout/BlockDescendingList"/>
    <dgm:cxn modelId="{51176CFE-B01F-42BC-9946-829B821372F0}" type="presParOf" srcId="{5085A8B1-BA18-4E0B-8EF5-7C69CB4DC564}" destId="{10FFE5D3-BFE5-4F06-A674-0846160B925E}"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DCB9E-A24A-47EA-87CD-DE28DCC92D3A}" type="doc">
      <dgm:prSet loTypeId="urn:microsoft.com/office/officeart/2005/8/layout/chevronAccent+Icon" loCatId="process" qsTypeId="urn:microsoft.com/office/officeart/2005/8/quickstyle/3d3" qsCatId="3D" csTypeId="urn:microsoft.com/office/officeart/2005/8/colors/accent1_1" csCatId="accent1" phldr="1"/>
      <dgm:spPr/>
    </dgm:pt>
    <dgm:pt modelId="{85EA0C47-B3F2-4BCA-930E-04CBD3EC439B}">
      <dgm:prSet phldrT="[Text]"/>
      <dgm:spPr/>
      <dgm:t>
        <a:bodyPr/>
        <a:lstStyle/>
        <a:p>
          <a:r>
            <a:rPr lang="en-IN" dirty="0"/>
            <a:t>After PCA</a:t>
          </a:r>
        </a:p>
      </dgm:t>
    </dgm:pt>
    <dgm:pt modelId="{02112703-52B5-4189-863F-1FA71D6D42E4}" type="parTrans" cxnId="{561B8B73-A89F-417D-9E65-074AA938B6B1}">
      <dgm:prSet/>
      <dgm:spPr/>
      <dgm:t>
        <a:bodyPr/>
        <a:lstStyle/>
        <a:p>
          <a:endParaRPr lang="en-IN"/>
        </a:p>
      </dgm:t>
    </dgm:pt>
    <dgm:pt modelId="{D94B8C83-D21A-4905-A76C-D8EA7A6F0494}" type="sibTrans" cxnId="{561B8B73-A89F-417D-9E65-074AA938B6B1}">
      <dgm:prSet/>
      <dgm:spPr/>
      <dgm:t>
        <a:bodyPr/>
        <a:lstStyle/>
        <a:p>
          <a:endParaRPr lang="en-IN"/>
        </a:p>
      </dgm:t>
    </dgm:pt>
    <dgm:pt modelId="{F57CFC69-8DE6-4360-8D01-5EFEA47E19E8}" type="pres">
      <dgm:prSet presAssocID="{886DCB9E-A24A-47EA-87CD-DE28DCC92D3A}" presName="Name0" presStyleCnt="0">
        <dgm:presLayoutVars>
          <dgm:dir/>
          <dgm:resizeHandles val="exact"/>
        </dgm:presLayoutVars>
      </dgm:prSet>
      <dgm:spPr/>
    </dgm:pt>
    <dgm:pt modelId="{DAC2225A-C2C5-48F1-B37E-15679D13AF94}" type="pres">
      <dgm:prSet presAssocID="{85EA0C47-B3F2-4BCA-930E-04CBD3EC439B}" presName="composite" presStyleCnt="0"/>
      <dgm:spPr/>
    </dgm:pt>
    <dgm:pt modelId="{BE16AA5F-3EC1-40B8-A9E4-FEBDA43CA1A6}" type="pres">
      <dgm:prSet presAssocID="{85EA0C47-B3F2-4BCA-930E-04CBD3EC439B}" presName="bgChev" presStyleLbl="node1" presStyleIdx="0" presStyleCnt="1"/>
      <dgm:spPr/>
    </dgm:pt>
    <dgm:pt modelId="{3A3AC4C0-564F-4820-BE2A-6C809B53D571}" type="pres">
      <dgm:prSet presAssocID="{85EA0C47-B3F2-4BCA-930E-04CBD3EC439B}" presName="txNode" presStyleLbl="fgAcc1" presStyleIdx="0" presStyleCnt="1">
        <dgm:presLayoutVars>
          <dgm:bulletEnabled val="1"/>
        </dgm:presLayoutVars>
      </dgm:prSet>
      <dgm:spPr/>
    </dgm:pt>
  </dgm:ptLst>
  <dgm:cxnLst>
    <dgm:cxn modelId="{561B8B73-A89F-417D-9E65-074AA938B6B1}" srcId="{886DCB9E-A24A-47EA-87CD-DE28DCC92D3A}" destId="{85EA0C47-B3F2-4BCA-930E-04CBD3EC439B}" srcOrd="0" destOrd="0" parTransId="{02112703-52B5-4189-863F-1FA71D6D42E4}" sibTransId="{D94B8C83-D21A-4905-A76C-D8EA7A6F0494}"/>
    <dgm:cxn modelId="{468796CB-3562-40F4-A803-EB45D7968A57}" type="presOf" srcId="{85EA0C47-B3F2-4BCA-930E-04CBD3EC439B}" destId="{3A3AC4C0-564F-4820-BE2A-6C809B53D571}" srcOrd="0" destOrd="0" presId="urn:microsoft.com/office/officeart/2005/8/layout/chevronAccent+Icon"/>
    <dgm:cxn modelId="{18F81BF7-AE7E-4810-9517-2647B66C2891}" type="presOf" srcId="{886DCB9E-A24A-47EA-87CD-DE28DCC92D3A}" destId="{F57CFC69-8DE6-4360-8D01-5EFEA47E19E8}" srcOrd="0" destOrd="0" presId="urn:microsoft.com/office/officeart/2005/8/layout/chevronAccent+Icon"/>
    <dgm:cxn modelId="{D22F2809-3626-40C8-B638-989B679E02B3}" type="presParOf" srcId="{F57CFC69-8DE6-4360-8D01-5EFEA47E19E8}" destId="{DAC2225A-C2C5-48F1-B37E-15679D13AF94}" srcOrd="0" destOrd="0" presId="urn:microsoft.com/office/officeart/2005/8/layout/chevronAccent+Icon"/>
    <dgm:cxn modelId="{3B6806EF-269F-4F79-A44C-6E7D653D1B71}" type="presParOf" srcId="{DAC2225A-C2C5-48F1-B37E-15679D13AF94}" destId="{BE16AA5F-3EC1-40B8-A9E4-FEBDA43CA1A6}" srcOrd="0" destOrd="0" presId="urn:microsoft.com/office/officeart/2005/8/layout/chevronAccent+Icon"/>
    <dgm:cxn modelId="{A984826C-C559-4DE0-9D7E-FB33AA91F9EC}" type="presParOf" srcId="{DAC2225A-C2C5-48F1-B37E-15679D13AF94}" destId="{3A3AC4C0-564F-4820-BE2A-6C809B53D571}"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8641-5285-0249-BD79-A629D64EA46D}">
      <dsp:nvSpPr>
        <dsp:cNvPr id="0" name=""/>
        <dsp:cNvSpPr/>
      </dsp:nvSpPr>
      <dsp:spPr>
        <a:xfrm>
          <a:off x="-5074653" y="-777429"/>
          <a:ext cx="6043399" cy="6043399"/>
        </a:xfrm>
        <a:prstGeom prst="blockArc">
          <a:avLst>
            <a:gd name="adj1" fmla="val 18900000"/>
            <a:gd name="adj2" fmla="val 2700000"/>
            <a:gd name="adj3" fmla="val 294"/>
          </a:avLst>
        </a:prstGeom>
        <a:noFill/>
        <a:ln w="15875"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E4817F2-0FEB-B54D-BB5C-3386B6FD6B1A}">
      <dsp:nvSpPr>
        <dsp:cNvPr id="0" name=""/>
        <dsp:cNvSpPr/>
      </dsp:nvSpPr>
      <dsp:spPr>
        <a:xfrm>
          <a:off x="423768" y="280444"/>
          <a:ext cx="3787760" cy="561247"/>
        </a:xfrm>
        <a:prstGeom prst="rect">
          <a:avLst/>
        </a:prstGeom>
        <a:solidFill>
          <a:schemeClr val="accent2">
            <a:hueOff val="0"/>
            <a:satOff val="0"/>
            <a:lumOff val="0"/>
            <a:alphaOff val="0"/>
          </a:schemeClr>
        </a:solidFill>
        <a:ln>
          <a:noFill/>
        </a:ln>
        <a:effectLst/>
        <a:sp3d extrusionH="381000" contourW="38100" prstMaterial="matte">
          <a:contourClr>
            <a:sysClr val="window" lastClr="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445490"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rgbClr val="FFFFFF"/>
              </a:solidFill>
              <a:latin typeface="American Typewriter" panose="02090604020004020304" pitchFamily="18" charset="77"/>
              <a:ea typeface="+mn-ea"/>
              <a:cs typeface="+mn-cs"/>
            </a:rPr>
            <a:t>13,233 face images </a:t>
          </a:r>
          <a:endParaRPr lang="en-GB" sz="1500" b="1" kern="1200" dirty="0">
            <a:solidFill>
              <a:srgbClr val="FFFFFF"/>
            </a:solidFill>
            <a:latin typeface="American Typewriter" panose="02090604020004020304" pitchFamily="18" charset="77"/>
            <a:ea typeface="+mn-ea"/>
            <a:cs typeface="+mn-cs"/>
          </a:endParaRPr>
        </a:p>
      </dsp:txBody>
      <dsp:txXfrm>
        <a:off x="423768" y="280444"/>
        <a:ext cx="3787760" cy="561247"/>
      </dsp:txXfrm>
    </dsp:sp>
    <dsp:sp modelId="{95604AF9-2F53-F141-AD92-18CA15B17205}">
      <dsp:nvSpPr>
        <dsp:cNvPr id="0" name=""/>
        <dsp:cNvSpPr/>
      </dsp:nvSpPr>
      <dsp:spPr>
        <a:xfrm>
          <a:off x="72988" y="210288"/>
          <a:ext cx="701558" cy="7015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D37523E9-73E7-CB4D-AC15-C79E337B5955}">
      <dsp:nvSpPr>
        <dsp:cNvPr id="0" name=""/>
        <dsp:cNvSpPr/>
      </dsp:nvSpPr>
      <dsp:spPr>
        <a:xfrm>
          <a:off x="825941" y="1122045"/>
          <a:ext cx="3385587" cy="561247"/>
        </a:xfrm>
        <a:prstGeom prst="rect">
          <a:avLst/>
        </a:prstGeom>
        <a:solidFill>
          <a:schemeClr val="accent3">
            <a:hueOff val="0"/>
            <a:satOff val="0"/>
            <a:lumOff val="0"/>
            <a:alphaOff val="0"/>
          </a:schemeClr>
        </a:solidFill>
        <a:ln>
          <a:noFill/>
        </a:ln>
        <a:effectLst/>
        <a:sp3d extrusionH="381000" contourW="38100" prstMaterial="matte">
          <a:contourClr>
            <a:sysClr val="window" lastClr="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445490"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rgbClr val="FFFFFF"/>
              </a:solidFill>
              <a:latin typeface="American Typewriter" panose="02090604020004020304" pitchFamily="18" charset="77"/>
              <a:ea typeface="+mn-ea"/>
              <a:cs typeface="+mn-cs"/>
            </a:rPr>
            <a:t>64 x 64</a:t>
          </a:r>
          <a:endParaRPr lang="en-GB" sz="1500" b="1" kern="1200" dirty="0">
            <a:solidFill>
              <a:srgbClr val="FFFFFF"/>
            </a:solidFill>
            <a:latin typeface="American Typewriter" panose="02090604020004020304" pitchFamily="18" charset="77"/>
            <a:ea typeface="+mn-ea"/>
            <a:cs typeface="+mn-cs"/>
          </a:endParaRPr>
        </a:p>
      </dsp:txBody>
      <dsp:txXfrm>
        <a:off x="825941" y="1122045"/>
        <a:ext cx="3385587" cy="561247"/>
      </dsp:txXfrm>
    </dsp:sp>
    <dsp:sp modelId="{8861F894-7C36-2845-8676-DB28C9A8E715}">
      <dsp:nvSpPr>
        <dsp:cNvPr id="0" name=""/>
        <dsp:cNvSpPr/>
      </dsp:nvSpPr>
      <dsp:spPr>
        <a:xfrm>
          <a:off x="475162" y="1051889"/>
          <a:ext cx="701558" cy="70155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C3A868AC-3F97-0146-8817-7FBD00BEFAD0}">
      <dsp:nvSpPr>
        <dsp:cNvPr id="0" name=""/>
        <dsp:cNvSpPr/>
      </dsp:nvSpPr>
      <dsp:spPr>
        <a:xfrm>
          <a:off x="949376" y="1963646"/>
          <a:ext cx="3262152" cy="561247"/>
        </a:xfrm>
        <a:prstGeom prst="rect">
          <a:avLst/>
        </a:prstGeom>
        <a:solidFill>
          <a:schemeClr val="accent4">
            <a:hueOff val="0"/>
            <a:satOff val="0"/>
            <a:lumOff val="0"/>
            <a:alphaOff val="0"/>
          </a:schemeClr>
        </a:solidFill>
        <a:ln>
          <a:noFill/>
        </a:ln>
        <a:effectLst/>
        <a:sp3d extrusionH="381000" contourW="38100" prstMaterial="matte">
          <a:contourClr>
            <a:sysClr val="window" lastClr="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445490"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effectLst/>
              <a:latin typeface="American Typewriter" panose="02090604020004020304"/>
            </a:rPr>
            <a:t>gray level </a:t>
          </a:r>
          <a:endParaRPr lang="sv-SE" sz="1500" b="0" i="0" kern="1200" dirty="0">
            <a:effectLst/>
            <a:latin typeface="American Typewriter" panose="02090604020004020304"/>
          </a:endParaRPr>
        </a:p>
      </dsp:txBody>
      <dsp:txXfrm>
        <a:off x="949376" y="1963646"/>
        <a:ext cx="3262152" cy="561247"/>
      </dsp:txXfrm>
    </dsp:sp>
    <dsp:sp modelId="{10A470BB-5DA0-BA45-992E-25AAB0787DC3}">
      <dsp:nvSpPr>
        <dsp:cNvPr id="0" name=""/>
        <dsp:cNvSpPr/>
      </dsp:nvSpPr>
      <dsp:spPr>
        <a:xfrm>
          <a:off x="598597" y="1893491"/>
          <a:ext cx="701558" cy="701558"/>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DA068D8C-2615-CB47-A75C-6983DDADD829}">
      <dsp:nvSpPr>
        <dsp:cNvPr id="0" name=""/>
        <dsp:cNvSpPr/>
      </dsp:nvSpPr>
      <dsp:spPr>
        <a:xfrm>
          <a:off x="825941" y="2805248"/>
          <a:ext cx="3385587" cy="561247"/>
        </a:xfrm>
        <a:prstGeom prst="rect">
          <a:avLst/>
        </a:prstGeom>
        <a:solidFill>
          <a:schemeClr val="accent5">
            <a:hueOff val="0"/>
            <a:satOff val="0"/>
            <a:lumOff val="0"/>
            <a:alphaOff val="0"/>
          </a:schemeClr>
        </a:solidFill>
        <a:ln>
          <a:noFill/>
        </a:ln>
        <a:effectLst/>
        <a:sp3d extrusionH="381000" contourW="38100" prstMaterial="matte">
          <a:contourClr>
            <a:sysClr val="window" lastClr="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445490"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rgbClr val="FFFFFF"/>
              </a:solidFill>
              <a:latin typeface="American Typewriter" panose="02090604020004020304" pitchFamily="18" charset="77"/>
              <a:ea typeface="+mn-ea"/>
              <a:cs typeface="+mn-cs"/>
            </a:rPr>
            <a:t>Cropped</a:t>
          </a:r>
        </a:p>
      </dsp:txBody>
      <dsp:txXfrm>
        <a:off x="825941" y="2805248"/>
        <a:ext cx="3385587" cy="561247"/>
      </dsp:txXfrm>
    </dsp:sp>
    <dsp:sp modelId="{E35F2A84-F36D-FF4F-A9D3-BA5B8D833DA3}">
      <dsp:nvSpPr>
        <dsp:cNvPr id="0" name=""/>
        <dsp:cNvSpPr/>
      </dsp:nvSpPr>
      <dsp:spPr>
        <a:xfrm>
          <a:off x="475162" y="2735092"/>
          <a:ext cx="701558" cy="70155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81EEBBAB-33F7-2E45-8060-DE3FB288DB14}">
      <dsp:nvSpPr>
        <dsp:cNvPr id="0" name=""/>
        <dsp:cNvSpPr/>
      </dsp:nvSpPr>
      <dsp:spPr>
        <a:xfrm>
          <a:off x="423768" y="3646849"/>
          <a:ext cx="3787760" cy="561247"/>
        </a:xfrm>
        <a:prstGeom prst="rect">
          <a:avLst/>
        </a:prstGeom>
        <a:solidFill>
          <a:schemeClr val="accent6">
            <a:hueOff val="0"/>
            <a:satOff val="0"/>
            <a:lumOff val="0"/>
            <a:alphaOff val="0"/>
          </a:schemeClr>
        </a:solidFill>
        <a:ln>
          <a:noFill/>
        </a:ln>
        <a:effectLst/>
        <a:sp3d extrusionH="381000" contourW="38100" prstMaterial="matte">
          <a:contourClr>
            <a:sysClr val="window" lastClr="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445490" tIns="38100" rIns="38100" bIns="38100" numCol="1" spcCol="1270" anchor="ctr" anchorCtr="0">
          <a:noAutofit/>
        </a:bodyPr>
        <a:lstStyle/>
        <a:p>
          <a:pPr marL="0" lvl="0" indent="0" algn="l" defTabSz="666750">
            <a:lnSpc>
              <a:spcPct val="90000"/>
            </a:lnSpc>
            <a:spcBef>
              <a:spcPct val="0"/>
            </a:spcBef>
            <a:spcAft>
              <a:spcPct val="35000"/>
            </a:spcAft>
            <a:buNone/>
          </a:pPr>
          <a:r>
            <a:rPr lang="en-GB" sz="1500" b="1" kern="1200" dirty="0">
              <a:latin typeface="American Typewriter" panose="02090604020004020304" pitchFamily="18" charset="77"/>
              <a:ea typeface="+mn-ea"/>
              <a:cs typeface="+mn-cs"/>
            </a:rPr>
            <a:t>Pixel range [0-255]</a:t>
          </a:r>
        </a:p>
      </dsp:txBody>
      <dsp:txXfrm>
        <a:off x="423768" y="3646849"/>
        <a:ext cx="3787760" cy="561247"/>
      </dsp:txXfrm>
    </dsp:sp>
    <dsp:sp modelId="{7C262268-7550-AF46-B870-3D192A188EF3}">
      <dsp:nvSpPr>
        <dsp:cNvPr id="0" name=""/>
        <dsp:cNvSpPr/>
      </dsp:nvSpPr>
      <dsp:spPr>
        <a:xfrm>
          <a:off x="72988" y="3576693"/>
          <a:ext cx="701558" cy="701558"/>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8641-5285-0249-BD79-A629D64EA46D}">
      <dsp:nvSpPr>
        <dsp:cNvPr id="0" name=""/>
        <dsp:cNvSpPr/>
      </dsp:nvSpPr>
      <dsp:spPr>
        <a:xfrm>
          <a:off x="-4884195" y="-748474"/>
          <a:ext cx="5817148" cy="5817148"/>
        </a:xfrm>
        <a:prstGeom prst="blockArc">
          <a:avLst>
            <a:gd name="adj1" fmla="val 18900000"/>
            <a:gd name="adj2" fmla="val 2700000"/>
            <a:gd name="adj3" fmla="val 294"/>
          </a:avLst>
        </a:prstGeom>
        <a:noFill/>
        <a:ln w="15875" cap="flat" cmpd="sng" algn="ctr">
          <a:solidFill>
            <a:schemeClr val="accent2">
              <a:hueOff val="0"/>
              <a:satOff val="0"/>
              <a:lumOff val="0"/>
              <a:alphaOff val="0"/>
            </a:schemeClr>
          </a:solidFill>
          <a:prstDash val="solid"/>
        </a:ln>
        <a:effectLst/>
        <a:scene3d>
          <a:camera prst="isometricOffAxis2Left" zoom="95000">
            <a:rot lat="1080000" lon="1560000" rev="11399999"/>
          </a:camera>
          <a:lightRig rig="flat" dir="t"/>
        </a:scene3d>
        <a:sp3d z="-40000" prstMaterial="matte"/>
      </dsp:spPr>
      <dsp:style>
        <a:lnRef idx="2">
          <a:scrgbClr r="0" g="0" b="0"/>
        </a:lnRef>
        <a:fillRef idx="0">
          <a:scrgbClr r="0" g="0" b="0"/>
        </a:fillRef>
        <a:effectRef idx="0">
          <a:scrgbClr r="0" g="0" b="0"/>
        </a:effectRef>
        <a:fontRef idx="minor"/>
      </dsp:style>
    </dsp:sp>
    <dsp:sp modelId="{9E4817F2-0FEB-B54D-BB5C-3386B6FD6B1A}">
      <dsp:nvSpPr>
        <dsp:cNvPr id="0" name=""/>
        <dsp:cNvSpPr/>
      </dsp:nvSpPr>
      <dsp:spPr>
        <a:xfrm rot="10800000">
          <a:off x="408212" y="269926"/>
          <a:ext cx="3805975" cy="540197"/>
        </a:xfrm>
        <a:prstGeom prst="rect">
          <a:avLst/>
        </a:prstGeom>
        <a:solidFill>
          <a:schemeClr val="accent2">
            <a:hueOff val="0"/>
            <a:satOff val="0"/>
            <a:lumOff val="0"/>
            <a:alphaOff val="0"/>
          </a:schemeClr>
        </a:solidFill>
        <a:ln>
          <a:noFill/>
        </a:ln>
        <a:effectLst/>
        <a:scene3d>
          <a:camera prst="isometricOffAxis2Left" zoom="95000">
            <a:rot lat="1080000" lon="1560000" rev="11399999"/>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28782" tIns="38100" rIns="38100" bIns="38100" numCol="1" spcCol="1270" anchor="ctr" anchorCtr="0">
          <a:noAutofit/>
        </a:bodyPr>
        <a:lstStyle/>
        <a:p>
          <a:pPr marL="0" lvl="0" indent="0" algn="l" defTabSz="666750">
            <a:lnSpc>
              <a:spcPct val="90000"/>
            </a:lnSpc>
            <a:spcBef>
              <a:spcPct val="0"/>
            </a:spcBef>
            <a:spcAft>
              <a:spcPct val="35000"/>
            </a:spcAft>
            <a:buNone/>
          </a:pPr>
          <a:r>
            <a:rPr lang="en-GB" sz="1500" b="1" kern="1200" dirty="0">
              <a:solidFill>
                <a:srgbClr val="FFFFFF"/>
              </a:solidFill>
              <a:latin typeface="American Typewriter" panose="02090604020004020304" pitchFamily="18" charset="77"/>
              <a:ea typeface="+mn-ea"/>
              <a:cs typeface="+mn-cs"/>
            </a:rPr>
            <a:t>8 distinct target labels</a:t>
          </a:r>
        </a:p>
      </dsp:txBody>
      <dsp:txXfrm>
        <a:off x="408212" y="269926"/>
        <a:ext cx="3805975" cy="540197"/>
      </dsp:txXfrm>
    </dsp:sp>
    <dsp:sp modelId="{95604AF9-2F53-F141-AD92-18CA15B17205}">
      <dsp:nvSpPr>
        <dsp:cNvPr id="0" name=""/>
        <dsp:cNvSpPr/>
      </dsp:nvSpPr>
      <dsp:spPr>
        <a:xfrm>
          <a:off x="70589" y="202401"/>
          <a:ext cx="675247" cy="67524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D37523E9-73E7-CB4D-AC15-C79E337B5955}">
      <dsp:nvSpPr>
        <dsp:cNvPr id="0" name=""/>
        <dsp:cNvSpPr/>
      </dsp:nvSpPr>
      <dsp:spPr>
        <a:xfrm rot="10800000">
          <a:off x="795302" y="1079963"/>
          <a:ext cx="3418885" cy="540197"/>
        </a:xfrm>
        <a:prstGeom prst="rect">
          <a:avLst/>
        </a:prstGeom>
        <a:solidFill>
          <a:schemeClr val="accent3">
            <a:hueOff val="0"/>
            <a:satOff val="0"/>
            <a:lumOff val="0"/>
            <a:alphaOff val="0"/>
          </a:schemeClr>
        </a:solidFill>
        <a:ln>
          <a:noFill/>
        </a:ln>
        <a:effectLst/>
        <a:scene3d>
          <a:camera prst="isometricOffAxis2Left" zoom="95000">
            <a:rot lat="1080000" lon="1560000" rev="11399999"/>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28782" tIns="45720" rIns="45720" bIns="45720" numCol="1" spcCol="1270" anchor="ctr" anchorCtr="0">
          <a:noAutofit/>
        </a:bodyPr>
        <a:lstStyle/>
        <a:p>
          <a:pPr marL="0" lvl="0" indent="0" algn="l" defTabSz="800100">
            <a:lnSpc>
              <a:spcPct val="90000"/>
            </a:lnSpc>
            <a:spcBef>
              <a:spcPct val="0"/>
            </a:spcBef>
            <a:spcAft>
              <a:spcPct val="35000"/>
            </a:spcAft>
            <a:buNone/>
          </a:pPr>
          <a:r>
            <a:rPr lang="en-GB" sz="1800" b="1" kern="1200" dirty="0">
              <a:latin typeface="American Typewriter" panose="02090604020004020304" pitchFamily="18" charset="77"/>
              <a:ea typeface="+mn-ea"/>
              <a:cs typeface="+mn-cs"/>
            </a:rPr>
            <a:t>1329</a:t>
          </a:r>
          <a:r>
            <a:rPr lang="en-GB" sz="1800" b="1" kern="1200" baseline="0" dirty="0">
              <a:latin typeface="American Typewriter" panose="02090604020004020304" pitchFamily="18" charset="77"/>
              <a:ea typeface="+mn-ea"/>
              <a:cs typeface="+mn-cs"/>
            </a:rPr>
            <a:t> image samples</a:t>
          </a:r>
          <a:endParaRPr lang="en-GB" sz="1800" b="1" kern="1200" dirty="0">
            <a:latin typeface="American Typewriter" panose="02090604020004020304" pitchFamily="18" charset="77"/>
            <a:ea typeface="+mn-ea"/>
            <a:cs typeface="+mn-cs"/>
          </a:endParaRPr>
        </a:p>
      </dsp:txBody>
      <dsp:txXfrm>
        <a:off x="795302" y="1079963"/>
        <a:ext cx="3418885" cy="540197"/>
      </dsp:txXfrm>
    </dsp:sp>
    <dsp:sp modelId="{8861F894-7C36-2845-8676-DB28C9A8E715}">
      <dsp:nvSpPr>
        <dsp:cNvPr id="0" name=""/>
        <dsp:cNvSpPr/>
      </dsp:nvSpPr>
      <dsp:spPr>
        <a:xfrm>
          <a:off x="457678" y="1012438"/>
          <a:ext cx="675247" cy="67524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C3A868AC-3F97-0146-8817-7FBD00BEFAD0}">
      <dsp:nvSpPr>
        <dsp:cNvPr id="0" name=""/>
        <dsp:cNvSpPr/>
      </dsp:nvSpPr>
      <dsp:spPr>
        <a:xfrm rot="10800000">
          <a:off x="973341" y="1908346"/>
          <a:ext cx="3300079" cy="540197"/>
        </a:xfrm>
        <a:prstGeom prst="rect">
          <a:avLst/>
        </a:prstGeom>
        <a:solidFill>
          <a:schemeClr val="accent4">
            <a:hueOff val="0"/>
            <a:satOff val="0"/>
            <a:lumOff val="0"/>
            <a:alphaOff val="0"/>
          </a:schemeClr>
        </a:solidFill>
        <a:ln>
          <a:noFill/>
        </a:ln>
        <a:effectLst/>
        <a:scene3d>
          <a:camera prst="isometricOffAxis2Left" zoom="95000">
            <a:rot lat="1080000" lon="1560000" rev="11399999"/>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28782" tIns="38100" rIns="38100" bIns="38100" numCol="1" spcCol="1270" anchor="ctr" anchorCtr="0">
          <a:noAutofit/>
        </a:bodyPr>
        <a:lstStyle/>
        <a:p>
          <a:pPr marL="0" lvl="0" indent="0" algn="l" defTabSz="666750">
            <a:lnSpc>
              <a:spcPct val="90000"/>
            </a:lnSpc>
            <a:spcBef>
              <a:spcPct val="0"/>
            </a:spcBef>
            <a:spcAft>
              <a:spcPct val="35000"/>
            </a:spcAft>
            <a:buNone/>
          </a:pPr>
          <a:r>
            <a:rPr lang="en-US" sz="1500" b="1" kern="1200" dirty="0" err="1">
              <a:solidFill>
                <a:srgbClr val="FFFFFF"/>
              </a:solidFill>
              <a:latin typeface="American Typewriter" panose="02090604020004020304" pitchFamily="18" charset="77"/>
              <a:ea typeface="+mn-ea"/>
              <a:cs typeface="+mn-cs"/>
            </a:rPr>
            <a:t>StandardScaler</a:t>
          </a:r>
          <a:r>
            <a:rPr lang="en-US" sz="1500" b="1" kern="1200" dirty="0">
              <a:solidFill>
                <a:srgbClr val="FFFFFF"/>
              </a:solidFill>
              <a:latin typeface="American Typewriter" panose="02090604020004020304" pitchFamily="18" charset="77"/>
              <a:ea typeface="+mn-ea"/>
              <a:cs typeface="+mn-cs"/>
            </a:rPr>
            <a:t>, scaled to [0, 1]</a:t>
          </a:r>
          <a:endParaRPr lang="en-GB" sz="1500" b="1" kern="1200" dirty="0">
            <a:solidFill>
              <a:srgbClr val="FFFFFF"/>
            </a:solidFill>
            <a:latin typeface="American Typewriter" panose="02090604020004020304" pitchFamily="18" charset="77"/>
            <a:ea typeface="+mn-ea"/>
            <a:cs typeface="+mn-cs"/>
          </a:endParaRPr>
        </a:p>
      </dsp:txBody>
      <dsp:txXfrm>
        <a:off x="973341" y="1908346"/>
        <a:ext cx="3300079" cy="540197"/>
      </dsp:txXfrm>
    </dsp:sp>
    <dsp:sp modelId="{10A470BB-5DA0-BA45-992E-25AAB0787DC3}">
      <dsp:nvSpPr>
        <dsp:cNvPr id="0" name=""/>
        <dsp:cNvSpPr/>
      </dsp:nvSpPr>
      <dsp:spPr>
        <a:xfrm>
          <a:off x="576484" y="1822476"/>
          <a:ext cx="675247" cy="67524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DA068D8C-2615-CB47-A75C-6983DDADD829}">
      <dsp:nvSpPr>
        <dsp:cNvPr id="0" name=""/>
        <dsp:cNvSpPr/>
      </dsp:nvSpPr>
      <dsp:spPr>
        <a:xfrm rot="10800000">
          <a:off x="854535" y="2727540"/>
          <a:ext cx="3418885" cy="540197"/>
        </a:xfrm>
        <a:prstGeom prst="rect">
          <a:avLst/>
        </a:prstGeom>
        <a:solidFill>
          <a:schemeClr val="accent5">
            <a:hueOff val="0"/>
            <a:satOff val="0"/>
            <a:lumOff val="0"/>
            <a:alphaOff val="0"/>
          </a:schemeClr>
        </a:solidFill>
        <a:ln>
          <a:noFill/>
        </a:ln>
        <a:effectLst/>
        <a:scene3d>
          <a:camera prst="isometricOffAxis2Left" zoom="95000">
            <a:rot lat="1080000" lon="1560000" rev="11399999"/>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28782" tIns="38100" rIns="38100" bIns="3810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rgbClr val="FFFFFF"/>
              </a:solidFill>
              <a:latin typeface="American Typewriter" panose="02090604020004020304" pitchFamily="18" charset="77"/>
              <a:ea typeface="+mn-ea"/>
              <a:cs typeface="+mn-cs"/>
            </a:rPr>
            <a:t>50 x 37</a:t>
          </a:r>
          <a:endParaRPr lang="en-GB" sz="1500" b="1" kern="1200" dirty="0">
            <a:solidFill>
              <a:srgbClr val="FFFFFF"/>
            </a:solidFill>
            <a:latin typeface="American Typewriter" panose="02090604020004020304" pitchFamily="18" charset="77"/>
            <a:ea typeface="+mn-ea"/>
            <a:cs typeface="+mn-cs"/>
          </a:endParaRPr>
        </a:p>
      </dsp:txBody>
      <dsp:txXfrm>
        <a:off x="854535" y="2727540"/>
        <a:ext cx="3418885" cy="540197"/>
      </dsp:txXfrm>
    </dsp:sp>
    <dsp:sp modelId="{E35F2A84-F36D-FF4F-A9D3-BA5B8D833DA3}">
      <dsp:nvSpPr>
        <dsp:cNvPr id="0" name=""/>
        <dsp:cNvSpPr/>
      </dsp:nvSpPr>
      <dsp:spPr>
        <a:xfrm>
          <a:off x="457678" y="2632513"/>
          <a:ext cx="675247" cy="67524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 modelId="{81EEBBAB-33F7-2E45-8060-DE3FB288DB14}">
      <dsp:nvSpPr>
        <dsp:cNvPr id="0" name=""/>
        <dsp:cNvSpPr/>
      </dsp:nvSpPr>
      <dsp:spPr>
        <a:xfrm rot="10800000">
          <a:off x="467445" y="3653466"/>
          <a:ext cx="3805975" cy="540197"/>
        </a:xfrm>
        <a:prstGeom prst="rect">
          <a:avLst/>
        </a:prstGeom>
        <a:solidFill>
          <a:schemeClr val="accent6">
            <a:hueOff val="0"/>
            <a:satOff val="0"/>
            <a:lumOff val="0"/>
            <a:alphaOff val="0"/>
          </a:schemeClr>
        </a:solidFill>
        <a:ln>
          <a:noFill/>
        </a:ln>
        <a:effectLst/>
        <a:scene3d>
          <a:camera prst="isometricOffAxis2Left" zoom="95000">
            <a:rot lat="1080000" lon="1560000" rev="11399999"/>
          </a:camera>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28782" tIns="38100" rIns="38100" bIns="38100" numCol="1" spcCol="1270" anchor="ctr" anchorCtr="0">
          <a:noAutofit/>
        </a:bodyPr>
        <a:lstStyle/>
        <a:p>
          <a:pPr marL="0" lvl="0" indent="0" algn="l" defTabSz="666750">
            <a:lnSpc>
              <a:spcPct val="90000"/>
            </a:lnSpc>
            <a:spcBef>
              <a:spcPct val="0"/>
            </a:spcBef>
            <a:spcAft>
              <a:spcPct val="35000"/>
            </a:spcAft>
            <a:buNone/>
          </a:pPr>
          <a:r>
            <a:rPr lang="sv-SE" sz="1500" b="1" kern="1200" dirty="0">
              <a:solidFill>
                <a:srgbClr val="FFFFFF"/>
              </a:solidFill>
              <a:latin typeface="American Typewriter" panose="02090604020004020304" pitchFamily="18" charset="77"/>
              <a:ea typeface="+mn-ea"/>
              <a:cs typeface="+mn-cs"/>
            </a:rPr>
            <a:t>min_faces_per_person = 50 &amp; resize = 0.4</a:t>
          </a:r>
          <a:endParaRPr lang="en-GB" sz="1500" b="1" kern="1200" dirty="0">
            <a:solidFill>
              <a:srgbClr val="FFFFFF"/>
            </a:solidFill>
            <a:latin typeface="American Typewriter" panose="02090604020004020304" pitchFamily="18" charset="77"/>
            <a:ea typeface="+mn-ea"/>
            <a:cs typeface="+mn-cs"/>
          </a:endParaRPr>
        </a:p>
      </dsp:txBody>
      <dsp:txXfrm>
        <a:off x="467445" y="3653466"/>
        <a:ext cx="3805975" cy="540197"/>
      </dsp:txXfrm>
    </dsp:sp>
    <dsp:sp modelId="{7C262268-7550-AF46-B870-3D192A188EF3}">
      <dsp:nvSpPr>
        <dsp:cNvPr id="0" name=""/>
        <dsp:cNvSpPr/>
      </dsp:nvSpPr>
      <dsp:spPr>
        <a:xfrm>
          <a:off x="70589" y="3442551"/>
          <a:ext cx="675247" cy="67524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a:sp3d z="57150"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B0022-4DF7-BA4C-8694-43D16C44EBDF}">
      <dsp:nvSpPr>
        <dsp:cNvPr id="0" name=""/>
        <dsp:cNvSpPr/>
      </dsp:nvSpPr>
      <dsp:spPr>
        <a:xfrm rot="5400000">
          <a:off x="-161969" y="164526"/>
          <a:ext cx="1079794" cy="755856"/>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bliqueTopLeft"/>
          <a:lightRig rig="threePt" dir="t"/>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1</a:t>
          </a:r>
        </a:p>
      </dsp:txBody>
      <dsp:txXfrm rot="-5400000">
        <a:off x="0" y="380485"/>
        <a:ext cx="755856" cy="323938"/>
      </dsp:txXfrm>
    </dsp:sp>
    <dsp:sp modelId="{ABA33026-B94F-4C4E-843A-715B47468AD5}">
      <dsp:nvSpPr>
        <dsp:cNvPr id="0" name=""/>
        <dsp:cNvSpPr/>
      </dsp:nvSpPr>
      <dsp:spPr>
        <a:xfrm rot="5400000">
          <a:off x="5424163" y="-4665749"/>
          <a:ext cx="701866" cy="1003848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bliqueTopLeft"/>
          <a:lightRig rig="threePt" dir="t"/>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en-US" sz="1200" b="0" i="0" kern="1200" dirty="0">
              <a:latin typeface="American Typewriter" panose="02090604020004020304"/>
            </a:rPr>
            <a:t>Discuss the framework of face detection, including image acquisition, feature extraction, and face classification, and employ image processing techniques, respectively.</a:t>
          </a:r>
          <a:endParaRPr lang="en-GB" sz="1200" kern="1200" dirty="0">
            <a:latin typeface="American Typewriter" panose="02090604020004020304"/>
          </a:endParaRPr>
        </a:p>
      </dsp:txBody>
      <dsp:txXfrm rot="-5400000">
        <a:off x="755856" y="36820"/>
        <a:ext cx="10004218" cy="633342"/>
      </dsp:txXfrm>
    </dsp:sp>
    <dsp:sp modelId="{0C9758AD-C9D9-6540-8C91-DC5F20322EC0}">
      <dsp:nvSpPr>
        <dsp:cNvPr id="0" name=""/>
        <dsp:cNvSpPr/>
      </dsp:nvSpPr>
      <dsp:spPr>
        <a:xfrm rot="5400000">
          <a:off x="-161969" y="1095115"/>
          <a:ext cx="1079794" cy="755856"/>
        </a:xfrm>
        <a:prstGeom prst="chevron">
          <a:avLst/>
        </a:prstGeom>
        <a:gradFill rotWithShape="0">
          <a:gsLst>
            <a:gs pos="0">
              <a:schemeClr val="accent3">
                <a:hueOff val="1012767"/>
                <a:satOff val="-13362"/>
                <a:lumOff val="1569"/>
                <a:alphaOff val="0"/>
                <a:shade val="85000"/>
                <a:satMod val="130000"/>
              </a:schemeClr>
            </a:gs>
            <a:gs pos="34000">
              <a:schemeClr val="accent3">
                <a:hueOff val="1012767"/>
                <a:satOff val="-13362"/>
                <a:lumOff val="1569"/>
                <a:alphaOff val="0"/>
                <a:shade val="87000"/>
                <a:satMod val="125000"/>
              </a:schemeClr>
            </a:gs>
            <a:gs pos="70000">
              <a:schemeClr val="accent3">
                <a:hueOff val="1012767"/>
                <a:satOff val="-13362"/>
                <a:lumOff val="1569"/>
                <a:alphaOff val="0"/>
                <a:tint val="100000"/>
                <a:shade val="90000"/>
                <a:satMod val="130000"/>
              </a:schemeClr>
            </a:gs>
            <a:gs pos="100000">
              <a:schemeClr val="accent3">
                <a:hueOff val="1012767"/>
                <a:satOff val="-13362"/>
                <a:lumOff val="1569"/>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bliqueTopLeft"/>
          <a:lightRig rig="threePt" dir="t"/>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2</a:t>
          </a:r>
        </a:p>
      </dsp:txBody>
      <dsp:txXfrm rot="-5400000">
        <a:off x="0" y="1311074"/>
        <a:ext cx="755856" cy="323938"/>
      </dsp:txXfrm>
    </dsp:sp>
    <dsp:sp modelId="{7547D1AD-2C80-1E4E-A3C2-C53F71B31F11}">
      <dsp:nvSpPr>
        <dsp:cNvPr id="0" name=""/>
        <dsp:cNvSpPr/>
      </dsp:nvSpPr>
      <dsp:spPr>
        <a:xfrm rot="5400000">
          <a:off x="5424163" y="-3735161"/>
          <a:ext cx="701866" cy="10038480"/>
        </a:xfrm>
        <a:prstGeom prst="round2SameRect">
          <a:avLst/>
        </a:prstGeom>
        <a:solidFill>
          <a:schemeClr val="lt1">
            <a:alpha val="90000"/>
            <a:hueOff val="0"/>
            <a:satOff val="0"/>
            <a:lumOff val="0"/>
            <a:alphaOff val="0"/>
          </a:schemeClr>
        </a:solidFill>
        <a:ln w="12700" cap="flat" cmpd="sng" algn="ctr">
          <a:solidFill>
            <a:schemeClr val="accent3">
              <a:hueOff val="1012767"/>
              <a:satOff val="-13362"/>
              <a:lumOff val="1569"/>
              <a:alphaOff val="0"/>
            </a:schemeClr>
          </a:solidFill>
          <a:prstDash val="solid"/>
        </a:ln>
        <a:effectLst>
          <a:outerShdw blurRad="38100" dist="25400" dir="2700000" algn="br" rotWithShape="0">
            <a:srgbClr val="000000">
              <a:alpha val="60000"/>
            </a:srgbClr>
          </a:outerShdw>
        </a:effectLst>
        <a:scene3d>
          <a:camera prst="obliqueTopLeft"/>
          <a:lightRig rig="threePt" dir="t"/>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r>
            <a:rPr lang="en-US" sz="1200" b="0" i="0" kern="1200" dirty="0">
              <a:latin typeface="American Typewriter" panose="02090604020004020304"/>
            </a:rPr>
            <a:t>Discuss how PCA can be used to compress a large-scale face dataset consisting, achieving a great compression percentage, thereby reduce the amount of calculation and storage space of data</a:t>
          </a:r>
          <a:endParaRPr lang="en-GB" sz="1200" kern="1200" dirty="0">
            <a:latin typeface="American Typewriter" panose="02090604020004020304"/>
          </a:endParaRPr>
        </a:p>
      </dsp:txBody>
      <dsp:txXfrm rot="-5400000">
        <a:off x="755856" y="967408"/>
        <a:ext cx="10004218" cy="633342"/>
      </dsp:txXfrm>
    </dsp:sp>
    <dsp:sp modelId="{BAF7E2A1-8A6A-144B-9216-19A159EA6513}">
      <dsp:nvSpPr>
        <dsp:cNvPr id="0" name=""/>
        <dsp:cNvSpPr/>
      </dsp:nvSpPr>
      <dsp:spPr>
        <a:xfrm rot="5400000">
          <a:off x="-161969" y="2025703"/>
          <a:ext cx="1079794" cy="755856"/>
        </a:xfrm>
        <a:prstGeom prst="chevron">
          <a:avLst/>
        </a:prstGeom>
        <a:gradFill rotWithShape="0">
          <a:gsLst>
            <a:gs pos="0">
              <a:schemeClr val="accent3">
                <a:hueOff val="2025535"/>
                <a:satOff val="-26724"/>
                <a:lumOff val="3137"/>
                <a:alphaOff val="0"/>
                <a:shade val="85000"/>
                <a:satMod val="130000"/>
              </a:schemeClr>
            </a:gs>
            <a:gs pos="34000">
              <a:schemeClr val="accent3">
                <a:hueOff val="2025535"/>
                <a:satOff val="-26724"/>
                <a:lumOff val="3137"/>
                <a:alphaOff val="0"/>
                <a:shade val="87000"/>
                <a:satMod val="125000"/>
              </a:schemeClr>
            </a:gs>
            <a:gs pos="70000">
              <a:schemeClr val="accent3">
                <a:hueOff val="2025535"/>
                <a:satOff val="-26724"/>
                <a:lumOff val="3137"/>
                <a:alphaOff val="0"/>
                <a:tint val="100000"/>
                <a:shade val="90000"/>
                <a:satMod val="130000"/>
              </a:schemeClr>
            </a:gs>
            <a:gs pos="100000">
              <a:schemeClr val="accent3">
                <a:hueOff val="2025535"/>
                <a:satOff val="-26724"/>
                <a:lumOff val="313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bliqueTopLeft"/>
          <a:lightRig rig="threePt" dir="t"/>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3</a:t>
          </a:r>
        </a:p>
      </dsp:txBody>
      <dsp:txXfrm rot="-5400000">
        <a:off x="0" y="2241662"/>
        <a:ext cx="755856" cy="323938"/>
      </dsp:txXfrm>
    </dsp:sp>
    <dsp:sp modelId="{9ABBC3A0-EF6B-A64F-B68A-20A4844665C2}">
      <dsp:nvSpPr>
        <dsp:cNvPr id="0" name=""/>
        <dsp:cNvSpPr/>
      </dsp:nvSpPr>
      <dsp:spPr>
        <a:xfrm rot="5400000">
          <a:off x="5424163" y="-2804572"/>
          <a:ext cx="701866" cy="10038480"/>
        </a:xfrm>
        <a:prstGeom prst="round2SameRect">
          <a:avLst/>
        </a:prstGeom>
        <a:solidFill>
          <a:schemeClr val="lt1">
            <a:alpha val="90000"/>
            <a:hueOff val="0"/>
            <a:satOff val="0"/>
            <a:lumOff val="0"/>
            <a:alphaOff val="0"/>
          </a:schemeClr>
        </a:solidFill>
        <a:ln w="12700" cap="flat" cmpd="sng" algn="ctr">
          <a:solidFill>
            <a:schemeClr val="accent3">
              <a:hueOff val="2025535"/>
              <a:satOff val="-26724"/>
              <a:lumOff val="3137"/>
              <a:alphaOff val="0"/>
            </a:schemeClr>
          </a:solidFill>
          <a:prstDash val="solid"/>
        </a:ln>
        <a:effectLst>
          <a:outerShdw blurRad="38100" dist="25400" dir="2700000" algn="br" rotWithShape="0">
            <a:srgbClr val="000000">
              <a:alpha val="60000"/>
            </a:srgbClr>
          </a:outerShdw>
        </a:effectLst>
        <a:scene3d>
          <a:camera prst="obliqueTopLeft"/>
          <a:lightRig rig="threePt" dir="t"/>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endParaRPr lang="en-GB" sz="1200" kern="1200" dirty="0">
            <a:solidFill>
              <a:srgbClr val="C00000"/>
            </a:solidFill>
            <a:latin typeface="American Typewriter" panose="02090604020004020304" pitchFamily="18" charset="77"/>
          </a:endParaRPr>
        </a:p>
        <a:p>
          <a:pPr marL="114300" lvl="1" indent="-114300" algn="l" defTabSz="533400">
            <a:lnSpc>
              <a:spcPct val="90000"/>
            </a:lnSpc>
            <a:spcBef>
              <a:spcPct val="0"/>
            </a:spcBef>
            <a:spcAft>
              <a:spcPct val="15000"/>
            </a:spcAft>
            <a:buNone/>
          </a:pPr>
          <a:r>
            <a:rPr lang="en-US" sz="1200" b="0" i="0" kern="1200" dirty="0">
              <a:solidFill>
                <a:srgbClr val="000000"/>
              </a:solidFill>
              <a:latin typeface="American Typewriter" panose="02090604020004020304"/>
              <a:ea typeface="+mn-ea"/>
              <a:cs typeface="+mn-cs"/>
            </a:rPr>
            <a:t>Create a pipeline, to concatenate multiple consecutive steps which includes PCA to reduce the dimensionality and train the SVM classifier on the resulting data. Compare the classification report and confusion metrics obtained in either cases.</a:t>
          </a:r>
          <a:endParaRPr lang="en-GB" sz="1200" b="0" i="0" kern="1200" dirty="0">
            <a:solidFill>
              <a:srgbClr val="000000"/>
            </a:solidFill>
            <a:latin typeface="American Typewriter" panose="02090604020004020304"/>
            <a:ea typeface="+mn-ea"/>
            <a:cs typeface="+mn-cs"/>
          </a:endParaRPr>
        </a:p>
      </dsp:txBody>
      <dsp:txXfrm rot="-5400000">
        <a:off x="755856" y="1897997"/>
        <a:ext cx="10004218" cy="633342"/>
      </dsp:txXfrm>
    </dsp:sp>
    <dsp:sp modelId="{D5D780A1-3D20-7341-9C68-0FE05109FE64}">
      <dsp:nvSpPr>
        <dsp:cNvPr id="0" name=""/>
        <dsp:cNvSpPr/>
      </dsp:nvSpPr>
      <dsp:spPr>
        <a:xfrm rot="5400000">
          <a:off x="-161969" y="2956292"/>
          <a:ext cx="1079794" cy="755856"/>
        </a:xfrm>
        <a:prstGeom prst="chevron">
          <a:avLst/>
        </a:prstGeom>
        <a:gradFill rotWithShape="0">
          <a:gsLst>
            <a:gs pos="0">
              <a:schemeClr val="accent3">
                <a:hueOff val="3038302"/>
                <a:satOff val="-40086"/>
                <a:lumOff val="4706"/>
                <a:alphaOff val="0"/>
                <a:shade val="85000"/>
                <a:satMod val="130000"/>
              </a:schemeClr>
            </a:gs>
            <a:gs pos="34000">
              <a:schemeClr val="accent3">
                <a:hueOff val="3038302"/>
                <a:satOff val="-40086"/>
                <a:lumOff val="4706"/>
                <a:alphaOff val="0"/>
                <a:shade val="87000"/>
                <a:satMod val="125000"/>
              </a:schemeClr>
            </a:gs>
            <a:gs pos="70000">
              <a:schemeClr val="accent3">
                <a:hueOff val="3038302"/>
                <a:satOff val="-40086"/>
                <a:lumOff val="4706"/>
                <a:alphaOff val="0"/>
                <a:tint val="100000"/>
                <a:shade val="90000"/>
                <a:satMod val="130000"/>
              </a:schemeClr>
            </a:gs>
            <a:gs pos="100000">
              <a:schemeClr val="accent3">
                <a:hueOff val="3038302"/>
                <a:satOff val="-40086"/>
                <a:lumOff val="4706"/>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bliqueTopLeft"/>
          <a:lightRig rig="threePt" dir="t"/>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4</a:t>
          </a:r>
        </a:p>
      </dsp:txBody>
      <dsp:txXfrm rot="-5400000">
        <a:off x="0" y="3172251"/>
        <a:ext cx="755856" cy="323938"/>
      </dsp:txXfrm>
    </dsp:sp>
    <dsp:sp modelId="{99849897-DDD0-414F-8922-63AA2DA90776}">
      <dsp:nvSpPr>
        <dsp:cNvPr id="0" name=""/>
        <dsp:cNvSpPr/>
      </dsp:nvSpPr>
      <dsp:spPr>
        <a:xfrm rot="5400000">
          <a:off x="5424163" y="-1873984"/>
          <a:ext cx="701866" cy="10038480"/>
        </a:xfrm>
        <a:prstGeom prst="round2SameRect">
          <a:avLst/>
        </a:prstGeom>
        <a:solidFill>
          <a:schemeClr val="lt1">
            <a:alpha val="90000"/>
            <a:hueOff val="0"/>
            <a:satOff val="0"/>
            <a:lumOff val="0"/>
            <a:alphaOff val="0"/>
          </a:schemeClr>
        </a:solidFill>
        <a:ln w="12700" cap="flat" cmpd="sng" algn="ctr">
          <a:solidFill>
            <a:schemeClr val="accent3">
              <a:hueOff val="3038302"/>
              <a:satOff val="-40086"/>
              <a:lumOff val="4706"/>
              <a:alphaOff val="0"/>
            </a:schemeClr>
          </a:solidFill>
          <a:prstDash val="solid"/>
        </a:ln>
        <a:effectLst>
          <a:outerShdw blurRad="38100" dist="25400" dir="2700000" algn="br" rotWithShape="0">
            <a:srgbClr val="000000">
              <a:alpha val="60000"/>
            </a:srgbClr>
          </a:outerShdw>
        </a:effectLst>
        <a:scene3d>
          <a:camera prst="obliqueTopLeft"/>
          <a:lightRig rig="threePt" dir="t"/>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None/>
          </a:pPr>
          <a:endParaRPr lang="en-GB" sz="1200" kern="1200" dirty="0">
            <a:solidFill>
              <a:srgbClr val="C00000"/>
            </a:solidFill>
            <a:latin typeface="American Typewriter" panose="02090604020004020304" pitchFamily="18" charset="77"/>
          </a:endParaRPr>
        </a:p>
        <a:p>
          <a:pPr marL="114300" lvl="1" indent="-114300" algn="l" defTabSz="533400">
            <a:lnSpc>
              <a:spcPct val="90000"/>
            </a:lnSpc>
            <a:spcBef>
              <a:spcPct val="0"/>
            </a:spcBef>
            <a:spcAft>
              <a:spcPct val="15000"/>
            </a:spcAft>
            <a:buNone/>
          </a:pPr>
          <a:r>
            <a:rPr lang="en-US" sz="1200" b="0" i="0" kern="1200" dirty="0">
              <a:solidFill>
                <a:schemeClr val="tx1"/>
              </a:solidFill>
              <a:latin typeface="American Typewriter" panose="02090604020004020304"/>
            </a:rPr>
            <a:t>parameter adjuster named </a:t>
          </a:r>
          <a:r>
            <a:rPr lang="en-US" sz="1200" b="0" i="0" kern="1200" dirty="0" err="1">
              <a:solidFill>
                <a:schemeClr val="tx1"/>
              </a:solidFill>
              <a:latin typeface="American Typewriter" panose="02090604020004020304"/>
            </a:rPr>
            <a:t>G</a:t>
          </a:r>
          <a:r>
            <a:rPr lang="en-US" sz="1200" b="1" i="0" kern="1200" dirty="0" err="1">
              <a:solidFill>
                <a:schemeClr val="tx1"/>
              </a:solidFill>
              <a:latin typeface="American Typewriter" panose="02090604020004020304"/>
            </a:rPr>
            <a:t>ridSearchCV</a:t>
          </a:r>
          <a:r>
            <a:rPr lang="en-US" sz="1200" b="0" i="0" kern="1200" dirty="0">
              <a:solidFill>
                <a:schemeClr val="tx1"/>
              </a:solidFill>
              <a:latin typeface="American Typewriter" panose="02090604020004020304"/>
            </a:rPr>
            <a:t> is used to adjust the parameters to further improve the precision and</a:t>
          </a:r>
          <a:endParaRPr lang="en-GB" sz="1200" kern="1200" dirty="0">
            <a:solidFill>
              <a:schemeClr val="tx1"/>
            </a:solidFill>
            <a:latin typeface="American Typewriter" panose="02090604020004020304"/>
          </a:endParaRPr>
        </a:p>
        <a:p>
          <a:pPr marL="114300" lvl="1" indent="-114300" algn="l" defTabSz="533400">
            <a:lnSpc>
              <a:spcPct val="90000"/>
            </a:lnSpc>
            <a:spcBef>
              <a:spcPct val="0"/>
            </a:spcBef>
            <a:spcAft>
              <a:spcPct val="15000"/>
            </a:spcAft>
            <a:buNone/>
          </a:pPr>
          <a:r>
            <a:rPr lang="en-IN" sz="1200" b="0" i="0" kern="1200" dirty="0">
              <a:solidFill>
                <a:schemeClr val="tx1"/>
              </a:solidFill>
              <a:latin typeface="American Typewriter" panose="02090604020004020304"/>
            </a:rPr>
            <a:t>recall of face recognition of Support Vector Machine Algorithm</a:t>
          </a:r>
          <a:endParaRPr lang="en-IN" sz="1200" kern="1200" dirty="0">
            <a:solidFill>
              <a:schemeClr val="tx1"/>
            </a:solidFill>
          </a:endParaRPr>
        </a:p>
      </dsp:txBody>
      <dsp:txXfrm rot="-5400000">
        <a:off x="755856" y="2828585"/>
        <a:ext cx="10004218" cy="6333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FE5D3-BFE5-4F06-A674-0846160B925E}">
      <dsp:nvSpPr>
        <dsp:cNvPr id="0" name=""/>
        <dsp:cNvSpPr/>
      </dsp:nvSpPr>
      <dsp:spPr>
        <a:xfrm>
          <a:off x="3098551" y="1293379"/>
          <a:ext cx="1302299" cy="247771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IN" sz="2300" kern="1200" dirty="0"/>
            <a:t>Loadings</a:t>
          </a:r>
        </a:p>
      </dsp:txBody>
      <dsp:txXfrm rot="16200000">
        <a:off x="3084425" y="2239049"/>
        <a:ext cx="2229939" cy="338597"/>
      </dsp:txXfrm>
    </dsp:sp>
    <dsp:sp modelId="{FD150C4A-5B6F-41E6-807F-898BED41365A}">
      <dsp:nvSpPr>
        <dsp:cNvPr id="0" name=""/>
        <dsp:cNvSpPr/>
      </dsp:nvSpPr>
      <dsp:spPr>
        <a:xfrm>
          <a:off x="1549318" y="845314"/>
          <a:ext cx="1302299" cy="2894351"/>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IN" sz="2300" kern="1200" dirty="0"/>
            <a:t>Scores</a:t>
          </a:r>
        </a:p>
      </dsp:txBody>
      <dsp:txXfrm rot="16200000">
        <a:off x="1347703" y="1978474"/>
        <a:ext cx="2604916" cy="338597"/>
      </dsp:txXfrm>
    </dsp:sp>
    <dsp:sp modelId="{C54F2257-FAE1-4EFA-985D-07B475EB58A6}">
      <dsp:nvSpPr>
        <dsp:cNvPr id="0" name=""/>
        <dsp:cNvSpPr/>
      </dsp:nvSpPr>
      <dsp:spPr>
        <a:xfrm>
          <a:off x="256873" y="481572"/>
          <a:ext cx="1302299" cy="3288194"/>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0" rIns="131445" bIns="29210" numCol="1" spcCol="1270" anchor="ctr" anchorCtr="0">
          <a:noAutofit/>
        </a:bodyPr>
        <a:lstStyle/>
        <a:p>
          <a:pPr marL="0" lvl="0" indent="0" algn="r" defTabSz="1022350">
            <a:lnSpc>
              <a:spcPct val="90000"/>
            </a:lnSpc>
            <a:spcBef>
              <a:spcPct val="0"/>
            </a:spcBef>
            <a:spcAft>
              <a:spcPct val="35000"/>
            </a:spcAft>
            <a:buNone/>
          </a:pPr>
          <a:r>
            <a:rPr lang="en-IN" sz="2300" kern="1200" dirty="0"/>
            <a:t>Original Dataset</a:t>
          </a:r>
        </a:p>
      </dsp:txBody>
      <dsp:txXfrm rot="16200000">
        <a:off x="-121970" y="1791961"/>
        <a:ext cx="2959375" cy="338597"/>
      </dsp:txXfrm>
    </dsp:sp>
    <dsp:sp modelId="{CD07724E-80F3-429A-93E4-E8F31B19A342}">
      <dsp:nvSpPr>
        <dsp:cNvPr id="0" name=""/>
        <dsp:cNvSpPr/>
      </dsp:nvSpPr>
      <dsp:spPr>
        <a:xfrm>
          <a:off x="256873" y="481572"/>
          <a:ext cx="924632" cy="3304054"/>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0" i="0" kern="1200" dirty="0"/>
            <a:t>13233 x 64 x 64</a:t>
          </a:r>
        </a:p>
        <a:p>
          <a:pPr marL="0" lvl="0" indent="0" algn="l" defTabSz="622300">
            <a:lnSpc>
              <a:spcPct val="90000"/>
            </a:lnSpc>
            <a:spcBef>
              <a:spcPct val="0"/>
            </a:spcBef>
            <a:spcAft>
              <a:spcPct val="35000"/>
            </a:spcAft>
            <a:buNone/>
          </a:pPr>
          <a:endParaRPr lang="en-IN" sz="1100" kern="1200" dirty="0"/>
        </a:p>
        <a:p>
          <a:pPr marL="0" lvl="0" indent="0" algn="l" defTabSz="622300">
            <a:lnSpc>
              <a:spcPct val="90000"/>
            </a:lnSpc>
            <a:spcBef>
              <a:spcPct val="0"/>
            </a:spcBef>
            <a:spcAft>
              <a:spcPct val="35000"/>
            </a:spcAft>
            <a:buNone/>
          </a:pPr>
          <a:endParaRPr lang="en-IN" sz="1100" kern="1200" dirty="0"/>
        </a:p>
        <a:p>
          <a:pPr marL="0" lvl="0" indent="0" algn="l" defTabSz="622300">
            <a:lnSpc>
              <a:spcPct val="90000"/>
            </a:lnSpc>
            <a:spcBef>
              <a:spcPct val="0"/>
            </a:spcBef>
            <a:spcAft>
              <a:spcPct val="35000"/>
            </a:spcAft>
            <a:buNone/>
          </a:pPr>
          <a:endParaRPr lang="en-IN" sz="1100" kern="1200" dirty="0"/>
        </a:p>
        <a:p>
          <a:pPr marL="0" lvl="0" indent="0" algn="l" defTabSz="622300">
            <a:lnSpc>
              <a:spcPct val="90000"/>
            </a:lnSpc>
            <a:spcBef>
              <a:spcPct val="0"/>
            </a:spcBef>
            <a:spcAft>
              <a:spcPct val="35000"/>
            </a:spcAft>
            <a:buNone/>
          </a:pPr>
          <a:endParaRPr lang="en-IN" sz="1100" kern="1200" dirty="0"/>
        </a:p>
        <a:p>
          <a:pPr marL="0" lvl="0" indent="0" algn="l" defTabSz="622300">
            <a:lnSpc>
              <a:spcPct val="90000"/>
            </a:lnSpc>
            <a:spcBef>
              <a:spcPct val="0"/>
            </a:spcBef>
            <a:spcAft>
              <a:spcPct val="35000"/>
            </a:spcAft>
            <a:buNone/>
          </a:pPr>
          <a:endParaRPr lang="en-IN" sz="1400" kern="1200" dirty="0"/>
        </a:p>
        <a:p>
          <a:pPr marL="0" lvl="0" indent="0" algn="l" defTabSz="622300">
            <a:lnSpc>
              <a:spcPct val="90000"/>
            </a:lnSpc>
            <a:spcBef>
              <a:spcPct val="0"/>
            </a:spcBef>
            <a:spcAft>
              <a:spcPct val="35000"/>
            </a:spcAft>
            <a:buNone/>
          </a:pPr>
          <a:endParaRPr lang="en-IN" sz="1400" kern="1200" dirty="0"/>
        </a:p>
        <a:p>
          <a:pPr marL="0" lvl="0" indent="0" algn="l" defTabSz="622300">
            <a:lnSpc>
              <a:spcPct val="90000"/>
            </a:lnSpc>
            <a:spcBef>
              <a:spcPct val="0"/>
            </a:spcBef>
            <a:spcAft>
              <a:spcPct val="35000"/>
            </a:spcAft>
            <a:buNone/>
          </a:pPr>
          <a:endParaRPr lang="en-IN" sz="1400" kern="1200" dirty="0"/>
        </a:p>
        <a:p>
          <a:pPr marL="0" lvl="0" indent="0" algn="l" defTabSz="622300">
            <a:lnSpc>
              <a:spcPct val="90000"/>
            </a:lnSpc>
            <a:spcBef>
              <a:spcPct val="0"/>
            </a:spcBef>
            <a:spcAft>
              <a:spcPct val="35000"/>
            </a:spcAft>
            <a:buNone/>
          </a:pPr>
          <a:endParaRPr lang="en-IN" sz="1400" kern="1200" dirty="0"/>
        </a:p>
        <a:p>
          <a:pPr marL="0" lvl="0" indent="0" algn="l" defTabSz="533400">
            <a:lnSpc>
              <a:spcPct val="90000"/>
            </a:lnSpc>
            <a:spcBef>
              <a:spcPct val="0"/>
            </a:spcBef>
            <a:spcAft>
              <a:spcPct val="35000"/>
            </a:spcAft>
            <a:buNone/>
          </a:pPr>
          <a:r>
            <a:rPr lang="en-IN" sz="1200" b="0" i="0" kern="1200" dirty="0"/>
            <a:t>54,202,368</a:t>
          </a:r>
        </a:p>
        <a:p>
          <a:pPr marL="0" lvl="0" indent="0" algn="l" defTabSz="533400">
            <a:lnSpc>
              <a:spcPct val="90000"/>
            </a:lnSpc>
            <a:spcBef>
              <a:spcPct val="0"/>
            </a:spcBef>
            <a:spcAft>
              <a:spcPct val="35000"/>
            </a:spcAft>
            <a:buNone/>
          </a:pPr>
          <a:r>
            <a:rPr lang="en-IN" sz="1200" b="0" i="0" kern="1200" dirty="0"/>
            <a:t> unique values</a:t>
          </a:r>
          <a:endParaRPr lang="en-IN" sz="1200" b="0" kern="1200" dirty="0"/>
        </a:p>
      </dsp:txBody>
      <dsp:txXfrm>
        <a:off x="256873" y="481572"/>
        <a:ext cx="924632" cy="3304054"/>
      </dsp:txXfrm>
    </dsp:sp>
    <dsp:sp modelId="{7C516BB3-30C2-4F79-99E3-73D3325DE7A4}">
      <dsp:nvSpPr>
        <dsp:cNvPr id="0" name=""/>
        <dsp:cNvSpPr/>
      </dsp:nvSpPr>
      <dsp:spPr>
        <a:xfrm>
          <a:off x="1679808" y="875416"/>
          <a:ext cx="924632" cy="2910210"/>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0" i="0" kern="1200" dirty="0"/>
            <a:t>13233 x 577</a:t>
          </a:r>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endParaRPr lang="en-IN" sz="1200" b="0" i="0" kern="1200" dirty="0"/>
        </a:p>
        <a:p>
          <a:pPr marL="0" lvl="0" indent="0" algn="l" defTabSz="622300">
            <a:lnSpc>
              <a:spcPct val="90000"/>
            </a:lnSpc>
            <a:spcBef>
              <a:spcPct val="0"/>
            </a:spcBef>
            <a:spcAft>
              <a:spcPct val="35000"/>
            </a:spcAft>
            <a:buNone/>
          </a:pPr>
          <a:r>
            <a:rPr lang="en-IN" sz="1200" b="0" i="0" kern="1200" dirty="0"/>
            <a:t>7,635,441 </a:t>
          </a:r>
        </a:p>
        <a:p>
          <a:pPr marL="0" lvl="0" indent="0" algn="l" defTabSz="622300">
            <a:lnSpc>
              <a:spcPct val="90000"/>
            </a:lnSpc>
            <a:spcBef>
              <a:spcPct val="0"/>
            </a:spcBef>
            <a:spcAft>
              <a:spcPct val="35000"/>
            </a:spcAft>
            <a:buNone/>
          </a:pPr>
          <a:r>
            <a:rPr lang="en-IN" sz="1200" b="0" i="0" kern="1200" dirty="0"/>
            <a:t>unique values</a:t>
          </a:r>
          <a:endParaRPr lang="en-IN" sz="1200" kern="1200" dirty="0"/>
        </a:p>
      </dsp:txBody>
      <dsp:txXfrm>
        <a:off x="1679808" y="875416"/>
        <a:ext cx="924632" cy="2910210"/>
      </dsp:txXfrm>
    </dsp:sp>
    <dsp:sp modelId="{F2CC3712-D03C-42C2-A20C-6F1E55A91EBA}">
      <dsp:nvSpPr>
        <dsp:cNvPr id="0" name=""/>
        <dsp:cNvSpPr/>
      </dsp:nvSpPr>
      <dsp:spPr>
        <a:xfrm>
          <a:off x="3098551" y="1293379"/>
          <a:ext cx="924632" cy="2492247"/>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en-IN" sz="1200" b="0" i="0" kern="1200" dirty="0"/>
        </a:p>
        <a:p>
          <a:pPr marL="0" lvl="0" indent="0" algn="l" defTabSz="533400">
            <a:lnSpc>
              <a:spcPct val="90000"/>
            </a:lnSpc>
            <a:spcBef>
              <a:spcPct val="0"/>
            </a:spcBef>
            <a:spcAft>
              <a:spcPct val="35000"/>
            </a:spcAft>
            <a:buNone/>
          </a:pPr>
          <a:r>
            <a:rPr lang="en-IN" sz="1200" b="0" i="0" kern="1200" dirty="0"/>
            <a:t> </a:t>
          </a:r>
          <a:r>
            <a:rPr lang="en-IN" sz="1400" b="0" i="0" kern="1200" dirty="0"/>
            <a:t>577 X 64 x 64</a:t>
          </a:r>
          <a:endParaRPr lang="en-IN" sz="1200" b="0" i="0" kern="1200" dirty="0"/>
        </a:p>
        <a:p>
          <a:pPr marL="0" lvl="0" indent="0" algn="l" defTabSz="533400">
            <a:lnSpc>
              <a:spcPct val="90000"/>
            </a:lnSpc>
            <a:spcBef>
              <a:spcPct val="0"/>
            </a:spcBef>
            <a:spcAft>
              <a:spcPct val="35000"/>
            </a:spcAft>
            <a:buNone/>
          </a:pPr>
          <a:endParaRPr lang="en-IN" sz="1200" b="0" i="0" kern="1200" dirty="0"/>
        </a:p>
        <a:p>
          <a:pPr marL="0" lvl="0" indent="0" algn="l" defTabSz="533400">
            <a:lnSpc>
              <a:spcPct val="90000"/>
            </a:lnSpc>
            <a:spcBef>
              <a:spcPct val="0"/>
            </a:spcBef>
            <a:spcAft>
              <a:spcPct val="35000"/>
            </a:spcAft>
            <a:buNone/>
          </a:pPr>
          <a:endParaRPr lang="en-IN" sz="1200" b="0" i="0" kern="1200" dirty="0"/>
        </a:p>
        <a:p>
          <a:pPr marL="0" lvl="0" indent="0" algn="l" defTabSz="533400">
            <a:lnSpc>
              <a:spcPct val="90000"/>
            </a:lnSpc>
            <a:spcBef>
              <a:spcPct val="0"/>
            </a:spcBef>
            <a:spcAft>
              <a:spcPct val="35000"/>
            </a:spcAft>
            <a:buNone/>
          </a:pPr>
          <a:endParaRPr lang="en-IN" sz="1200" b="0" i="0" kern="1200" dirty="0"/>
        </a:p>
        <a:p>
          <a:pPr marL="0" lvl="0" indent="0" algn="l" defTabSz="533400">
            <a:lnSpc>
              <a:spcPct val="90000"/>
            </a:lnSpc>
            <a:spcBef>
              <a:spcPct val="0"/>
            </a:spcBef>
            <a:spcAft>
              <a:spcPct val="35000"/>
            </a:spcAft>
            <a:buNone/>
          </a:pPr>
          <a:endParaRPr lang="en-IN" sz="1200" b="0" i="0" kern="1200" dirty="0"/>
        </a:p>
        <a:p>
          <a:pPr marL="0" lvl="0" indent="0" algn="l" defTabSz="533400">
            <a:lnSpc>
              <a:spcPct val="90000"/>
            </a:lnSpc>
            <a:spcBef>
              <a:spcPct val="0"/>
            </a:spcBef>
            <a:spcAft>
              <a:spcPct val="35000"/>
            </a:spcAft>
            <a:buNone/>
          </a:pPr>
          <a:r>
            <a:rPr lang="en-IN" sz="1200" b="0" i="0" kern="1200" dirty="0"/>
            <a:t>2,363,392 </a:t>
          </a:r>
        </a:p>
        <a:p>
          <a:pPr marL="0" lvl="0" indent="0" algn="l" defTabSz="533400">
            <a:lnSpc>
              <a:spcPct val="90000"/>
            </a:lnSpc>
            <a:spcBef>
              <a:spcPct val="0"/>
            </a:spcBef>
            <a:spcAft>
              <a:spcPct val="35000"/>
            </a:spcAft>
            <a:buNone/>
          </a:pPr>
          <a:r>
            <a:rPr lang="en-IN" sz="1200" b="0" i="0" kern="1200" dirty="0"/>
            <a:t>unique </a:t>
          </a:r>
        </a:p>
        <a:p>
          <a:pPr marL="0" lvl="0" indent="0" algn="l" defTabSz="533400">
            <a:lnSpc>
              <a:spcPct val="90000"/>
            </a:lnSpc>
            <a:spcBef>
              <a:spcPct val="0"/>
            </a:spcBef>
            <a:spcAft>
              <a:spcPct val="35000"/>
            </a:spcAft>
            <a:buNone/>
          </a:pPr>
          <a:r>
            <a:rPr lang="en-IN" sz="1200" b="0" i="0" kern="1200" dirty="0"/>
            <a:t>values</a:t>
          </a:r>
          <a:endParaRPr lang="en-IN" sz="1200" kern="1200" dirty="0"/>
        </a:p>
        <a:p>
          <a:pPr marL="0" lvl="0" indent="0" algn="l" defTabSz="533400">
            <a:lnSpc>
              <a:spcPct val="90000"/>
            </a:lnSpc>
            <a:spcBef>
              <a:spcPct val="0"/>
            </a:spcBef>
            <a:spcAft>
              <a:spcPct val="35000"/>
            </a:spcAft>
            <a:buNone/>
          </a:pPr>
          <a:endParaRPr lang="en-IN" sz="1200" kern="1200" dirty="0"/>
        </a:p>
        <a:p>
          <a:pPr marL="0" lvl="0" indent="0" algn="l" defTabSz="533400">
            <a:lnSpc>
              <a:spcPct val="90000"/>
            </a:lnSpc>
            <a:spcBef>
              <a:spcPct val="0"/>
            </a:spcBef>
            <a:spcAft>
              <a:spcPct val="35000"/>
            </a:spcAft>
            <a:buNone/>
          </a:pPr>
          <a:endParaRPr lang="en-IN" sz="1200" kern="1200" dirty="0"/>
        </a:p>
      </dsp:txBody>
      <dsp:txXfrm>
        <a:off x="3098551" y="1293379"/>
        <a:ext cx="924632" cy="24922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AA5F-3EC1-40B8-A9E4-FEBDA43CA1A6}">
      <dsp:nvSpPr>
        <dsp:cNvPr id="0" name=""/>
        <dsp:cNvSpPr/>
      </dsp:nvSpPr>
      <dsp:spPr>
        <a:xfrm>
          <a:off x="0" y="104448"/>
          <a:ext cx="1326813" cy="512149"/>
        </a:xfrm>
        <a:prstGeom prst="chevron">
          <a:avLst>
            <a:gd name="adj" fmla="val 40000"/>
          </a:avLst>
        </a:prstGeom>
        <a:solidFill>
          <a:schemeClr val="lt1">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A3AC4C0-564F-4820-BE2A-6C809B53D571}">
      <dsp:nvSpPr>
        <dsp:cNvPr id="0" name=""/>
        <dsp:cNvSpPr/>
      </dsp:nvSpPr>
      <dsp:spPr>
        <a:xfrm>
          <a:off x="353816" y="232486"/>
          <a:ext cx="1120420" cy="512149"/>
        </a:xfrm>
        <a:prstGeom prst="roundRect">
          <a:avLst>
            <a:gd name="adj" fmla="val 1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kern="1200" dirty="0"/>
            <a:t>After PCA</a:t>
          </a:r>
        </a:p>
      </dsp:txBody>
      <dsp:txXfrm>
        <a:off x="368816" y="247486"/>
        <a:ext cx="1090420" cy="4821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08.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0,'13'1,"0"1,0 0,0 1,0 0,-1 1,19 8,-18-7,1 0,0 0,0-1,0-1,17 1,-28-3,30 0,1 1,-1 2,0 1,55 17,-71-17,0 0,1-1,0-2,30 3,76-7,-45-1,-40 3,16 1,0-3,81-12,-127 12,0 1,0-1,-1 0,1 0,0-1,-1 0,1 0,-1-1,0 0,10-7,-12 7,1 0,0 1,0-1,0 2,0-1,1 1,-1 0,1 0,-1 1,10 0,13-1,38 4,-21 0,-17 0,-17-1,0-1,1 0,-1-1,1 0,14-4,-12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14.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0 105,'520'0,"-500"-2,0 0,33-8,-32 6,1 0,23-1,3 6,26-1,-68 0,1-1,-1 0,0-1,0 1,0-1,0 0,0-1,0 1,5-5,4-1,0 0,0 0,1 2,0 0,0 0,0 2,22-4,-15 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23.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2,'67'-1,"74"3,-70 10,-52-8,1 0,27 1,517-3,-273-4,123 2,-391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28.4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1,'34'0,"22"0,1 1,82 14,-75-1,-32-7,1 0,0-2,37 0,-18-2,64 11,-50-5,-2 3,-44-8,1 0,29 1,53-5,-80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20.1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85,'826'0,"-801"-1,46-9,-45 6,43-3,-34 7,-1-2,45-8,-14 2,-50 7,0 0,-1-1,1-1,0 0,-1-1,15-7,-21 8,0 0,0 0,1 1,11-2,-4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27.4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23,'68'-1,"77"3,-141-1,1 0,0 0,0 1,0 0,-1 0,1 0,-1 1,0-1,0 1,0 0,5 5,-4-5,-1 1,1 0,0-1,0 0,0 0,0-1,1 1,6 1,53 7,0-4,1-1,83-6,-96 0,-25-2,0-1,-1-1,38-11,-15-3,-41 14,1 0,0 1,1 0,-1 0,18-1,29 2,-39 2,-1 0,1-1,0-1,0-1,-1 0,1-1,24-10,-42 14,0 0,1 0,-1 1,0-1,1 0,-1-1,0 1,0 0,1 0,-1 0,0 0,0 0,1 0,-1 0,0 0,0 0,1 0,-1-1,0 1,0 0,0 0,1 0,-1-1,0 1,0 0,0 0,0 0,1-1,-1 1,0 0,0 0,0-1,0 1,0 0,0 0,0-1,0 1,0 0,0 0,0-1,0 1,0 0,0-1,0 1,0 0,0 0,0-1,-16-3,-24 2,40 2,-1002 1,984-1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38.9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0 107,'90'2,"97"-4,-169-1,-1 0,0-1,19-7,-22 6,1 0,-1 1,1 1,28-2,-31 5,0-1,0 0,0-1,-1 0,1-1,-1 0,19-9,-9 4,0 1,0 1,1 1,0 1,24-1,111 1,-113 4,-25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44.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0 174,'7'0,"37"1,1-3,63-10,-80 9,1 0,44 2,17-1,-84 1,-1 0,0-1,1 1,-1-1,0-1,0 1,0-1,4-3,27-12,35-11,-58 23,1 0,-1 0,1 1,0 1,0 1,1 0,25-3,2 6,-26 1,-1 0,0-2,1 0,-1 0,0-2,0 0,0 0,28-12,-33 11,-1 1,1 0,0 0,0 1,0 0,18 0,67 4,-38 0,27-2,-65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14.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0 105,'520'0,"-500"-2,0 0,33-8,-32 6,1 0,23-1,3 6,26-1,-68 0,1-1,-1 0,0-1,0 1,0-1,0 0,0-1,0 1,5-5,4-1,0 0,0 0,1 2,0 0,0 0,0 2,22-4,-15 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23.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2,'67'-1,"74"3,-70 10,-52-8,1 0,27 1,517-3,-273-4,123 2,-391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28.4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1,'34'0,"22"0,1 1,82 14,-75-1,-32-7,1 0,0-2,37 0,-18-2,64 11,-50-5,-2 3,-44-8,1 0,29 1,53-5,-80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20.1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85,'826'0,"-801"-1,46-9,-45 6,43-3,-34 7,-1-2,45-8,-14 2,-50 7,0 0,-1-1,1-1,0 0,-1-1,15-7,-21 8,0 0,0 0,1 1,11-2,-4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27.4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23,'68'-1,"77"3,-141-1,1 0,0 0,0 1,0 0,-1 0,1 0,-1 1,0-1,0 1,0 0,5 5,-4-5,-1 1,1 0,0-1,0 0,0 0,0-1,1 1,6 1,53 7,0-4,1-1,83-6,-96 0,-25-2,0-1,-1-1,38-11,-15-3,-41 14,1 0,0 1,1 0,-1 0,18-1,29 2,-39 2,-1 0,1-1,0-1,0-1,-1 0,1-1,24-10,-42 14,0 0,1 0,-1 1,0-1,1 0,-1-1,0 1,0 0,1 0,-1 0,0 0,0 0,1 0,-1 0,0 0,0 0,1 0,-1-1,0 1,0 0,0 0,1 0,-1-1,0 1,0 0,0 0,0 0,1-1,-1 1,0 0,0 0,0-1,0 1,0 0,0 0,0-1,0 1,0 0,0 0,0-1,0 1,0 0,0-1,0 1,0 0,0 0,0-1,-16-3,-24 2,40 2,-1002 1,984-1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38.9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0 107,'90'2,"97"-4,-169-1,-1 0,0-1,19-7,-22 6,1 0,-1 1,1 1,28-2,-31 5,0-1,0 0,0-1,-1 0,1-1,-1 0,19-9,-9 4,0 1,0 1,1 1,0 1,24-1,111 1,-113 4,-25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9:44.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0 174,'7'0,"37"1,1-3,63-10,-80 9,1 0,44 2,17-1,-84 1,-1 0,0-1,1 1,-1-1,0-1,0 1,0-1,4-3,27-12,35-11,-58 23,1 0,-1 0,1 1,0 1,0 1,1 0,25-3,2 6,-26 1,-1 0,0-2,1 0,-1 0,0-2,0 0,0 0,28-12,-33 11,-1 1,1 0,0 0,0 1,0 0,18 0,67 4,-38 0,27-2,-65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19:47:08.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0,'13'1,"0"1,0 0,0 1,0 0,-1 1,19 8,-18-7,1 0,0 0,0-1,0-1,17 1,-28-3,30 0,1 1,-1 2,0 1,55 17,-71-17,0 0,1-1,0-2,30 3,76-7,-45-1,-40 3,16 1,0-3,81-12,-127 12,0 1,0-1,-1 0,1 0,0-1,-1 0,1 0,-1-1,0 0,10-7,-12 7,1 0,0 1,0-1,0 2,0-1,1 1,-1 0,1 0,-1 1,10 0,13-1,38 4,-21 0,-17 0,-17-1,0-1,1 0,-1-1,1 0,14-4,-12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19E95-2B08-40C2-89BA-A01157799E8A}"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C78441-8AED-4EED-B0CB-CD59A9DB7044}" type="slidenum">
              <a:rPr lang="en-IN" smtClean="0"/>
              <a:t>‹#›</a:t>
            </a:fld>
            <a:endParaRPr lang="en-IN"/>
          </a:p>
        </p:txBody>
      </p:sp>
    </p:spTree>
    <p:extLst>
      <p:ext uri="{BB962C8B-B14F-4D97-AF65-F5344CB8AC3E}">
        <p14:creationId xmlns:p14="http://schemas.microsoft.com/office/powerpoint/2010/main" val="213037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Brief Intro</a:t>
            </a:r>
          </a:p>
          <a:p>
            <a:r>
              <a:rPr lang="en-IN" dirty="0"/>
              <a:t>The effectiveness of this project is tested and implemented by using Python programming lang.</a:t>
            </a:r>
          </a:p>
          <a:p>
            <a:endParaRPr lang="en-IN" dirty="0"/>
          </a:p>
          <a:p>
            <a:r>
              <a:rPr lang="en-IN" dirty="0"/>
              <a:t>The moment u see a persons face its actually a 2D image that gets stored in </a:t>
            </a:r>
            <a:r>
              <a:rPr lang="en-IN" dirty="0" err="1"/>
              <a:t>ur</a:t>
            </a:r>
            <a:r>
              <a:rPr lang="en-IN" dirty="0"/>
              <a:t> brain and u are able to recollect </a:t>
            </a:r>
            <a:r>
              <a:rPr lang="en-IN" dirty="0" err="1"/>
              <a:t>it</a:t>
            </a:r>
            <a:r>
              <a:rPr lang="en-IN" dirty="0" err="1">
                <a:sym typeface="Wingdings" panose="05000000000000000000" pitchFamily="2" charset="2"/>
              </a:rPr>
              <a:t>recognize</a:t>
            </a:r>
            <a:r>
              <a:rPr lang="en-IN" dirty="0">
                <a:sym typeface="Wingdings" panose="05000000000000000000" pitchFamily="2" charset="2"/>
              </a:rPr>
              <a:t> later.</a:t>
            </a:r>
          </a:p>
          <a:p>
            <a:r>
              <a:rPr lang="en-IN" dirty="0">
                <a:sym typeface="Wingdings" panose="05000000000000000000" pitchFamily="2" charset="2"/>
              </a:rPr>
              <a:t>FR is just implementation of this in computers.</a:t>
            </a:r>
          </a:p>
          <a:p>
            <a:r>
              <a:rPr lang="en-IN" dirty="0">
                <a:sym typeface="Wingdings" panose="05000000000000000000" pitchFamily="2" charset="2"/>
              </a:rPr>
              <a:t>Since face is a 2D image we </a:t>
            </a:r>
            <a:r>
              <a:rPr lang="en-IN" dirty="0" err="1">
                <a:sym typeface="Wingdings" panose="05000000000000000000" pitchFamily="2" charset="2"/>
              </a:rPr>
              <a:t>ll</a:t>
            </a:r>
            <a:r>
              <a:rPr lang="en-IN" dirty="0">
                <a:sym typeface="Wingdings" panose="05000000000000000000" pitchFamily="2" charset="2"/>
              </a:rPr>
              <a:t> brief a bit of image data.</a:t>
            </a:r>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a:t>
            </a:fld>
            <a:endParaRPr lang="en-IN"/>
          </a:p>
        </p:txBody>
      </p:sp>
    </p:spTree>
    <p:extLst>
      <p:ext uri="{BB962C8B-B14F-4D97-AF65-F5344CB8AC3E}">
        <p14:creationId xmlns:p14="http://schemas.microsoft.com/office/powerpoint/2010/main" val="324760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the two experimental results, it is found that the precision and recall performance indexes of face recognition have been significantly improved after PCA dimensionality reduction. The reason is that the dimensionality reduction not only reduces the computational complexity, but also removes some noise data, which is conducive to machine learning, and then improves the accuracy of face recognition. </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14</a:t>
            </a:fld>
            <a:endParaRPr lang="en-IN"/>
          </a:p>
        </p:txBody>
      </p:sp>
    </p:spTree>
    <p:extLst>
      <p:ext uri="{BB962C8B-B14F-4D97-AF65-F5344CB8AC3E}">
        <p14:creationId xmlns:p14="http://schemas.microsoft.com/office/powerpoint/2010/main" val="132330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comparing the two experimental results, it is found that the precision and recall performance indexes of face recognition have been significantly improved after PCA dimensionality reduction. The reason is that the dimensionality reduction not only reduces the computational complexity, but also removes some noise data, which is conducive to machine learning, and then improves the accuracy of face recognition. </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15</a:t>
            </a:fld>
            <a:endParaRPr lang="en-IN"/>
          </a:p>
        </p:txBody>
      </p:sp>
    </p:spTree>
    <p:extLst>
      <p:ext uri="{BB962C8B-B14F-4D97-AF65-F5344CB8AC3E}">
        <p14:creationId xmlns:p14="http://schemas.microsoft.com/office/powerpoint/2010/main" val="350988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rapid growth of AI, FR technology has developed rapidly in recent years.</a:t>
            </a:r>
          </a:p>
          <a:p>
            <a:r>
              <a:rPr lang="en-IN" dirty="0"/>
              <a:t>Why we chose Face Re</a:t>
            </a:r>
            <a:br>
              <a:rPr lang="en-IN" dirty="0"/>
            </a:br>
            <a:r>
              <a:rPr lang="en-US" b="0" i="0" dirty="0">
                <a:solidFill>
                  <a:srgbClr val="D1D5DB"/>
                </a:solidFill>
                <a:effectLst/>
                <a:latin typeface="Söhne"/>
              </a:rPr>
              <a:t>Facial recognition technology has found various applications across different industries, </a:t>
            </a:r>
            <a:r>
              <a:rPr lang="en-IN" b="1" i="0" dirty="0">
                <a:effectLst/>
                <a:latin typeface="Söhne"/>
              </a:rPr>
              <a:t>Smartphones, Attendance Tracking, Payment Systems: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NewRomanPSMT"/>
              </a:rPr>
              <a:t>In the process of face recognition, firstly, check whether the image has face information from the collected image. If there is face information, extract the face feature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0" i="0" dirty="0">
                <a:solidFill>
                  <a:srgbClr val="D1D5DB"/>
                </a:solidFill>
                <a:effectLst/>
                <a:latin typeface="Söhne"/>
              </a:rPr>
              <a:t>like PCA</a:t>
            </a:r>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3</a:t>
            </a:fld>
            <a:endParaRPr lang="en-IN"/>
          </a:p>
        </p:txBody>
      </p:sp>
    </p:spTree>
    <p:extLst>
      <p:ext uri="{BB962C8B-B14F-4D97-AF65-F5344CB8AC3E}">
        <p14:creationId xmlns:p14="http://schemas.microsoft.com/office/powerpoint/2010/main" val="15916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geometric feature-based methods [3], (Nodal points) facial features measured such as distance btw eyes, width of nose, length of jaw line etc. Properties. In contrast, template matching and neural methods [1] generally operate directly on an </a:t>
            </a:r>
            <a:r>
              <a:rPr lang="en-US" dirty="0" err="1"/>
              <a:t>imagebased</a:t>
            </a:r>
            <a:r>
              <a:rPr lang="en-US" dirty="0"/>
              <a:t> representation of faces, i.e. pixel intensity array. Because the detection and measurement of geometric facial features are not required, these classes of methods have been more practical and easy to implement as compared to geometric feature based methods.</a:t>
            </a:r>
          </a:p>
          <a:p>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4</a:t>
            </a:fld>
            <a:endParaRPr lang="en-IN"/>
          </a:p>
        </p:txBody>
      </p:sp>
    </p:spTree>
    <p:extLst>
      <p:ext uri="{BB962C8B-B14F-4D97-AF65-F5344CB8AC3E}">
        <p14:creationId xmlns:p14="http://schemas.microsoft.com/office/powerpoint/2010/main" val="145169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666666"/>
                </a:solidFill>
                <a:effectLst/>
                <a:latin typeface="Verdana" panose="020B0604030504040204" pitchFamily="34" charset="0"/>
              </a:rPr>
              <a:t>Labeled Faces in the Wild, a database of face photographs </a:t>
            </a:r>
            <a:r>
              <a:rPr lang="en-US" sz="2800" b="0" i="0" u="none" strike="noStrike" baseline="0" dirty="0">
                <a:latin typeface="TimesNewRomanPSMT"/>
              </a:rPr>
              <a:t>compiled by the Computer Vision Laboratory of Amherst University of Massachusetts</a:t>
            </a:r>
            <a:r>
              <a:rPr lang="en-US" sz="2800" b="0" i="0" dirty="0">
                <a:solidFill>
                  <a:srgbClr val="666666"/>
                </a:solidFill>
                <a:effectLst/>
                <a:latin typeface="Verdana" panose="020B0604030504040204" pitchFamily="34" charset="0"/>
              </a:rPr>
              <a:t> designed for studying </a:t>
            </a:r>
            <a:r>
              <a:rPr lang="en-US" sz="1800" b="0" i="0" u="none" strike="noStrike" baseline="0" dirty="0">
                <a:latin typeface="TimesNewRomanPSMT"/>
              </a:rPr>
              <a:t>the problem of face recognition under </a:t>
            </a:r>
            <a:r>
              <a:rPr lang="en-IN" sz="1800" b="0" i="0" u="none" strike="noStrike" baseline="0" dirty="0">
                <a:latin typeface="TimesNewRomanPSMT"/>
              </a:rPr>
              <a:t>unrestricted conditions.</a:t>
            </a:r>
          </a:p>
          <a:p>
            <a:pPr algn="l"/>
            <a:r>
              <a:rPr lang="en-US" b="0" i="0" dirty="0">
                <a:solidFill>
                  <a:srgbClr val="666666"/>
                </a:solidFill>
                <a:effectLst/>
                <a:latin typeface="Verdana" panose="020B0604030504040204" pitchFamily="34" charset="0"/>
              </a:rPr>
              <a:t>13,000 images of faces collected from the web</a:t>
            </a:r>
            <a:endParaRPr lang="en-IN" sz="1800" b="0" i="0" u="none" strike="noStrike" baseline="0" dirty="0">
              <a:solidFill>
                <a:srgbClr val="666666"/>
              </a:solidFill>
              <a:effectLst/>
              <a:latin typeface="TimesNewRomanPSMT"/>
            </a:endParaRPr>
          </a:p>
          <a:p>
            <a:pPr algn="l"/>
            <a:r>
              <a:rPr lang="en-US" b="0" i="0" dirty="0">
                <a:solidFill>
                  <a:srgbClr val="666666"/>
                </a:solidFill>
                <a:effectLst/>
                <a:latin typeface="Verdana" panose="020B0604030504040204" pitchFamily="34" charset="0"/>
              </a:rPr>
              <a:t>1680 of the people pictured have two or more distinct photos in the data set.</a:t>
            </a:r>
          </a:p>
          <a:p>
            <a:pPr algn="l"/>
            <a:r>
              <a:rPr lang="en-US" b="0" i="0" dirty="0">
                <a:solidFill>
                  <a:srgbClr val="000000"/>
                </a:solidFill>
                <a:effectLst/>
                <a:latin typeface="Helvetica Neue"/>
              </a:rPr>
              <a:t>Original LFW dataset we see above, where face matching accuracy can be unrealistically boosted through the use of background parts of images (i.e. by using possible correlations between faces and backgrounds). </a:t>
            </a:r>
            <a:r>
              <a:rPr lang="en-US" b="0" i="0" dirty="0" err="1">
                <a:solidFill>
                  <a:srgbClr val="000000"/>
                </a:solidFill>
                <a:effectLst/>
                <a:latin typeface="Helvetica Neue"/>
              </a:rPr>
              <a:t>LFWcrop</a:t>
            </a:r>
            <a:r>
              <a:rPr lang="en-US" b="0" i="0" dirty="0">
                <a:solidFill>
                  <a:srgbClr val="000000"/>
                </a:solidFill>
                <a:effectLst/>
                <a:latin typeface="Helvetica Neue"/>
              </a:rPr>
              <a:t> Face Dataset -- cropped gray version of the Labeled Faces in the Wild (LFW) dataset, keeping only the center portion of each image (i.e. the face) where background is omitted.</a:t>
            </a:r>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5</a:t>
            </a:fld>
            <a:endParaRPr lang="en-IN"/>
          </a:p>
        </p:txBody>
      </p:sp>
    </p:spTree>
    <p:extLst>
      <p:ext uri="{BB962C8B-B14F-4D97-AF65-F5344CB8AC3E}">
        <p14:creationId xmlns:p14="http://schemas.microsoft.com/office/powerpoint/2010/main" val="3635741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800" b="0" i="0" u="none" strike="noStrike" baseline="0" dirty="0">
                <a:latin typeface="TimesNewRomanPSMT"/>
              </a:rPr>
              <a:t>Face feature extraction</a:t>
            </a:r>
          </a:p>
          <a:p>
            <a:pPr algn="l"/>
            <a:r>
              <a:rPr lang="en-US" sz="800" b="0" i="0" u="none" strike="noStrike" baseline="0" dirty="0">
                <a:latin typeface="TimesNewRomanPSMT"/>
              </a:rPr>
              <a:t>methods are divided into knowledge-based representation</a:t>
            </a:r>
          </a:p>
          <a:p>
            <a:pPr algn="l"/>
            <a:r>
              <a:rPr lang="en-US" sz="800" b="0" i="0" u="none" strike="noStrike" baseline="0" dirty="0">
                <a:latin typeface="TimesNewRomanPSMT"/>
              </a:rPr>
              <a:t>methods and statistics based representation methods.</a:t>
            </a:r>
            <a:endParaRPr lang="en-US" sz="800" b="0" i="0" dirty="0">
              <a:effectLst/>
              <a:latin typeface="Arial" panose="020B0604020202020204" pitchFamily="34" charset="0"/>
            </a:endParaRPr>
          </a:p>
          <a:p>
            <a:pPr algn="l"/>
            <a:endParaRPr lang="en-IN" sz="1800" b="0" i="0" u="none" strike="noStrike" baseline="0" dirty="0">
              <a:latin typeface="TimesNewRomanPSMT"/>
            </a:endParaRPr>
          </a:p>
          <a:p>
            <a:pPr algn="l"/>
            <a:r>
              <a:rPr lang="en-IN" sz="1800" b="0" i="0" u="none" strike="noStrike" baseline="0" dirty="0">
                <a:latin typeface="TimesNewRomanPSMT"/>
              </a:rPr>
              <a:t>reduce data Redundancy </a:t>
            </a:r>
          </a:p>
          <a:p>
            <a:pPr algn="l"/>
            <a:r>
              <a:rPr lang="en-US" sz="2800" b="0" i="0" dirty="0">
                <a:solidFill>
                  <a:srgbClr val="C4C4C5"/>
                </a:solidFill>
                <a:effectLst/>
                <a:latin typeface="-apple-system"/>
              </a:rPr>
              <a:t>For instance, in a dataset consisting of face photographs, each photograph will have facial features like eyes, nose, mouth. Instead of encoding this information pixel by pixel, we could make a template of each type of these features and then just combine these templates to generate any face in the dataset</a:t>
            </a:r>
            <a:endParaRPr lang="en-IN" sz="1800" b="0" i="0" u="none" strike="noStrike" baseline="0" dirty="0">
              <a:latin typeface="TimesNewRomanPSMT"/>
            </a:endParaRPr>
          </a:p>
          <a:p>
            <a:pPr algn="l"/>
            <a:r>
              <a:rPr lang="en-US" sz="1800" b="0" i="0" u="none" strike="noStrike" baseline="0" dirty="0">
                <a:latin typeface="TimesNewRomanPSMT"/>
              </a:rPr>
              <a:t>Its core idea is to project the data along the direction of maximum variance to retain the characteristics of the original data as much as possible.</a:t>
            </a:r>
            <a:endParaRPr lang="en-IN" sz="1800" b="0" i="0" u="none" strike="noStrike" baseline="0" dirty="0">
              <a:latin typeface="TimesNewRomanPSMT"/>
            </a:endParaRPr>
          </a:p>
          <a:p>
            <a:pPr algn="l"/>
            <a:r>
              <a:rPr lang="en-US" sz="1200" b="1" i="0" u="none" strike="noStrike" baseline="0" dirty="0">
                <a:latin typeface="TimesNewRoman,Bold"/>
              </a:rPr>
              <a:t>Lets see how (PCA) is used to play a key role in feature extractor </a:t>
            </a:r>
          </a:p>
          <a:p>
            <a:pPr algn="l" fontAlgn="base"/>
            <a:r>
              <a:rPr lang="en-US" sz="800" b="0" i="0" dirty="0">
                <a:effectLst/>
                <a:latin typeface="Arial" panose="020B0604020202020204" pitchFamily="34" charset="0"/>
              </a:rPr>
              <a:t>PCA – Different ways it can be calculated</a:t>
            </a:r>
          </a:p>
          <a:p>
            <a:pPr algn="l" fontAlgn="base"/>
            <a:r>
              <a:rPr lang="en-US" sz="800" b="0" i="0" dirty="0">
                <a:effectLst/>
                <a:latin typeface="Arial" panose="020B0604020202020204" pitchFamily="34" charset="0"/>
              </a:rPr>
              <a:t>Eigenvalue decomposition </a:t>
            </a:r>
            <a:r>
              <a:rPr lang="en-IN" sz="800" b="0" i="0" dirty="0" err="1">
                <a:effectLst/>
                <a:latin typeface="Arial" panose="020B0604020202020204" pitchFamily="34" charset="0"/>
              </a:rPr>
              <a:t>eigendecomposition</a:t>
            </a:r>
            <a:r>
              <a:rPr lang="en-IN" sz="800" b="0" i="0" dirty="0">
                <a:effectLst/>
                <a:latin typeface="Arial" panose="020B0604020202020204" pitchFamily="34" charset="0"/>
              </a:rPr>
              <a:t> of X′X, </a:t>
            </a:r>
            <a:r>
              <a:rPr lang="en-US" sz="800" b="0" i="0" dirty="0">
                <a:effectLst/>
                <a:latin typeface="Arial" panose="020B0604020202020204" pitchFamily="34" charset="0"/>
              </a:rPr>
              <a:t>eigenvectors are linearly independent (orthogonal</a:t>
            </a:r>
          </a:p>
          <a:p>
            <a:pPr algn="l" fontAlgn="base"/>
            <a:r>
              <a:rPr lang="en-US" sz="800" b="0" i="0" dirty="0">
                <a:effectLst/>
                <a:latin typeface="Arial" panose="020B0604020202020204" pitchFamily="34" charset="0"/>
              </a:rPr>
              <a:t>Singular value decomposition</a:t>
            </a:r>
          </a:p>
          <a:p>
            <a:pPr algn="l" fontAlgn="base"/>
            <a:r>
              <a:rPr lang="en-US" sz="800" b="0" i="0" dirty="0">
                <a:effectLst/>
                <a:latin typeface="Arial" panose="020B0604020202020204" pitchFamily="34" charset="0"/>
              </a:rPr>
              <a:t>Non-linear iterative partial least-squares (NIPALS) algorithm</a:t>
            </a:r>
          </a:p>
          <a:p>
            <a:pPr algn="l" fontAlgn="base"/>
            <a:endParaRPr lang="en-US" sz="800" b="0" i="0" dirty="0">
              <a:effectLst/>
              <a:latin typeface="Arial" panose="020B0604020202020204" pitchFamily="34" charset="0"/>
            </a:endParaRPr>
          </a:p>
          <a:p>
            <a:r>
              <a:rPr lang="en-US" altLang="en-US" sz="2400" dirty="0"/>
              <a:t>An image is a point in a high dimensional space</a:t>
            </a:r>
          </a:p>
          <a:p>
            <a:pPr lvl="1"/>
            <a:r>
              <a:rPr lang="en-US" altLang="en-US" sz="2000" dirty="0"/>
              <a:t>An N x M image is a point in R</a:t>
            </a:r>
            <a:r>
              <a:rPr lang="en-US" altLang="en-US" sz="2000" baseline="30000" dirty="0"/>
              <a:t>NM</a:t>
            </a:r>
          </a:p>
          <a:p>
            <a:pPr lvl="1"/>
            <a:r>
              <a:rPr lang="en-US" altLang="en-US" sz="2000" dirty="0"/>
              <a:t>We can define vectors in this space as we did in the 2D case</a:t>
            </a:r>
          </a:p>
          <a:p>
            <a:pPr algn="l" fontAlgn="base"/>
            <a:endParaRPr lang="en-US" sz="800" b="0" i="0" dirty="0">
              <a:effectLst/>
              <a:latin typeface="Arial" panose="020B0604020202020204" pitchFamily="34" charset="0"/>
            </a:endParaRPr>
          </a:p>
          <a:p>
            <a:pPr algn="l" fontAlgn="base"/>
            <a:endParaRPr lang="en-US" sz="800" b="0" i="0" dirty="0">
              <a:effectLst/>
              <a:latin typeface="Arial" panose="020B0604020202020204" pitchFamily="34" charset="0"/>
            </a:endParaRPr>
          </a:p>
          <a:p>
            <a:pPr>
              <a:lnSpc>
                <a:spcPct val="90000"/>
              </a:lnSpc>
            </a:pPr>
            <a:r>
              <a:rPr lang="en-US" altLang="en-US" sz="2400" dirty="0"/>
              <a:t>The set of faces is a “subspace” of the set of images</a:t>
            </a:r>
          </a:p>
          <a:p>
            <a:pPr lvl="1">
              <a:lnSpc>
                <a:spcPct val="90000"/>
              </a:lnSpc>
            </a:pPr>
            <a:r>
              <a:rPr lang="en-US" altLang="en-US" sz="2000" dirty="0"/>
              <a:t>We can find the best subspace using PCA</a:t>
            </a:r>
          </a:p>
          <a:p>
            <a:pPr lvl="1">
              <a:lnSpc>
                <a:spcPct val="90000"/>
              </a:lnSpc>
            </a:pPr>
            <a:r>
              <a:rPr lang="en-US" altLang="en-US" sz="2000" dirty="0"/>
              <a:t>This is like fitting a “hyper-plane” to the set of faces</a:t>
            </a:r>
          </a:p>
          <a:p>
            <a:pPr algn="l" fontAlgn="base"/>
            <a:endParaRPr lang="en-US" sz="800" b="0" i="0" dirty="0">
              <a:effectLst/>
              <a:latin typeface="Arial" panose="020B0604020202020204" pitchFamily="34" charset="0"/>
            </a:endParaRPr>
          </a:p>
          <a:p>
            <a:pPr algn="l"/>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8</a:t>
            </a:fld>
            <a:endParaRPr lang="en-IN"/>
          </a:p>
        </p:txBody>
      </p:sp>
    </p:spTree>
    <p:extLst>
      <p:ext uri="{BB962C8B-B14F-4D97-AF65-F5344CB8AC3E}">
        <p14:creationId xmlns:p14="http://schemas.microsoft.com/office/powerpoint/2010/main" val="110650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9</a:t>
            </a:fld>
            <a:endParaRPr lang="en-IN"/>
          </a:p>
        </p:txBody>
      </p:sp>
    </p:spTree>
    <p:extLst>
      <p:ext uri="{BB962C8B-B14F-4D97-AF65-F5344CB8AC3E}">
        <p14:creationId xmlns:p14="http://schemas.microsoft.com/office/powerpoint/2010/main" val="30986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10</a:t>
            </a:fld>
            <a:endParaRPr lang="en-IN"/>
          </a:p>
        </p:txBody>
      </p:sp>
    </p:spTree>
    <p:extLst>
      <p:ext uri="{BB962C8B-B14F-4D97-AF65-F5344CB8AC3E}">
        <p14:creationId xmlns:p14="http://schemas.microsoft.com/office/powerpoint/2010/main" val="156940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baseline="0" dirty="0">
                <a:latin typeface="TimesNewRomanPSMT"/>
              </a:rPr>
              <a:t>(1) Linear separable SVM algorithm</a:t>
            </a:r>
            <a:endParaRPr lang="en-IN" dirty="0"/>
          </a:p>
          <a:p>
            <a:r>
              <a:rPr lang="en-IN" dirty="0"/>
              <a:t>SVM – 2 feature example, scatter plot. SVM tries to fit a hyperplane that differentiates these 2 classes. Support vectors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baseline="0" dirty="0">
                <a:latin typeface="TimesNewRomanPSMT"/>
              </a:rPr>
              <a:t>(2) Nonlinear SVM algorithm</a:t>
            </a:r>
            <a:endParaRPr lang="en-IN" dirty="0"/>
          </a:p>
          <a:p>
            <a:r>
              <a:rPr lang="en-IN" dirty="0"/>
              <a:t>Kernels: mathematical functions that Increase the dimensional space.</a:t>
            </a:r>
          </a:p>
          <a:p>
            <a:r>
              <a:rPr lang="en-IN" dirty="0"/>
              <a:t>Different types are linear, polynomial, Radial basis function (</a:t>
            </a:r>
            <a:r>
              <a:rPr lang="en-IN" dirty="0" err="1"/>
              <a:t>rbf</a:t>
            </a:r>
            <a:r>
              <a:rPr lang="en-IN" dirty="0"/>
              <a:t>)/gaussian kernels and Sigmoid</a:t>
            </a:r>
          </a:p>
          <a:p>
            <a:endParaRPr lang="en-IN" dirty="0"/>
          </a:p>
          <a:p>
            <a:r>
              <a:rPr lang="en-US" b="0" i="0" dirty="0">
                <a:effectLst/>
                <a:latin typeface="-apple-system"/>
              </a:rPr>
              <a:t>In our solution, we will tune the hyperparameters, including the penalty C, the kernel (linear or RBF), and 𝛾𝛾 (for the RBF kernel) through cross-validation.</a:t>
            </a:r>
            <a:endParaRPr lang="en-IN" b="0" i="0" dirty="0">
              <a:effectLst/>
              <a:latin typeface="-apple-system"/>
            </a:endParaRPr>
          </a:p>
          <a:p>
            <a:r>
              <a:rPr lang="en-US" b="0" i="0" dirty="0">
                <a:effectLst/>
                <a:latin typeface="-apple-system"/>
              </a:rPr>
              <a:t>The dataset is </a:t>
            </a:r>
            <a:r>
              <a:rPr lang="en-US" b="1" i="0" dirty="0">
                <a:effectLst/>
                <a:latin typeface="-apple-system"/>
              </a:rPr>
              <a:t>imbalanced</a:t>
            </a:r>
            <a:r>
              <a:rPr lang="en-US" b="0" i="0" dirty="0">
                <a:effectLst/>
                <a:latin typeface="-apple-system"/>
              </a:rPr>
              <a:t>, so we set </a:t>
            </a:r>
            <a:r>
              <a:rPr lang="en-US" b="1" i="0" dirty="0" err="1">
                <a:effectLst/>
                <a:latin typeface="-apple-system"/>
              </a:rPr>
              <a:t>class_weight</a:t>
            </a:r>
            <a:r>
              <a:rPr lang="en-US" b="1" i="0" dirty="0">
                <a:effectLst/>
                <a:latin typeface="-apple-system"/>
              </a:rPr>
              <a:t>='balanced'</a:t>
            </a:r>
            <a:r>
              <a:rPr lang="en-US" b="0" i="0" dirty="0">
                <a:effectLst/>
                <a:latin typeface="-apple-system"/>
              </a:rPr>
              <a:t> to emphasize the underrepresented classes.</a:t>
            </a:r>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12</a:t>
            </a:fld>
            <a:endParaRPr lang="en-IN"/>
          </a:p>
        </p:txBody>
      </p:sp>
    </p:spTree>
    <p:extLst>
      <p:ext uri="{BB962C8B-B14F-4D97-AF65-F5344CB8AC3E}">
        <p14:creationId xmlns:p14="http://schemas.microsoft.com/office/powerpoint/2010/main" val="220102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C78441-8AED-4EED-B0CB-CD59A9DB7044}" type="slidenum">
              <a:rPr lang="en-IN" smtClean="0"/>
              <a:t>13</a:t>
            </a:fld>
            <a:endParaRPr lang="en-IN"/>
          </a:p>
        </p:txBody>
      </p:sp>
    </p:spTree>
    <p:extLst>
      <p:ext uri="{BB962C8B-B14F-4D97-AF65-F5344CB8AC3E}">
        <p14:creationId xmlns:p14="http://schemas.microsoft.com/office/powerpoint/2010/main" val="334027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customXml" Target="../ink/ink2.xml"/><Relationship Id="rId18" Type="http://schemas.openxmlformats.org/officeDocument/2006/relationships/image" Target="../media/image160.png"/><Relationship Id="rId26" Type="http://schemas.openxmlformats.org/officeDocument/2006/relationships/image" Target="../media/image200.png"/><Relationship Id="rId3" Type="http://schemas.openxmlformats.org/officeDocument/2006/relationships/image" Target="../media/image4.png"/><Relationship Id="rId21" Type="http://schemas.openxmlformats.org/officeDocument/2006/relationships/customXml" Target="../ink/ink6.xml"/><Relationship Id="rId7" Type="http://schemas.openxmlformats.org/officeDocument/2006/relationships/diagramLayout" Target="../diagrams/layout5.xml"/><Relationship Id="rId12" Type="http://schemas.openxmlformats.org/officeDocument/2006/relationships/image" Target="../media/image130.png"/><Relationship Id="rId17" Type="http://schemas.openxmlformats.org/officeDocument/2006/relationships/customXml" Target="../ink/ink4.xml"/><Relationship Id="rId25" Type="http://schemas.openxmlformats.org/officeDocument/2006/relationships/customXml" Target="../ink/ink8.xml"/><Relationship Id="rId2" Type="http://schemas.openxmlformats.org/officeDocument/2006/relationships/notesSlide" Target="../notesSlides/notesSlide10.xml"/><Relationship Id="rId16" Type="http://schemas.openxmlformats.org/officeDocument/2006/relationships/image" Target="../media/image150.png"/><Relationship Id="rId20"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customXml" Target="../ink/ink1.xml"/><Relationship Id="rId24" Type="http://schemas.openxmlformats.org/officeDocument/2006/relationships/image" Target="../media/image190.png"/><Relationship Id="rId5" Type="http://schemas.openxmlformats.org/officeDocument/2006/relationships/image" Target="../media/image28.png"/><Relationship Id="rId15" Type="http://schemas.openxmlformats.org/officeDocument/2006/relationships/customXml" Target="../ink/ink3.xml"/><Relationship Id="rId23" Type="http://schemas.openxmlformats.org/officeDocument/2006/relationships/customXml" Target="../ink/ink7.xml"/><Relationship Id="rId10" Type="http://schemas.microsoft.com/office/2007/relationships/diagramDrawing" Target="../diagrams/drawing5.xml"/><Relationship Id="rId19" Type="http://schemas.openxmlformats.org/officeDocument/2006/relationships/customXml" Target="../ink/ink5.xml"/><Relationship Id="rId4" Type="http://schemas.openxmlformats.org/officeDocument/2006/relationships/image" Target="../media/image27.png"/><Relationship Id="rId9" Type="http://schemas.openxmlformats.org/officeDocument/2006/relationships/diagramColors" Target="../diagrams/colors5.xml"/><Relationship Id="rId14" Type="http://schemas.openxmlformats.org/officeDocument/2006/relationships/image" Target="../media/image140.png"/><Relationship Id="rId22" Type="http://schemas.openxmlformats.org/officeDocument/2006/relationships/image" Target="../media/image180.png"/></Relationships>
</file>

<file path=ppt/slides/_rels/slide15.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33.png"/><Relationship Id="rId18" Type="http://schemas.openxmlformats.org/officeDocument/2006/relationships/customXml" Target="../ink/ink16.xml"/><Relationship Id="rId3" Type="http://schemas.openxmlformats.org/officeDocument/2006/relationships/image" Target="../media/image4.png"/><Relationship Id="rId21" Type="http://schemas.openxmlformats.org/officeDocument/2006/relationships/image" Target="../media/image38.png"/><Relationship Id="rId7" Type="http://schemas.openxmlformats.org/officeDocument/2006/relationships/image" Target="../media/image30.png"/><Relationship Id="rId12" Type="http://schemas.openxmlformats.org/officeDocument/2006/relationships/customXml" Target="../ink/ink13.xml"/><Relationship Id="rId17"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customXml" Target="../ink/ink15.xml"/><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4.png"/><Relationship Id="rId10" Type="http://schemas.openxmlformats.org/officeDocument/2006/relationships/customXml" Target="../ink/ink12.xml"/><Relationship Id="rId19" Type="http://schemas.openxmlformats.org/officeDocument/2006/relationships/image" Target="../media/image36.png"/><Relationship Id="rId4" Type="http://schemas.openxmlformats.org/officeDocument/2006/relationships/customXml" Target="../ink/ink9.xml"/><Relationship Id="rId9" Type="http://schemas.openxmlformats.org/officeDocument/2006/relationships/image" Target="../media/image31.png"/><Relationship Id="rId14" Type="http://schemas.openxmlformats.org/officeDocument/2006/relationships/customXml" Target="../ink/ink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image" Target="../media/image10.png"/><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13817" y="2219118"/>
            <a:ext cx="6673383" cy="1816737"/>
          </a:xfrm>
        </p:spPr>
        <p:txBody>
          <a:bodyPr>
            <a:normAutofit fontScale="90000"/>
          </a:bodyPr>
          <a:lstStyle/>
          <a:p>
            <a:r>
              <a:rPr lang="en-US" sz="3600" b="1" dirty="0"/>
              <a:t>Face Dataset Compression &amp; Recognition using Principal Component Analysis &amp; Support </a:t>
            </a:r>
            <a:br>
              <a:rPr lang="en-US" sz="3600" b="1" dirty="0"/>
            </a:br>
            <a:r>
              <a:rPr lang="en-US" sz="3600" b="1" dirty="0"/>
              <a:t>Vector Machine Algorithms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70000" lnSpcReduction="20000"/>
          </a:bodyPr>
          <a:lstStyle/>
          <a:p>
            <a:r>
              <a:rPr lang="en-US" sz="2400" dirty="0">
                <a:solidFill>
                  <a:schemeClr val="tx1">
                    <a:lumMod val="85000"/>
                    <a:lumOff val="15000"/>
                  </a:schemeClr>
                </a:solidFill>
              </a:rPr>
              <a:t>CHE 765 &amp; SEP 767</a:t>
            </a:r>
          </a:p>
          <a:p>
            <a:r>
              <a:rPr lang="en-US" sz="2400" dirty="0">
                <a:solidFill>
                  <a:schemeClr val="tx1">
                    <a:lumMod val="85000"/>
                    <a:lumOff val="15000"/>
                  </a:schemeClr>
                </a:solidFill>
              </a:rPr>
              <a:t>Multivariate Statistical Methods for Big Data Analysis and Process Improvement </a:t>
            </a: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3">
            <a:alphaModFix/>
            <a:extLst>
              <a:ext uri="{28A0092B-C50C-407E-A947-70E740481C1C}">
                <a14:useLocalDpi xmlns:a14="http://schemas.microsoft.com/office/drawing/2010/main" val="0"/>
              </a:ext>
            </a:extLst>
          </a:blip>
          <a:srcRect/>
          <a:stretch/>
        </p:blipFill>
        <p:spPr>
          <a:xfrm rot="5400000">
            <a:off x="-1091683" y="1091682"/>
            <a:ext cx="6858001" cy="4674638"/>
          </a:xfrm>
          <a:prstGeom prst="rect">
            <a:avLst/>
          </a:prstGeom>
          <a:ln>
            <a:noFill/>
          </a:ln>
          <a:effectLst>
            <a:softEdge rad="112500"/>
          </a:effectLst>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Introductory Workshops for Controls Registration Form | W Booth School of  Engineering Practice and Technology">
            <a:extLst>
              <a:ext uri="{FF2B5EF4-FFF2-40B4-BE49-F238E27FC236}">
                <a16:creationId xmlns:a16="http://schemas.microsoft.com/office/drawing/2014/main" id="{9103E113-9D22-A918-8F00-34B14A1CB42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1430" y="380852"/>
            <a:ext cx="5380619" cy="1167573"/>
          </a:xfrm>
          <a:prstGeom prst="rect">
            <a:avLst/>
          </a:prstGeom>
          <a:noFill/>
          <a:ln>
            <a:noFill/>
          </a:ln>
        </p:spPr>
      </p:pic>
      <p:sp>
        <p:nvSpPr>
          <p:cNvPr id="7" name="TextBox 6">
            <a:extLst>
              <a:ext uri="{FF2B5EF4-FFF2-40B4-BE49-F238E27FC236}">
                <a16:creationId xmlns:a16="http://schemas.microsoft.com/office/drawing/2014/main" id="{0BB1C819-FA6F-F500-296C-8023B7843F34}"/>
              </a:ext>
            </a:extLst>
          </p:cNvPr>
          <p:cNvSpPr txBox="1"/>
          <p:nvPr/>
        </p:nvSpPr>
        <p:spPr>
          <a:xfrm>
            <a:off x="7632439" y="5729407"/>
            <a:ext cx="4522237" cy="1754326"/>
          </a:xfrm>
          <a:prstGeom prst="rect">
            <a:avLst/>
          </a:prstGeom>
          <a:noFill/>
        </p:spPr>
        <p:txBody>
          <a:bodyPr wrap="square" rtlCol="0">
            <a:spAutoFit/>
          </a:bodyPr>
          <a:lstStyle/>
          <a:p>
            <a:r>
              <a:rPr lang="en-IN" dirty="0"/>
              <a:t>Vipin Chandran Muthirikkaparambil</a:t>
            </a:r>
          </a:p>
          <a:p>
            <a:r>
              <a:rPr lang="en-IN" dirty="0"/>
              <a:t>Student Number: 400547437</a:t>
            </a:r>
          </a:p>
          <a:p>
            <a:r>
              <a:rPr lang="en-IN" dirty="0"/>
              <a:t>Professor: </a:t>
            </a:r>
            <a:r>
              <a:rPr lang="en-IN" dirty="0" err="1"/>
              <a:t>Dr.</a:t>
            </a:r>
            <a:r>
              <a:rPr lang="en-IN" dirty="0"/>
              <a:t> Brandon Corbett</a:t>
            </a:r>
          </a:p>
          <a:p>
            <a:r>
              <a:rPr lang="en-IN" dirty="0">
                <a:solidFill>
                  <a:srgbClr val="202122"/>
                </a:solidFill>
                <a:latin typeface="Lato" panose="020F0502020204030203" pitchFamily="34" charset="0"/>
              </a:rPr>
              <a:t>P</a:t>
            </a:r>
            <a:r>
              <a:rPr lang="en-IN" b="0" i="0" dirty="0">
                <a:solidFill>
                  <a:srgbClr val="202122"/>
                </a:solidFill>
                <a:effectLst/>
                <a:latin typeface="Lato" panose="020F0502020204030203" pitchFamily="34" charset="0"/>
              </a:rPr>
              <a:t>roject instructor: </a:t>
            </a:r>
            <a:r>
              <a:rPr lang="en-IN" i="0" dirty="0" err="1">
                <a:solidFill>
                  <a:srgbClr val="202122"/>
                </a:solidFill>
                <a:effectLst/>
                <a:latin typeface="Lato" panose="020F0502020204030203" pitchFamily="34" charset="0"/>
              </a:rPr>
              <a:t>Dr.</a:t>
            </a:r>
            <a:r>
              <a:rPr lang="en-IN" i="0" dirty="0">
                <a:solidFill>
                  <a:srgbClr val="202122"/>
                </a:solidFill>
                <a:effectLst/>
                <a:latin typeface="Lato" panose="020F0502020204030203" pitchFamily="34" charset="0"/>
              </a:rPr>
              <a:t> </a:t>
            </a:r>
            <a:r>
              <a:rPr lang="en-IN" i="0" dirty="0" err="1">
                <a:effectLst/>
                <a:latin typeface="Segoe UI" panose="020B0502040204020203" pitchFamily="34" charset="0"/>
              </a:rPr>
              <a:t>Hesam</a:t>
            </a:r>
            <a:r>
              <a:rPr lang="en-IN" i="0" dirty="0">
                <a:effectLst/>
                <a:latin typeface="Segoe UI" panose="020B0502040204020203" pitchFamily="34" charset="0"/>
              </a:rPr>
              <a:t> </a:t>
            </a:r>
            <a:r>
              <a:rPr lang="en-IN" i="0" dirty="0" err="1">
                <a:effectLst/>
                <a:latin typeface="Segoe UI" panose="020B0502040204020203" pitchFamily="34" charset="0"/>
              </a:rPr>
              <a:t>Hassanpour</a:t>
            </a:r>
            <a:endParaRPr lang="en-IN" i="0" dirty="0">
              <a:effectLst/>
              <a:latin typeface="Segoe UI" panose="020B0502040204020203" pitchFamily="34" charset="0"/>
            </a:endParaRPr>
          </a:p>
          <a:p>
            <a:endParaRPr lang="en-IN" dirty="0"/>
          </a:p>
          <a:p>
            <a:endParaRPr lang="en-IN"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Case1</a:t>
            </a:r>
          </a:p>
        </p:txBody>
      </p:sp>
      <p:pic>
        <p:nvPicPr>
          <p:cNvPr id="4" name="Picture 4" descr="McMaster University - Wikipedia">
            <a:extLst>
              <a:ext uri="{FF2B5EF4-FFF2-40B4-BE49-F238E27FC236}">
                <a16:creationId xmlns:a16="http://schemas.microsoft.com/office/drawing/2014/main" id="{6CED0D81-6507-D3EE-60B8-CACCC1ADA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5842" y="43718"/>
            <a:ext cx="1430215" cy="791460"/>
          </a:xfrm>
          <a:prstGeom prst="rect">
            <a:avLst/>
          </a:prstGeom>
          <a:noFill/>
          <a:extLst>
            <a:ext uri="{909E8E84-426E-40DD-AFC4-6F175D3DCCD1}">
              <a14:hiddenFill xmlns:a14="http://schemas.microsoft.com/office/drawing/2010/main">
                <a:solidFill>
                  <a:srgbClr val="FFFFFF"/>
                </a:solidFill>
              </a14:hiddenFill>
            </a:ext>
          </a:extLst>
        </p:spPr>
      </p:pic>
      <p:sp>
        <p:nvSpPr>
          <p:cNvPr id="12" name="Frame 11">
            <a:extLst>
              <a:ext uri="{FF2B5EF4-FFF2-40B4-BE49-F238E27FC236}">
                <a16:creationId xmlns:a16="http://schemas.microsoft.com/office/drawing/2014/main" id="{51C914C0-7F2E-EE88-DDAE-9DB54AF501D0}"/>
              </a:ext>
            </a:extLst>
          </p:cNvPr>
          <p:cNvSpPr/>
          <p:nvPr/>
        </p:nvSpPr>
        <p:spPr>
          <a:xfrm>
            <a:off x="6672349" y="2337880"/>
            <a:ext cx="4613619" cy="3227268"/>
          </a:xfrm>
          <a:prstGeom prst="frame">
            <a:avLst>
              <a:gd name="adj1" fmla="val 5450"/>
            </a:avLst>
          </a:prstGeom>
          <a:scene3d>
            <a:camera prst="isometricTopUp"/>
            <a:lightRig rig="threePt" dir="t"/>
          </a:scene3d>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13" name="Frame 12">
            <a:extLst>
              <a:ext uri="{FF2B5EF4-FFF2-40B4-BE49-F238E27FC236}">
                <a16:creationId xmlns:a16="http://schemas.microsoft.com/office/drawing/2014/main" id="{E328578D-B195-5963-410D-E5A20F57D202}"/>
              </a:ext>
            </a:extLst>
          </p:cNvPr>
          <p:cNvSpPr/>
          <p:nvPr/>
        </p:nvSpPr>
        <p:spPr>
          <a:xfrm>
            <a:off x="684734" y="2127380"/>
            <a:ext cx="5482801" cy="3592285"/>
          </a:xfrm>
          <a:prstGeom prst="frame">
            <a:avLst>
              <a:gd name="adj1" fmla="val 5450"/>
            </a:avLst>
          </a:prstGeom>
          <a:effectLst>
            <a:glow rad="101600">
              <a:schemeClr val="accent2">
                <a:satMod val="175000"/>
                <a:alpha val="40000"/>
              </a:schemeClr>
            </a:glow>
          </a:effectLst>
          <a:scene3d>
            <a:camera prst="isometricTopUp"/>
            <a:lightRig rig="threePt" dir="t"/>
          </a:scene3d>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txBody>
          <a:bodyPr/>
          <a:lstStyle/>
          <a:p>
            <a:endParaRPr lang="en-IN"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AA130D4D-0D43-BFC2-37A3-5087FCC743CA}"/>
              </a:ext>
            </a:extLst>
          </p:cNvPr>
          <p:cNvSpPr txBox="1"/>
          <p:nvPr/>
        </p:nvSpPr>
        <p:spPr>
          <a:xfrm>
            <a:off x="2186393" y="5395740"/>
            <a:ext cx="3798277" cy="369332"/>
          </a:xfrm>
          <a:prstGeom prst="rect">
            <a:avLst/>
          </a:prstGeom>
          <a:noFill/>
        </p:spPr>
        <p:txBody>
          <a:bodyPr wrap="square" rtlCol="0">
            <a:spAutoFit/>
          </a:bodyPr>
          <a:lstStyle/>
          <a:p>
            <a:r>
              <a:rPr lang="en-IN" b="1" dirty="0"/>
              <a:t>Loadings</a:t>
            </a:r>
          </a:p>
        </p:txBody>
      </p:sp>
      <p:pic>
        <p:nvPicPr>
          <p:cNvPr id="7" name="Picture 6">
            <a:extLst>
              <a:ext uri="{FF2B5EF4-FFF2-40B4-BE49-F238E27FC236}">
                <a16:creationId xmlns:a16="http://schemas.microsoft.com/office/drawing/2014/main" id="{D3064565-E407-D1E8-0BDC-D558CA0C6296}"/>
              </a:ext>
            </a:extLst>
          </p:cNvPr>
          <p:cNvPicPr>
            <a:picLocks noChangeAspect="1"/>
          </p:cNvPicPr>
          <p:nvPr/>
        </p:nvPicPr>
        <p:blipFill>
          <a:blip r:embed="rId4"/>
          <a:stretch>
            <a:fillRect/>
          </a:stretch>
        </p:blipFill>
        <p:spPr>
          <a:xfrm>
            <a:off x="4416091" y="5151152"/>
            <a:ext cx="3624838" cy="1116095"/>
          </a:xfrm>
          <a:prstGeom prst="rect">
            <a:avLst/>
          </a:prstGeom>
        </p:spPr>
      </p:pic>
      <p:pic>
        <p:nvPicPr>
          <p:cNvPr id="8" name="Picture 7">
            <a:extLst>
              <a:ext uri="{FF2B5EF4-FFF2-40B4-BE49-F238E27FC236}">
                <a16:creationId xmlns:a16="http://schemas.microsoft.com/office/drawing/2014/main" id="{B3DF937A-C706-16E3-5C98-1EB199105F39}"/>
              </a:ext>
            </a:extLst>
          </p:cNvPr>
          <p:cNvPicPr>
            <a:picLocks noChangeAspect="1"/>
          </p:cNvPicPr>
          <p:nvPr/>
        </p:nvPicPr>
        <p:blipFill>
          <a:blip r:embed="rId5"/>
          <a:stretch>
            <a:fillRect/>
          </a:stretch>
        </p:blipFill>
        <p:spPr>
          <a:xfrm>
            <a:off x="1097280" y="2226422"/>
            <a:ext cx="3965170" cy="2879323"/>
          </a:xfrm>
          <a:prstGeom prst="rect">
            <a:avLst/>
          </a:prstGeom>
        </p:spPr>
      </p:pic>
      <p:pic>
        <p:nvPicPr>
          <p:cNvPr id="10" name="Picture 9">
            <a:extLst>
              <a:ext uri="{FF2B5EF4-FFF2-40B4-BE49-F238E27FC236}">
                <a16:creationId xmlns:a16="http://schemas.microsoft.com/office/drawing/2014/main" id="{5E3766A5-9500-731D-7B4F-F549A8396D25}"/>
              </a:ext>
            </a:extLst>
          </p:cNvPr>
          <p:cNvPicPr>
            <a:picLocks noChangeAspect="1"/>
          </p:cNvPicPr>
          <p:nvPr/>
        </p:nvPicPr>
        <p:blipFill>
          <a:blip r:embed="rId6"/>
          <a:stretch>
            <a:fillRect/>
          </a:stretch>
        </p:blipFill>
        <p:spPr>
          <a:xfrm>
            <a:off x="6863749" y="2158313"/>
            <a:ext cx="4291931" cy="2962328"/>
          </a:xfrm>
          <a:prstGeom prst="rect">
            <a:avLst/>
          </a:prstGeom>
        </p:spPr>
      </p:pic>
      <p:sp>
        <p:nvSpPr>
          <p:cNvPr id="11" name="TextBox 10">
            <a:extLst>
              <a:ext uri="{FF2B5EF4-FFF2-40B4-BE49-F238E27FC236}">
                <a16:creationId xmlns:a16="http://schemas.microsoft.com/office/drawing/2014/main" id="{68BC1C49-DC7C-545E-B0CA-4AA9BF519BF5}"/>
              </a:ext>
            </a:extLst>
          </p:cNvPr>
          <p:cNvSpPr txBox="1"/>
          <p:nvPr/>
        </p:nvSpPr>
        <p:spPr>
          <a:xfrm>
            <a:off x="8698953" y="5287024"/>
            <a:ext cx="3798277" cy="369332"/>
          </a:xfrm>
          <a:prstGeom prst="rect">
            <a:avLst/>
          </a:prstGeom>
          <a:noFill/>
        </p:spPr>
        <p:txBody>
          <a:bodyPr wrap="square" rtlCol="0">
            <a:spAutoFit/>
          </a:bodyPr>
          <a:lstStyle/>
          <a:p>
            <a:r>
              <a:rPr lang="en-IN" b="1" dirty="0"/>
              <a:t>Scores</a:t>
            </a:r>
          </a:p>
        </p:txBody>
      </p:sp>
    </p:spTree>
    <p:extLst>
      <p:ext uri="{BB962C8B-B14F-4D97-AF65-F5344CB8AC3E}">
        <p14:creationId xmlns:p14="http://schemas.microsoft.com/office/powerpoint/2010/main" val="97801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Case1</a:t>
            </a:r>
          </a:p>
        </p:txBody>
      </p:sp>
      <p:pic>
        <p:nvPicPr>
          <p:cNvPr id="4" name="Picture 4" descr="McMaster University - Wikipedia">
            <a:extLst>
              <a:ext uri="{FF2B5EF4-FFF2-40B4-BE49-F238E27FC236}">
                <a16:creationId xmlns:a16="http://schemas.microsoft.com/office/drawing/2014/main" id="{6CED0D81-6507-D3EE-60B8-CACCC1ADA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5842" y="43718"/>
            <a:ext cx="1430215" cy="791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23EA54E4-3692-D535-896D-79F2BCBD4683}"/>
              </a:ext>
            </a:extLst>
          </p:cNvPr>
          <p:cNvGraphicFramePr/>
          <p:nvPr>
            <p:extLst>
              <p:ext uri="{D42A27DB-BD31-4B8C-83A1-F6EECF244321}">
                <p14:modId xmlns:p14="http://schemas.microsoft.com/office/powerpoint/2010/main" val="1637731271"/>
              </p:ext>
            </p:extLst>
          </p:nvPr>
        </p:nvGraphicFramePr>
        <p:xfrm>
          <a:off x="693769" y="1874091"/>
          <a:ext cx="4657725"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3611657D-A28E-BA27-76C6-F6700DCCBA9A}"/>
              </a:ext>
            </a:extLst>
          </p:cNvPr>
          <p:cNvPicPr>
            <a:picLocks noChangeAspect="1"/>
          </p:cNvPicPr>
          <p:nvPr/>
        </p:nvPicPr>
        <p:blipFill>
          <a:blip r:embed="rId8"/>
          <a:stretch>
            <a:fillRect/>
          </a:stretch>
        </p:blipFill>
        <p:spPr>
          <a:xfrm>
            <a:off x="5305151" y="3965984"/>
            <a:ext cx="6325148" cy="746825"/>
          </a:xfrm>
          <a:prstGeom prst="rect">
            <a:avLst/>
          </a:prstGeom>
        </p:spPr>
      </p:pic>
      <p:sp>
        <p:nvSpPr>
          <p:cNvPr id="11" name="TextBox 10">
            <a:extLst>
              <a:ext uri="{FF2B5EF4-FFF2-40B4-BE49-F238E27FC236}">
                <a16:creationId xmlns:a16="http://schemas.microsoft.com/office/drawing/2014/main" id="{442BEE07-6C39-877E-7208-B2A0591B793B}"/>
              </a:ext>
            </a:extLst>
          </p:cNvPr>
          <p:cNvSpPr txBox="1"/>
          <p:nvPr/>
        </p:nvSpPr>
        <p:spPr>
          <a:xfrm>
            <a:off x="5515945" y="3243161"/>
            <a:ext cx="5772149"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t>Compressed Dataset Total Unique Values</a:t>
            </a:r>
          </a:p>
          <a:p>
            <a:r>
              <a:rPr lang="fr-FR" dirty="0"/>
              <a:t>     7,635,441 + 2,363,392 = 9,998,883 unique values.</a:t>
            </a:r>
            <a:endParaRPr lang="en-IN" dirty="0"/>
          </a:p>
        </p:txBody>
      </p:sp>
    </p:spTree>
    <p:extLst>
      <p:ext uri="{BB962C8B-B14F-4D97-AF65-F5344CB8AC3E}">
        <p14:creationId xmlns:p14="http://schemas.microsoft.com/office/powerpoint/2010/main" val="131193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Methodology: </a:t>
            </a:r>
            <a:r>
              <a:rPr lang="en-IN" sz="2500" b="1" i="1" dirty="0">
                <a:highlight>
                  <a:srgbClr val="C0C0C0"/>
                </a:highlight>
              </a:rPr>
              <a:t>(SVM) Support Vector Machine</a:t>
            </a:r>
          </a:p>
        </p:txBody>
      </p:sp>
      <p:sp>
        <p:nvSpPr>
          <p:cNvPr id="3" name="Content Placeholder 2">
            <a:extLst>
              <a:ext uri="{FF2B5EF4-FFF2-40B4-BE49-F238E27FC236}">
                <a16:creationId xmlns:a16="http://schemas.microsoft.com/office/drawing/2014/main" id="{166AE0B3-F8A7-2A5F-C591-0F83CC33EA04}"/>
              </a:ext>
            </a:extLst>
          </p:cNvPr>
          <p:cNvSpPr>
            <a:spLocks noGrp="1"/>
          </p:cNvSpPr>
          <p:nvPr>
            <p:ph idx="1"/>
          </p:nvPr>
        </p:nvSpPr>
        <p:spPr>
          <a:xfrm>
            <a:off x="1097280" y="2035729"/>
            <a:ext cx="5659120" cy="1642191"/>
          </a:xfrm>
        </p:spPr>
        <p:txBody>
          <a:bodyPr>
            <a:noAutofit/>
          </a:bodyPr>
          <a:lstStyle/>
          <a:p>
            <a:pPr algn="l" fontAlgn="base"/>
            <a:r>
              <a:rPr lang="en-US" sz="1600" b="0" i="0" dirty="0">
                <a:effectLst/>
                <a:latin typeface="Franklin Gothic Book (Body)"/>
                <a:ea typeface="Calibri" panose="020F0502020204030204" pitchFamily="34" charset="0"/>
                <a:cs typeface="Calibri" panose="020F0502020204030204" pitchFamily="34" charset="0"/>
              </a:rPr>
              <a:t>SVM face classification and recognition</a:t>
            </a:r>
          </a:p>
          <a:p>
            <a:pPr algn="just" fontAlgn="base">
              <a:buFont typeface="Wingdings" panose="05000000000000000000" pitchFamily="2" charset="2"/>
              <a:buChar char="Ø"/>
            </a:pPr>
            <a:r>
              <a:rPr lang="en-IN" sz="1400" b="0" i="0" dirty="0">
                <a:effectLst/>
                <a:latin typeface="Franklin Gothic Book (Body)"/>
                <a:ea typeface="Calibri" panose="020F0502020204030204" pitchFamily="34" charset="0"/>
                <a:cs typeface="Calibri" panose="020F0502020204030204" pitchFamily="34" charset="0"/>
              </a:rPr>
              <a:t>In an N-dimensional space, a hyperplane is a flat affine subspace of hyperplane dimension N − 1..</a:t>
            </a:r>
          </a:p>
          <a:p>
            <a:pPr algn="just" fontAlgn="base">
              <a:buFont typeface="Wingdings" panose="05000000000000000000" pitchFamily="2" charset="2"/>
              <a:buChar char="Ø"/>
            </a:pPr>
            <a:r>
              <a:rPr lang="en-IN" sz="1400" dirty="0">
                <a:solidFill>
                  <a:srgbClr val="3C4043"/>
                </a:solidFill>
                <a:latin typeface="Franklin Gothic Book (Body)"/>
                <a:ea typeface="Calibri" panose="020F0502020204030204" pitchFamily="34" charset="0"/>
                <a:cs typeface="Calibri" panose="020F0502020204030204" pitchFamily="34" charset="0"/>
              </a:rPr>
              <a:t>The classification is done by substituting value of a new point in the hyperplane and then determining the sign of the value.</a:t>
            </a:r>
          </a:p>
          <a:p>
            <a:pPr algn="just" fontAlgn="base">
              <a:buFont typeface="Wingdings" panose="05000000000000000000" pitchFamily="2" charset="2"/>
              <a:buChar char="Ø"/>
            </a:pPr>
            <a:r>
              <a:rPr lang="en-US" sz="1400" dirty="0">
                <a:solidFill>
                  <a:srgbClr val="3C4043"/>
                </a:solidFill>
                <a:latin typeface="Franklin Gothic Book (Body)"/>
                <a:ea typeface="Calibri" panose="020F0502020204030204" pitchFamily="34" charset="0"/>
                <a:cs typeface="Calibri" panose="020F0502020204030204" pitchFamily="34" charset="0"/>
              </a:rPr>
              <a:t>Number of dimensions is greater than the number of samples. This is a classification case that SVM is effective at solving [2]</a:t>
            </a:r>
            <a:endParaRPr lang="en-IN" sz="1400" dirty="0">
              <a:solidFill>
                <a:srgbClr val="3C4043"/>
              </a:solidFill>
              <a:latin typeface="Franklin Gothic Book (Body)"/>
              <a:ea typeface="Calibri" panose="020F0502020204030204" pitchFamily="34" charset="0"/>
              <a:cs typeface="Calibri" panose="020F0502020204030204" pitchFamily="34" charset="0"/>
            </a:endParaRPr>
          </a:p>
          <a:p>
            <a:br>
              <a:rPr lang="en-US" sz="1000" b="0" i="0" dirty="0">
                <a:effectLst/>
                <a:latin typeface="Franklin Gothic Book (Body)"/>
              </a:rPr>
            </a:br>
            <a:endParaRPr lang="en-US" sz="1000" b="1" i="0" dirty="0">
              <a:solidFill>
                <a:srgbClr val="3C4043"/>
              </a:solidFill>
              <a:effectLst/>
              <a:latin typeface="Franklin Gothic Book (Body)"/>
            </a:endParaRPr>
          </a:p>
          <a:p>
            <a:pPr algn="l" fontAlgn="base"/>
            <a:endParaRPr lang="en-US" sz="1000" b="1" dirty="0">
              <a:solidFill>
                <a:srgbClr val="3C4043"/>
              </a:solidFill>
              <a:latin typeface="Franklin Gothic Book (Body)"/>
            </a:endParaRPr>
          </a:p>
          <a:p>
            <a:pPr algn="l" fontAlgn="base"/>
            <a:endParaRPr lang="en-US" sz="1000" b="0" i="0" dirty="0">
              <a:solidFill>
                <a:srgbClr val="3C4043"/>
              </a:solidFill>
              <a:effectLst/>
              <a:latin typeface="Franklin Gothic Book (Body)"/>
            </a:endParaRPr>
          </a:p>
          <a:p>
            <a:endParaRPr lang="en-IN" sz="1000" dirty="0">
              <a:latin typeface="Franklin Gothic Book (Body)"/>
            </a:endParaRPr>
          </a:p>
        </p:txBody>
      </p:sp>
      <p:pic>
        <p:nvPicPr>
          <p:cNvPr id="6" name="Picture 4" descr="McMaster University - Wikipedia">
            <a:extLst>
              <a:ext uri="{FF2B5EF4-FFF2-40B4-BE49-F238E27FC236}">
                <a16:creationId xmlns:a16="http://schemas.microsoft.com/office/drawing/2014/main" id="{05E9C6B3-E521-AE77-3D57-F60F8D854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5333" y="64902"/>
            <a:ext cx="1430215" cy="791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DB6506-CF7A-4FEF-190C-77E4361B4CC3}"/>
              </a:ext>
            </a:extLst>
          </p:cNvPr>
          <p:cNvSpPr txBox="1"/>
          <p:nvPr/>
        </p:nvSpPr>
        <p:spPr>
          <a:xfrm>
            <a:off x="9568042" y="2457193"/>
            <a:ext cx="2496706" cy="276999"/>
          </a:xfrm>
          <a:prstGeom prst="rect">
            <a:avLst/>
          </a:prstGeom>
          <a:noFill/>
        </p:spPr>
        <p:txBody>
          <a:bodyPr wrap="square" rtlCol="0">
            <a:spAutoFit/>
          </a:bodyPr>
          <a:lstStyle/>
          <a:p>
            <a:r>
              <a:rPr lang="en-IN" sz="1200" b="0" i="0" u="none" strike="noStrike" baseline="0" dirty="0">
                <a:latin typeface="TimesNewRomanPSMT"/>
              </a:rPr>
              <a:t>(1) Linear separable SVM algorithm</a:t>
            </a:r>
            <a:endParaRPr lang="en-IN" sz="1200" dirty="0"/>
          </a:p>
        </p:txBody>
      </p:sp>
      <p:sp>
        <p:nvSpPr>
          <p:cNvPr id="7" name="TextBox 6">
            <a:extLst>
              <a:ext uri="{FF2B5EF4-FFF2-40B4-BE49-F238E27FC236}">
                <a16:creationId xmlns:a16="http://schemas.microsoft.com/office/drawing/2014/main" id="{E511C742-0642-ADE2-EAD8-D04B660259A0}"/>
              </a:ext>
            </a:extLst>
          </p:cNvPr>
          <p:cNvSpPr txBox="1"/>
          <p:nvPr/>
        </p:nvSpPr>
        <p:spPr>
          <a:xfrm>
            <a:off x="8437628" y="4781788"/>
            <a:ext cx="3627120" cy="369332"/>
          </a:xfrm>
          <a:prstGeom prst="rect">
            <a:avLst/>
          </a:prstGeom>
          <a:noFill/>
        </p:spPr>
        <p:txBody>
          <a:bodyPr wrap="square" rtlCol="0">
            <a:spAutoFit/>
          </a:bodyPr>
          <a:lstStyle/>
          <a:p>
            <a:r>
              <a:rPr lang="en-IN" sz="1800" b="0" i="0" u="none" strike="noStrike" baseline="0" dirty="0">
                <a:latin typeface="TimesNewRomanPSMT"/>
              </a:rPr>
              <a:t>(2) Nonlinear SVM algorithm</a:t>
            </a:r>
            <a:endParaRPr lang="en-IN" dirty="0"/>
          </a:p>
        </p:txBody>
      </p:sp>
      <p:pic>
        <p:nvPicPr>
          <p:cNvPr id="9" name="Picture 8">
            <a:extLst>
              <a:ext uri="{FF2B5EF4-FFF2-40B4-BE49-F238E27FC236}">
                <a16:creationId xmlns:a16="http://schemas.microsoft.com/office/drawing/2014/main" id="{776754A6-8304-320B-5AB3-9097F7C87AA2}"/>
              </a:ext>
            </a:extLst>
          </p:cNvPr>
          <p:cNvPicPr>
            <a:picLocks noChangeAspect="1"/>
          </p:cNvPicPr>
          <p:nvPr/>
        </p:nvPicPr>
        <p:blipFill>
          <a:blip r:embed="rId4"/>
          <a:stretch>
            <a:fillRect/>
          </a:stretch>
        </p:blipFill>
        <p:spPr>
          <a:xfrm>
            <a:off x="6931294" y="1997465"/>
            <a:ext cx="2636748" cy="1882303"/>
          </a:xfrm>
          <a:prstGeom prst="rect">
            <a:avLst/>
          </a:prstGeom>
        </p:spPr>
      </p:pic>
      <p:pic>
        <p:nvPicPr>
          <p:cNvPr id="11" name="Picture 10">
            <a:extLst>
              <a:ext uri="{FF2B5EF4-FFF2-40B4-BE49-F238E27FC236}">
                <a16:creationId xmlns:a16="http://schemas.microsoft.com/office/drawing/2014/main" id="{07CC38F2-98CC-27CC-5FEA-3901D5DCDC5C}"/>
              </a:ext>
            </a:extLst>
          </p:cNvPr>
          <p:cNvPicPr>
            <a:picLocks noChangeAspect="1"/>
          </p:cNvPicPr>
          <p:nvPr/>
        </p:nvPicPr>
        <p:blipFill>
          <a:blip r:embed="rId5"/>
          <a:stretch>
            <a:fillRect/>
          </a:stretch>
        </p:blipFill>
        <p:spPr>
          <a:xfrm>
            <a:off x="2626108" y="4401657"/>
            <a:ext cx="5811520" cy="1818825"/>
          </a:xfrm>
          <a:prstGeom prst="rect">
            <a:avLst/>
          </a:prstGeom>
        </p:spPr>
      </p:pic>
      <p:pic>
        <p:nvPicPr>
          <p:cNvPr id="13" name="Picture 12">
            <a:extLst>
              <a:ext uri="{FF2B5EF4-FFF2-40B4-BE49-F238E27FC236}">
                <a16:creationId xmlns:a16="http://schemas.microsoft.com/office/drawing/2014/main" id="{BF3740D9-AA60-EDEF-6786-BD12287F0BB5}"/>
              </a:ext>
            </a:extLst>
          </p:cNvPr>
          <p:cNvPicPr>
            <a:picLocks noChangeAspect="1"/>
          </p:cNvPicPr>
          <p:nvPr/>
        </p:nvPicPr>
        <p:blipFill>
          <a:blip r:embed="rId6"/>
          <a:stretch>
            <a:fillRect/>
          </a:stretch>
        </p:blipFill>
        <p:spPr>
          <a:xfrm>
            <a:off x="9024425" y="5249178"/>
            <a:ext cx="1660908" cy="662261"/>
          </a:xfrm>
          <a:prstGeom prst="rect">
            <a:avLst/>
          </a:prstGeom>
        </p:spPr>
      </p:pic>
    </p:spTree>
    <p:extLst>
      <p:ext uri="{BB962C8B-B14F-4D97-AF65-F5344CB8AC3E}">
        <p14:creationId xmlns:p14="http://schemas.microsoft.com/office/powerpoint/2010/main" val="54592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Case2</a:t>
            </a:r>
          </a:p>
        </p:txBody>
      </p:sp>
      <p:pic>
        <p:nvPicPr>
          <p:cNvPr id="6" name="Content Placeholder 5">
            <a:extLst>
              <a:ext uri="{FF2B5EF4-FFF2-40B4-BE49-F238E27FC236}">
                <a16:creationId xmlns:a16="http://schemas.microsoft.com/office/drawing/2014/main" id="{3DBDBF1F-8C75-CB79-86C1-419AF6A65317}"/>
              </a:ext>
            </a:extLst>
          </p:cNvPr>
          <p:cNvPicPr>
            <a:picLocks noGrp="1" noChangeAspect="1"/>
          </p:cNvPicPr>
          <p:nvPr>
            <p:ph idx="1"/>
          </p:nvPr>
        </p:nvPicPr>
        <p:blipFill>
          <a:blip r:embed="rId3"/>
          <a:stretch>
            <a:fillRect/>
          </a:stretch>
        </p:blipFill>
        <p:spPr>
          <a:xfrm>
            <a:off x="1097280" y="2225041"/>
            <a:ext cx="5116537" cy="2895600"/>
          </a:xfrm>
        </p:spPr>
      </p:pic>
      <p:pic>
        <p:nvPicPr>
          <p:cNvPr id="4" name="Picture 4" descr="McMaster University - Wikipedia">
            <a:extLst>
              <a:ext uri="{FF2B5EF4-FFF2-40B4-BE49-F238E27FC236}">
                <a16:creationId xmlns:a16="http://schemas.microsoft.com/office/drawing/2014/main" id="{0D86B5E8-7A8C-5AB7-046F-01ECD8150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5367" y="43718"/>
            <a:ext cx="1430215" cy="7914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0B1B7187-DD8C-66E2-B0ED-BD8DD0D3BDF6}"/>
              </a:ext>
            </a:extLst>
          </p:cNvPr>
          <p:cNvSpPr>
            <a:spLocks noChangeArrowheads="1"/>
          </p:cNvSpPr>
          <p:nvPr/>
        </p:nvSpPr>
        <p:spPr bwMode="auto">
          <a:xfrm>
            <a:off x="1676400" y="5238991"/>
            <a:ext cx="403273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George W Bush has the greatest number of samples in our dataset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7C78F59-484F-8C1E-E3CB-3525112F4882}"/>
              </a:ext>
            </a:extLst>
          </p:cNvPr>
          <p:cNvPicPr>
            <a:picLocks noChangeAspect="1"/>
          </p:cNvPicPr>
          <p:nvPr/>
        </p:nvPicPr>
        <p:blipFill>
          <a:blip r:embed="rId5"/>
          <a:stretch>
            <a:fillRect/>
          </a:stretch>
        </p:blipFill>
        <p:spPr>
          <a:xfrm>
            <a:off x="6471727" y="2160564"/>
            <a:ext cx="5100336" cy="3676830"/>
          </a:xfrm>
          <a:prstGeom prst="rect">
            <a:avLst/>
          </a:prstGeom>
        </p:spPr>
      </p:pic>
      <p:sp>
        <p:nvSpPr>
          <p:cNvPr id="11" name="TextBox 10">
            <a:extLst>
              <a:ext uri="{FF2B5EF4-FFF2-40B4-BE49-F238E27FC236}">
                <a16:creationId xmlns:a16="http://schemas.microsoft.com/office/drawing/2014/main" id="{482F5259-F83D-F272-BF6F-91850A421425}"/>
              </a:ext>
            </a:extLst>
          </p:cNvPr>
          <p:cNvSpPr txBox="1"/>
          <p:nvPr/>
        </p:nvSpPr>
        <p:spPr>
          <a:xfrm>
            <a:off x="7321257" y="5857714"/>
            <a:ext cx="4860583" cy="523220"/>
          </a:xfrm>
          <a:prstGeom prst="rect">
            <a:avLst/>
          </a:prstGeom>
          <a:noFill/>
        </p:spPr>
        <p:txBody>
          <a:bodyPr wrap="square" rtlCol="0">
            <a:spAutoFit/>
          </a:bodyPr>
          <a:lstStyle/>
          <a:p>
            <a:r>
              <a:rPr lang="en-IN" sz="1400" dirty="0">
                <a:solidFill>
                  <a:srgbClr val="000000"/>
                </a:solidFill>
                <a:latin typeface="Courier New" panose="02070309020205020404" pitchFamily="49" charset="0"/>
              </a:rPr>
              <a:t>Plot to determine the number of components</a:t>
            </a:r>
          </a:p>
          <a:p>
            <a:r>
              <a:rPr lang="en-IN" sz="1400" dirty="0">
                <a:solidFill>
                  <a:srgbClr val="000000"/>
                </a:solidFill>
                <a:latin typeface="Courier New" panose="02070309020205020404" pitchFamily="49" charset="0"/>
              </a:rPr>
              <a:t>Decided -- 80</a:t>
            </a:r>
          </a:p>
        </p:txBody>
      </p:sp>
      <p:pic>
        <p:nvPicPr>
          <p:cNvPr id="13" name="Picture 12">
            <a:extLst>
              <a:ext uri="{FF2B5EF4-FFF2-40B4-BE49-F238E27FC236}">
                <a16:creationId xmlns:a16="http://schemas.microsoft.com/office/drawing/2014/main" id="{F1DDBEBE-BFC6-864B-E214-DA1472F3812B}"/>
              </a:ext>
            </a:extLst>
          </p:cNvPr>
          <p:cNvPicPr>
            <a:picLocks noChangeAspect="1"/>
          </p:cNvPicPr>
          <p:nvPr/>
        </p:nvPicPr>
        <p:blipFill>
          <a:blip r:embed="rId6"/>
          <a:stretch>
            <a:fillRect/>
          </a:stretch>
        </p:blipFill>
        <p:spPr>
          <a:xfrm>
            <a:off x="1366327" y="5669878"/>
            <a:ext cx="4847490" cy="725109"/>
          </a:xfrm>
          <a:prstGeom prst="rect">
            <a:avLst/>
          </a:prstGeom>
        </p:spPr>
      </p:pic>
    </p:spTree>
    <p:extLst>
      <p:ext uri="{BB962C8B-B14F-4D97-AF65-F5344CB8AC3E}">
        <p14:creationId xmlns:p14="http://schemas.microsoft.com/office/powerpoint/2010/main" val="260395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Case2</a:t>
            </a:r>
          </a:p>
        </p:txBody>
      </p:sp>
      <p:pic>
        <p:nvPicPr>
          <p:cNvPr id="4" name="Picture 4" descr="McMaster University - Wikipedia">
            <a:extLst>
              <a:ext uri="{FF2B5EF4-FFF2-40B4-BE49-F238E27FC236}">
                <a16:creationId xmlns:a16="http://schemas.microsoft.com/office/drawing/2014/main" id="{EE91C926-19D1-1FA4-7713-8033ECF40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5367" y="53243"/>
            <a:ext cx="1430215" cy="7914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EEE41E1-4368-FA5F-32CE-622DC71F8FC2}"/>
              </a:ext>
            </a:extLst>
          </p:cNvPr>
          <p:cNvPicPr>
            <a:picLocks noChangeAspect="1"/>
          </p:cNvPicPr>
          <p:nvPr/>
        </p:nvPicPr>
        <p:blipFill>
          <a:blip r:embed="rId4"/>
          <a:stretch>
            <a:fillRect/>
          </a:stretch>
        </p:blipFill>
        <p:spPr>
          <a:xfrm>
            <a:off x="1190587" y="1923925"/>
            <a:ext cx="4118884" cy="4402230"/>
          </a:xfrm>
          <a:prstGeom prst="rect">
            <a:avLst/>
          </a:prstGeom>
        </p:spPr>
      </p:pic>
      <p:pic>
        <p:nvPicPr>
          <p:cNvPr id="8" name="Picture 7">
            <a:extLst>
              <a:ext uri="{FF2B5EF4-FFF2-40B4-BE49-F238E27FC236}">
                <a16:creationId xmlns:a16="http://schemas.microsoft.com/office/drawing/2014/main" id="{D31A1F2A-92CC-E5AB-9B22-986344BFAE63}"/>
              </a:ext>
            </a:extLst>
          </p:cNvPr>
          <p:cNvPicPr>
            <a:picLocks noChangeAspect="1"/>
          </p:cNvPicPr>
          <p:nvPr/>
        </p:nvPicPr>
        <p:blipFill>
          <a:blip r:embed="rId5"/>
          <a:stretch>
            <a:fillRect/>
          </a:stretch>
        </p:blipFill>
        <p:spPr>
          <a:xfrm>
            <a:off x="6923314" y="1904471"/>
            <a:ext cx="4105470" cy="4493825"/>
          </a:xfrm>
          <a:prstGeom prst="rect">
            <a:avLst/>
          </a:prstGeom>
        </p:spPr>
      </p:pic>
      <p:graphicFrame>
        <p:nvGraphicFramePr>
          <p:cNvPr id="11" name="Diagram 10">
            <a:extLst>
              <a:ext uri="{FF2B5EF4-FFF2-40B4-BE49-F238E27FC236}">
                <a16:creationId xmlns:a16="http://schemas.microsoft.com/office/drawing/2014/main" id="{50A19FFA-B7C0-8E03-1FFF-D84A4BB193EB}"/>
              </a:ext>
            </a:extLst>
          </p:cNvPr>
          <p:cNvGraphicFramePr/>
          <p:nvPr>
            <p:extLst>
              <p:ext uri="{D42A27DB-BD31-4B8C-83A1-F6EECF244321}">
                <p14:modId xmlns:p14="http://schemas.microsoft.com/office/powerpoint/2010/main" val="1678294550"/>
              </p:ext>
            </p:extLst>
          </p:nvPr>
        </p:nvGraphicFramePr>
        <p:xfrm>
          <a:off x="5449077" y="2967135"/>
          <a:ext cx="1474237" cy="8490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D7605148-9E45-75AE-D8E0-91647F794728}"/>
                  </a:ext>
                </a:extLst>
              </p14:cNvPr>
              <p14:cNvContentPartPr/>
              <p14:nvPr/>
            </p14:nvContentPartPr>
            <p14:xfrm>
              <a:off x="2024728" y="4469150"/>
              <a:ext cx="546120" cy="39240"/>
            </p14:xfrm>
          </p:contentPart>
        </mc:Choice>
        <mc:Fallback xmlns="">
          <p:pic>
            <p:nvPicPr>
              <p:cNvPr id="12" name="Ink 11">
                <a:extLst>
                  <a:ext uri="{FF2B5EF4-FFF2-40B4-BE49-F238E27FC236}">
                    <a16:creationId xmlns:a16="http://schemas.microsoft.com/office/drawing/2014/main" id="{D7605148-9E45-75AE-D8E0-91647F794728}"/>
                  </a:ext>
                </a:extLst>
              </p:cNvPr>
              <p:cNvPicPr/>
              <p:nvPr/>
            </p:nvPicPr>
            <p:blipFill>
              <a:blip r:embed="rId12"/>
              <a:stretch>
                <a:fillRect/>
              </a:stretch>
            </p:blipFill>
            <p:spPr>
              <a:xfrm>
                <a:off x="1970728" y="4361150"/>
                <a:ext cx="6537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CAE0BCB2-320E-F457-E7A3-2C943D9DCCCE}"/>
                  </a:ext>
                </a:extLst>
              </p14:cNvPr>
              <p14:cNvContentPartPr/>
              <p14:nvPr/>
            </p14:nvContentPartPr>
            <p14:xfrm>
              <a:off x="4263928" y="4459790"/>
              <a:ext cx="381240" cy="37800"/>
            </p14:xfrm>
          </p:contentPart>
        </mc:Choice>
        <mc:Fallback xmlns="">
          <p:pic>
            <p:nvPicPr>
              <p:cNvPr id="13" name="Ink 12">
                <a:extLst>
                  <a:ext uri="{FF2B5EF4-FFF2-40B4-BE49-F238E27FC236}">
                    <a16:creationId xmlns:a16="http://schemas.microsoft.com/office/drawing/2014/main" id="{CAE0BCB2-320E-F457-E7A3-2C943D9DCCCE}"/>
                  </a:ext>
                </a:extLst>
              </p:cNvPr>
              <p:cNvPicPr/>
              <p:nvPr/>
            </p:nvPicPr>
            <p:blipFill>
              <a:blip r:embed="rId14"/>
              <a:stretch>
                <a:fillRect/>
              </a:stretch>
            </p:blipFill>
            <p:spPr>
              <a:xfrm>
                <a:off x="4209928" y="4352150"/>
                <a:ext cx="4888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59892502-11F4-DBA0-7C5C-E7440CC09634}"/>
                  </a:ext>
                </a:extLst>
              </p14:cNvPr>
              <p14:cNvContentPartPr/>
              <p14:nvPr/>
            </p14:nvContentPartPr>
            <p14:xfrm>
              <a:off x="7688248" y="4487510"/>
              <a:ext cx="596520" cy="10800"/>
            </p14:xfrm>
          </p:contentPart>
        </mc:Choice>
        <mc:Fallback xmlns="">
          <p:pic>
            <p:nvPicPr>
              <p:cNvPr id="14" name="Ink 13">
                <a:extLst>
                  <a:ext uri="{FF2B5EF4-FFF2-40B4-BE49-F238E27FC236}">
                    <a16:creationId xmlns:a16="http://schemas.microsoft.com/office/drawing/2014/main" id="{59892502-11F4-DBA0-7C5C-E7440CC09634}"/>
                  </a:ext>
                </a:extLst>
              </p:cNvPr>
              <p:cNvPicPr/>
              <p:nvPr/>
            </p:nvPicPr>
            <p:blipFill>
              <a:blip r:embed="rId16"/>
              <a:stretch>
                <a:fillRect/>
              </a:stretch>
            </p:blipFill>
            <p:spPr>
              <a:xfrm>
                <a:off x="7634248" y="4379870"/>
                <a:ext cx="7041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39FAF72F-BCC0-7B61-4C0F-46C35086BA1B}"/>
                  </a:ext>
                </a:extLst>
              </p14:cNvPr>
              <p14:cNvContentPartPr/>
              <p14:nvPr/>
            </p14:nvContentPartPr>
            <p14:xfrm>
              <a:off x="10011688" y="4459430"/>
              <a:ext cx="372240" cy="38520"/>
            </p14:xfrm>
          </p:contentPart>
        </mc:Choice>
        <mc:Fallback xmlns="">
          <p:pic>
            <p:nvPicPr>
              <p:cNvPr id="15" name="Ink 14">
                <a:extLst>
                  <a:ext uri="{FF2B5EF4-FFF2-40B4-BE49-F238E27FC236}">
                    <a16:creationId xmlns:a16="http://schemas.microsoft.com/office/drawing/2014/main" id="{39FAF72F-BCC0-7B61-4C0F-46C35086BA1B}"/>
                  </a:ext>
                </a:extLst>
              </p:cNvPr>
              <p:cNvPicPr/>
              <p:nvPr/>
            </p:nvPicPr>
            <p:blipFill>
              <a:blip r:embed="rId18"/>
              <a:stretch>
                <a:fillRect/>
              </a:stretch>
            </p:blipFill>
            <p:spPr>
              <a:xfrm>
                <a:off x="9958048" y="4351790"/>
                <a:ext cx="4798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6E5A7944-44A3-C953-7225-52D170135319}"/>
                  </a:ext>
                </a:extLst>
              </p14:cNvPr>
              <p14:cNvContentPartPr/>
              <p14:nvPr/>
            </p14:nvContentPartPr>
            <p14:xfrm>
              <a:off x="1996560" y="2125740"/>
              <a:ext cx="510120" cy="30960"/>
            </p14:xfrm>
          </p:contentPart>
        </mc:Choice>
        <mc:Fallback xmlns="">
          <p:pic>
            <p:nvPicPr>
              <p:cNvPr id="16" name="Ink 15">
                <a:extLst>
                  <a:ext uri="{FF2B5EF4-FFF2-40B4-BE49-F238E27FC236}">
                    <a16:creationId xmlns:a16="http://schemas.microsoft.com/office/drawing/2014/main" id="{6E5A7944-44A3-C953-7225-52D170135319}"/>
                  </a:ext>
                </a:extLst>
              </p:cNvPr>
              <p:cNvPicPr/>
              <p:nvPr/>
            </p:nvPicPr>
            <p:blipFill>
              <a:blip r:embed="rId20"/>
              <a:stretch>
                <a:fillRect/>
              </a:stretch>
            </p:blipFill>
            <p:spPr>
              <a:xfrm>
                <a:off x="1942560" y="2018100"/>
                <a:ext cx="6177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C5C611C1-6EFA-C8A4-819A-A09787F72C1B}"/>
                  </a:ext>
                </a:extLst>
              </p14:cNvPr>
              <p14:cNvContentPartPr/>
              <p14:nvPr/>
            </p14:nvContentPartPr>
            <p14:xfrm>
              <a:off x="7741800" y="2171100"/>
              <a:ext cx="442080" cy="38520"/>
            </p14:xfrm>
          </p:contentPart>
        </mc:Choice>
        <mc:Fallback xmlns="">
          <p:pic>
            <p:nvPicPr>
              <p:cNvPr id="17" name="Ink 16">
                <a:extLst>
                  <a:ext uri="{FF2B5EF4-FFF2-40B4-BE49-F238E27FC236}">
                    <a16:creationId xmlns:a16="http://schemas.microsoft.com/office/drawing/2014/main" id="{C5C611C1-6EFA-C8A4-819A-A09787F72C1B}"/>
                  </a:ext>
                </a:extLst>
              </p:cNvPr>
              <p:cNvPicPr/>
              <p:nvPr/>
            </p:nvPicPr>
            <p:blipFill>
              <a:blip r:embed="rId22"/>
              <a:stretch>
                <a:fillRect/>
              </a:stretch>
            </p:blipFill>
            <p:spPr>
              <a:xfrm>
                <a:off x="7687800" y="2063460"/>
                <a:ext cx="549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44780D55-D254-01C0-2D66-064A0D9D6046}"/>
                  </a:ext>
                </a:extLst>
              </p14:cNvPr>
              <p14:cNvContentPartPr/>
              <p14:nvPr/>
            </p14:nvContentPartPr>
            <p14:xfrm>
              <a:off x="2072520" y="2712180"/>
              <a:ext cx="342720" cy="39240"/>
            </p14:xfrm>
          </p:contentPart>
        </mc:Choice>
        <mc:Fallback xmlns="">
          <p:pic>
            <p:nvPicPr>
              <p:cNvPr id="18" name="Ink 17">
                <a:extLst>
                  <a:ext uri="{FF2B5EF4-FFF2-40B4-BE49-F238E27FC236}">
                    <a16:creationId xmlns:a16="http://schemas.microsoft.com/office/drawing/2014/main" id="{44780D55-D254-01C0-2D66-064A0D9D6046}"/>
                  </a:ext>
                </a:extLst>
              </p:cNvPr>
              <p:cNvPicPr/>
              <p:nvPr/>
            </p:nvPicPr>
            <p:blipFill>
              <a:blip r:embed="rId24"/>
              <a:stretch>
                <a:fillRect/>
              </a:stretch>
            </p:blipFill>
            <p:spPr>
              <a:xfrm>
                <a:off x="2018520" y="2604540"/>
                <a:ext cx="4503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EE415E48-7D94-7194-6FCC-970262B45072}"/>
                  </a:ext>
                </a:extLst>
              </p14:cNvPr>
              <p14:cNvContentPartPr/>
              <p14:nvPr/>
            </p14:nvContentPartPr>
            <p14:xfrm>
              <a:off x="7711560" y="2741340"/>
              <a:ext cx="456480" cy="63000"/>
            </p14:xfrm>
          </p:contentPart>
        </mc:Choice>
        <mc:Fallback xmlns="">
          <p:pic>
            <p:nvPicPr>
              <p:cNvPr id="19" name="Ink 18">
                <a:extLst>
                  <a:ext uri="{FF2B5EF4-FFF2-40B4-BE49-F238E27FC236}">
                    <a16:creationId xmlns:a16="http://schemas.microsoft.com/office/drawing/2014/main" id="{EE415E48-7D94-7194-6FCC-970262B45072}"/>
                  </a:ext>
                </a:extLst>
              </p:cNvPr>
              <p:cNvPicPr/>
              <p:nvPr/>
            </p:nvPicPr>
            <p:blipFill>
              <a:blip r:embed="rId26"/>
              <a:stretch>
                <a:fillRect/>
              </a:stretch>
            </p:blipFill>
            <p:spPr>
              <a:xfrm>
                <a:off x="7657560" y="2633700"/>
                <a:ext cx="564120" cy="278640"/>
              </a:xfrm>
              <a:prstGeom prst="rect">
                <a:avLst/>
              </a:prstGeom>
            </p:spPr>
          </p:pic>
        </mc:Fallback>
      </mc:AlternateContent>
      <p:sp>
        <p:nvSpPr>
          <p:cNvPr id="3" name="TextBox 2">
            <a:extLst>
              <a:ext uri="{FF2B5EF4-FFF2-40B4-BE49-F238E27FC236}">
                <a16:creationId xmlns:a16="http://schemas.microsoft.com/office/drawing/2014/main" id="{91A5B20D-8B14-CAD7-640F-7DAF6A944253}"/>
              </a:ext>
            </a:extLst>
          </p:cNvPr>
          <p:cNvSpPr txBox="1"/>
          <p:nvPr/>
        </p:nvSpPr>
        <p:spPr>
          <a:xfrm>
            <a:off x="4165600" y="5466080"/>
            <a:ext cx="2346960" cy="477054"/>
          </a:xfrm>
          <a:prstGeom prst="rect">
            <a:avLst/>
          </a:prstGeom>
          <a:noFill/>
        </p:spPr>
        <p:txBody>
          <a:bodyPr wrap="square" rtlCol="0">
            <a:spAutoFit/>
          </a:bodyPr>
          <a:lstStyle/>
          <a:p>
            <a:r>
              <a:rPr lang="en-IN" sz="1400" dirty="0"/>
              <a:t> PCA can prevent overfitting.</a:t>
            </a:r>
          </a:p>
          <a:p>
            <a:endParaRPr lang="en-IN" sz="1050" dirty="0"/>
          </a:p>
        </p:txBody>
      </p:sp>
    </p:spTree>
    <p:extLst>
      <p:ext uri="{BB962C8B-B14F-4D97-AF65-F5344CB8AC3E}">
        <p14:creationId xmlns:p14="http://schemas.microsoft.com/office/powerpoint/2010/main" val="118755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Case2</a:t>
            </a:r>
          </a:p>
        </p:txBody>
      </p:sp>
      <p:pic>
        <p:nvPicPr>
          <p:cNvPr id="4" name="Picture 4" descr="McMaster University - Wikipedia">
            <a:extLst>
              <a:ext uri="{FF2B5EF4-FFF2-40B4-BE49-F238E27FC236}">
                <a16:creationId xmlns:a16="http://schemas.microsoft.com/office/drawing/2014/main" id="{EE91C926-19D1-1FA4-7713-8033ECF40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5367" y="53243"/>
            <a:ext cx="1430215" cy="7914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D7605148-9E45-75AE-D8E0-91647F794728}"/>
                  </a:ext>
                </a:extLst>
              </p14:cNvPr>
              <p14:cNvContentPartPr/>
              <p14:nvPr/>
            </p14:nvContentPartPr>
            <p14:xfrm>
              <a:off x="2024728" y="4469150"/>
              <a:ext cx="546120" cy="39240"/>
            </p14:xfrm>
          </p:contentPart>
        </mc:Choice>
        <mc:Fallback xmlns="">
          <p:pic>
            <p:nvPicPr>
              <p:cNvPr id="12" name="Ink 11">
                <a:extLst>
                  <a:ext uri="{FF2B5EF4-FFF2-40B4-BE49-F238E27FC236}">
                    <a16:creationId xmlns:a16="http://schemas.microsoft.com/office/drawing/2014/main" id="{D7605148-9E45-75AE-D8E0-91647F794728}"/>
                  </a:ext>
                </a:extLst>
              </p:cNvPr>
              <p:cNvPicPr/>
              <p:nvPr/>
            </p:nvPicPr>
            <p:blipFill>
              <a:blip r:embed="rId5"/>
              <a:stretch>
                <a:fillRect/>
              </a:stretch>
            </p:blipFill>
            <p:spPr>
              <a:xfrm>
                <a:off x="1970728" y="4362132"/>
                <a:ext cx="653760" cy="25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AE0BCB2-320E-F457-E7A3-2C943D9DCCCE}"/>
                  </a:ext>
                </a:extLst>
              </p14:cNvPr>
              <p14:cNvContentPartPr/>
              <p14:nvPr/>
            </p14:nvContentPartPr>
            <p14:xfrm>
              <a:off x="4263928" y="4459790"/>
              <a:ext cx="381240" cy="37800"/>
            </p14:xfrm>
          </p:contentPart>
        </mc:Choice>
        <mc:Fallback xmlns="">
          <p:pic>
            <p:nvPicPr>
              <p:cNvPr id="13" name="Ink 12">
                <a:extLst>
                  <a:ext uri="{FF2B5EF4-FFF2-40B4-BE49-F238E27FC236}">
                    <a16:creationId xmlns:a16="http://schemas.microsoft.com/office/drawing/2014/main" id="{CAE0BCB2-320E-F457-E7A3-2C943D9DCCCE}"/>
                  </a:ext>
                </a:extLst>
              </p:cNvPr>
              <p:cNvPicPr/>
              <p:nvPr/>
            </p:nvPicPr>
            <p:blipFill>
              <a:blip r:embed="rId7"/>
              <a:stretch>
                <a:fillRect/>
              </a:stretch>
            </p:blipFill>
            <p:spPr>
              <a:xfrm>
                <a:off x="4209979" y="4351790"/>
                <a:ext cx="488778"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9892502-11F4-DBA0-7C5C-E7440CC09634}"/>
                  </a:ext>
                </a:extLst>
              </p14:cNvPr>
              <p14:cNvContentPartPr/>
              <p14:nvPr/>
            </p14:nvContentPartPr>
            <p14:xfrm>
              <a:off x="7688248" y="4487510"/>
              <a:ext cx="596520" cy="10800"/>
            </p14:xfrm>
          </p:contentPart>
        </mc:Choice>
        <mc:Fallback xmlns="">
          <p:pic>
            <p:nvPicPr>
              <p:cNvPr id="14" name="Ink 13">
                <a:extLst>
                  <a:ext uri="{FF2B5EF4-FFF2-40B4-BE49-F238E27FC236}">
                    <a16:creationId xmlns:a16="http://schemas.microsoft.com/office/drawing/2014/main" id="{59892502-11F4-DBA0-7C5C-E7440CC09634}"/>
                  </a:ext>
                </a:extLst>
              </p:cNvPr>
              <p:cNvPicPr/>
              <p:nvPr/>
            </p:nvPicPr>
            <p:blipFill>
              <a:blip r:embed="rId9"/>
              <a:stretch>
                <a:fillRect/>
              </a:stretch>
            </p:blipFill>
            <p:spPr>
              <a:xfrm>
                <a:off x="7634281" y="4379510"/>
                <a:ext cx="704095"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39FAF72F-BCC0-7B61-4C0F-46C35086BA1B}"/>
                  </a:ext>
                </a:extLst>
              </p14:cNvPr>
              <p14:cNvContentPartPr/>
              <p14:nvPr/>
            </p14:nvContentPartPr>
            <p14:xfrm>
              <a:off x="10011688" y="4459430"/>
              <a:ext cx="372240" cy="38520"/>
            </p14:xfrm>
          </p:contentPart>
        </mc:Choice>
        <mc:Fallback xmlns="">
          <p:pic>
            <p:nvPicPr>
              <p:cNvPr id="15" name="Ink 14">
                <a:extLst>
                  <a:ext uri="{FF2B5EF4-FFF2-40B4-BE49-F238E27FC236}">
                    <a16:creationId xmlns:a16="http://schemas.microsoft.com/office/drawing/2014/main" id="{39FAF72F-BCC0-7B61-4C0F-46C35086BA1B}"/>
                  </a:ext>
                </a:extLst>
              </p:cNvPr>
              <p:cNvPicPr/>
              <p:nvPr/>
            </p:nvPicPr>
            <p:blipFill>
              <a:blip r:embed="rId11"/>
              <a:stretch>
                <a:fillRect/>
              </a:stretch>
            </p:blipFill>
            <p:spPr>
              <a:xfrm>
                <a:off x="9957688" y="4350411"/>
                <a:ext cx="479880" cy="2561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6E5A7944-44A3-C953-7225-52D170135319}"/>
                  </a:ext>
                </a:extLst>
              </p14:cNvPr>
              <p14:cNvContentPartPr/>
              <p14:nvPr/>
            </p14:nvContentPartPr>
            <p14:xfrm>
              <a:off x="1996560" y="2125740"/>
              <a:ext cx="510120" cy="30960"/>
            </p14:xfrm>
          </p:contentPart>
        </mc:Choice>
        <mc:Fallback xmlns="">
          <p:pic>
            <p:nvPicPr>
              <p:cNvPr id="16" name="Ink 15">
                <a:extLst>
                  <a:ext uri="{FF2B5EF4-FFF2-40B4-BE49-F238E27FC236}">
                    <a16:creationId xmlns:a16="http://schemas.microsoft.com/office/drawing/2014/main" id="{6E5A7944-44A3-C953-7225-52D170135319}"/>
                  </a:ext>
                </a:extLst>
              </p:cNvPr>
              <p:cNvPicPr/>
              <p:nvPr/>
            </p:nvPicPr>
            <p:blipFill>
              <a:blip r:embed="rId13"/>
              <a:stretch>
                <a:fillRect/>
              </a:stretch>
            </p:blipFill>
            <p:spPr>
              <a:xfrm>
                <a:off x="1942560" y="2016469"/>
                <a:ext cx="617760" cy="24913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C5C611C1-6EFA-C8A4-819A-A09787F72C1B}"/>
                  </a:ext>
                </a:extLst>
              </p14:cNvPr>
              <p14:cNvContentPartPr/>
              <p14:nvPr/>
            </p14:nvContentPartPr>
            <p14:xfrm>
              <a:off x="7741800" y="2171100"/>
              <a:ext cx="442080" cy="38520"/>
            </p14:xfrm>
          </p:contentPart>
        </mc:Choice>
        <mc:Fallback xmlns="">
          <p:pic>
            <p:nvPicPr>
              <p:cNvPr id="17" name="Ink 16">
                <a:extLst>
                  <a:ext uri="{FF2B5EF4-FFF2-40B4-BE49-F238E27FC236}">
                    <a16:creationId xmlns:a16="http://schemas.microsoft.com/office/drawing/2014/main" id="{C5C611C1-6EFA-C8A4-819A-A09787F72C1B}"/>
                  </a:ext>
                </a:extLst>
              </p:cNvPr>
              <p:cNvPicPr/>
              <p:nvPr/>
            </p:nvPicPr>
            <p:blipFill>
              <a:blip r:embed="rId15"/>
              <a:stretch>
                <a:fillRect/>
              </a:stretch>
            </p:blipFill>
            <p:spPr>
              <a:xfrm>
                <a:off x="7687800" y="2063100"/>
                <a:ext cx="5497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44780D55-D254-01C0-2D66-064A0D9D6046}"/>
                  </a:ext>
                </a:extLst>
              </p14:cNvPr>
              <p14:cNvContentPartPr/>
              <p14:nvPr/>
            </p14:nvContentPartPr>
            <p14:xfrm>
              <a:off x="2072520" y="2712180"/>
              <a:ext cx="342720" cy="39240"/>
            </p14:xfrm>
          </p:contentPart>
        </mc:Choice>
        <mc:Fallback xmlns="">
          <p:pic>
            <p:nvPicPr>
              <p:cNvPr id="18" name="Ink 17">
                <a:extLst>
                  <a:ext uri="{FF2B5EF4-FFF2-40B4-BE49-F238E27FC236}">
                    <a16:creationId xmlns:a16="http://schemas.microsoft.com/office/drawing/2014/main" id="{44780D55-D254-01C0-2D66-064A0D9D6046}"/>
                  </a:ext>
                </a:extLst>
              </p:cNvPr>
              <p:cNvPicPr/>
              <p:nvPr/>
            </p:nvPicPr>
            <p:blipFill>
              <a:blip r:embed="rId17"/>
              <a:stretch>
                <a:fillRect/>
              </a:stretch>
            </p:blipFill>
            <p:spPr>
              <a:xfrm>
                <a:off x="2018520" y="2604180"/>
                <a:ext cx="4503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EE415E48-7D94-7194-6FCC-970262B45072}"/>
                  </a:ext>
                </a:extLst>
              </p14:cNvPr>
              <p14:cNvContentPartPr/>
              <p14:nvPr/>
            </p14:nvContentPartPr>
            <p14:xfrm>
              <a:off x="7711560" y="2741340"/>
              <a:ext cx="456480" cy="63000"/>
            </p14:xfrm>
          </p:contentPart>
        </mc:Choice>
        <mc:Fallback xmlns="">
          <p:pic>
            <p:nvPicPr>
              <p:cNvPr id="19" name="Ink 18">
                <a:extLst>
                  <a:ext uri="{FF2B5EF4-FFF2-40B4-BE49-F238E27FC236}">
                    <a16:creationId xmlns:a16="http://schemas.microsoft.com/office/drawing/2014/main" id="{EE415E48-7D94-7194-6FCC-970262B45072}"/>
                  </a:ext>
                </a:extLst>
              </p:cNvPr>
              <p:cNvPicPr/>
              <p:nvPr/>
            </p:nvPicPr>
            <p:blipFill>
              <a:blip r:embed="rId19"/>
              <a:stretch>
                <a:fillRect/>
              </a:stretch>
            </p:blipFill>
            <p:spPr>
              <a:xfrm>
                <a:off x="7657603" y="2633340"/>
                <a:ext cx="564035" cy="278640"/>
              </a:xfrm>
              <a:prstGeom prst="rect">
                <a:avLst/>
              </a:prstGeom>
            </p:spPr>
          </p:pic>
        </mc:Fallback>
      </mc:AlternateContent>
      <p:pic>
        <p:nvPicPr>
          <p:cNvPr id="7" name="Picture 6">
            <a:extLst>
              <a:ext uri="{FF2B5EF4-FFF2-40B4-BE49-F238E27FC236}">
                <a16:creationId xmlns:a16="http://schemas.microsoft.com/office/drawing/2014/main" id="{208A0EC6-4EE4-E52B-0219-E42ABF90A80B}"/>
              </a:ext>
            </a:extLst>
          </p:cNvPr>
          <p:cNvPicPr>
            <a:picLocks noChangeAspect="1"/>
          </p:cNvPicPr>
          <p:nvPr/>
        </p:nvPicPr>
        <p:blipFill>
          <a:blip r:embed="rId20"/>
          <a:stretch>
            <a:fillRect/>
          </a:stretch>
        </p:blipFill>
        <p:spPr>
          <a:xfrm>
            <a:off x="728901" y="1970720"/>
            <a:ext cx="5113099" cy="3786657"/>
          </a:xfrm>
          <a:prstGeom prst="rect">
            <a:avLst/>
          </a:prstGeom>
        </p:spPr>
      </p:pic>
      <p:pic>
        <p:nvPicPr>
          <p:cNvPr id="10" name="Picture 9">
            <a:extLst>
              <a:ext uri="{FF2B5EF4-FFF2-40B4-BE49-F238E27FC236}">
                <a16:creationId xmlns:a16="http://schemas.microsoft.com/office/drawing/2014/main" id="{414F88F1-9CD5-EBCE-60A2-C97108A5071F}"/>
              </a:ext>
            </a:extLst>
          </p:cNvPr>
          <p:cNvPicPr>
            <a:picLocks noChangeAspect="1"/>
          </p:cNvPicPr>
          <p:nvPr/>
        </p:nvPicPr>
        <p:blipFill>
          <a:blip r:embed="rId21"/>
          <a:stretch>
            <a:fillRect/>
          </a:stretch>
        </p:blipFill>
        <p:spPr>
          <a:xfrm>
            <a:off x="6201162" y="1932210"/>
            <a:ext cx="5723116" cy="3863675"/>
          </a:xfrm>
          <a:prstGeom prst="rect">
            <a:avLst/>
          </a:prstGeom>
        </p:spPr>
      </p:pic>
      <p:sp>
        <p:nvSpPr>
          <p:cNvPr id="20" name="TextBox 19">
            <a:extLst>
              <a:ext uri="{FF2B5EF4-FFF2-40B4-BE49-F238E27FC236}">
                <a16:creationId xmlns:a16="http://schemas.microsoft.com/office/drawing/2014/main" id="{97FD1667-C451-7A52-BC59-9254D5A94047}"/>
              </a:ext>
            </a:extLst>
          </p:cNvPr>
          <p:cNvSpPr txBox="1"/>
          <p:nvPr/>
        </p:nvSpPr>
        <p:spPr>
          <a:xfrm>
            <a:off x="2297788" y="5963920"/>
            <a:ext cx="2883812" cy="369332"/>
          </a:xfrm>
          <a:prstGeom prst="rect">
            <a:avLst/>
          </a:prstGeom>
          <a:noFill/>
        </p:spPr>
        <p:txBody>
          <a:bodyPr wrap="square" rtlCol="0">
            <a:spAutoFit/>
          </a:bodyPr>
          <a:lstStyle/>
          <a:p>
            <a:r>
              <a:rPr lang="en-IN" dirty="0"/>
              <a:t>Scatter Plot PC1 vs PC2</a:t>
            </a:r>
          </a:p>
        </p:txBody>
      </p:sp>
      <p:sp>
        <p:nvSpPr>
          <p:cNvPr id="21" name="TextBox 20">
            <a:extLst>
              <a:ext uri="{FF2B5EF4-FFF2-40B4-BE49-F238E27FC236}">
                <a16:creationId xmlns:a16="http://schemas.microsoft.com/office/drawing/2014/main" id="{F3B33B50-6F59-3C84-7DB0-CF5091AA5513}"/>
              </a:ext>
            </a:extLst>
          </p:cNvPr>
          <p:cNvSpPr txBox="1"/>
          <p:nvPr/>
        </p:nvSpPr>
        <p:spPr>
          <a:xfrm>
            <a:off x="7611468" y="5913120"/>
            <a:ext cx="2883812" cy="369332"/>
          </a:xfrm>
          <a:prstGeom prst="rect">
            <a:avLst/>
          </a:prstGeom>
          <a:noFill/>
        </p:spPr>
        <p:txBody>
          <a:bodyPr wrap="square" rtlCol="0">
            <a:spAutoFit/>
          </a:bodyPr>
          <a:lstStyle/>
          <a:p>
            <a:r>
              <a:rPr lang="en-IN" dirty="0"/>
              <a:t>Confusion Metrics Plot</a:t>
            </a:r>
          </a:p>
        </p:txBody>
      </p:sp>
    </p:spTree>
    <p:extLst>
      <p:ext uri="{BB962C8B-B14F-4D97-AF65-F5344CB8AC3E}">
        <p14:creationId xmlns:p14="http://schemas.microsoft.com/office/powerpoint/2010/main" val="120638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Conclusion &amp; Future work</a:t>
            </a:r>
          </a:p>
        </p:txBody>
      </p:sp>
      <p:sp>
        <p:nvSpPr>
          <p:cNvPr id="3" name="Content Placeholder 2">
            <a:extLst>
              <a:ext uri="{FF2B5EF4-FFF2-40B4-BE49-F238E27FC236}">
                <a16:creationId xmlns:a16="http://schemas.microsoft.com/office/drawing/2014/main" id="{166AE0B3-F8A7-2A5F-C591-0F83CC33EA04}"/>
              </a:ext>
            </a:extLst>
          </p:cNvPr>
          <p:cNvSpPr>
            <a:spLocks noGrp="1"/>
          </p:cNvSpPr>
          <p:nvPr>
            <p:ph idx="1"/>
          </p:nvPr>
        </p:nvSpPr>
        <p:spPr/>
        <p:txBody>
          <a:bodyPr>
            <a:normAutofit/>
          </a:bodyPr>
          <a:lstStyle/>
          <a:p>
            <a:pPr algn="just">
              <a:buFont typeface="Wingdings" panose="05000000000000000000" pitchFamily="2" charset="2"/>
              <a:buChar char="v"/>
            </a:pPr>
            <a:r>
              <a:rPr lang="en-US" sz="1800" dirty="0"/>
              <a:t>Face recognition is one of the key research fields of artificial intelligence and pattern recognition. This project discusses the problem of face recognition by combining SVM and PCA algorithm, and optimizes the important parameters, which not only reduces the amount of calculation and storage space of data processing, but also increases the accuracy of recognition.</a:t>
            </a:r>
          </a:p>
          <a:p>
            <a:pPr algn="just">
              <a:buFont typeface="Wingdings" panose="05000000000000000000" pitchFamily="2" charset="2"/>
              <a:buChar char="v"/>
            </a:pPr>
            <a:r>
              <a:rPr lang="en-US" sz="1800" dirty="0"/>
              <a:t>We can employ deep learning techniques like CNN- Convolutional Neural Network as Classification algorithms, just to see metrics difference. But it is a research fact that it always </a:t>
            </a:r>
            <a:r>
              <a:rPr lang="en-US" sz="1800" dirty="0">
                <a:solidFill>
                  <a:srgbClr val="C00000"/>
                </a:solidFill>
              </a:rPr>
              <a:t>“Better to use SVM if Number of dimensions is greater than the number of samples” </a:t>
            </a:r>
          </a:p>
          <a:p>
            <a:pPr algn="just">
              <a:buFont typeface="Wingdings" panose="05000000000000000000" pitchFamily="2" charset="2"/>
              <a:buChar char="v"/>
            </a:pPr>
            <a:r>
              <a:rPr lang="en-US" sz="1800" dirty="0">
                <a:solidFill>
                  <a:schemeClr val="tx1"/>
                </a:solidFill>
              </a:rPr>
              <a:t>Use cross-validation techniques, explicitly splitting data into folds and repetitively write a for loop to consecutively examine each hyperparameter, thereby reducing </a:t>
            </a:r>
            <a:r>
              <a:rPr lang="en-US" sz="1800" dirty="0">
                <a:solidFill>
                  <a:srgbClr val="C00000"/>
                </a:solidFill>
              </a:rPr>
              <a:t>overfitting</a:t>
            </a:r>
            <a:r>
              <a:rPr lang="en-US" sz="1800" dirty="0">
                <a:solidFill>
                  <a:schemeClr val="tx1"/>
                </a:solidFill>
              </a:rPr>
              <a:t>.</a:t>
            </a:r>
          </a:p>
          <a:p>
            <a:pPr>
              <a:buFont typeface="Wingdings" panose="05000000000000000000" pitchFamily="2" charset="2"/>
              <a:buChar char="v"/>
            </a:pPr>
            <a:endParaRPr lang="en-IN" dirty="0"/>
          </a:p>
        </p:txBody>
      </p:sp>
      <p:pic>
        <p:nvPicPr>
          <p:cNvPr id="4" name="Picture 4" descr="McMaster University - Wikipedia">
            <a:extLst>
              <a:ext uri="{FF2B5EF4-FFF2-40B4-BE49-F238E27FC236}">
                <a16:creationId xmlns:a16="http://schemas.microsoft.com/office/drawing/2014/main" id="{EB197DDA-28BA-A89F-36B6-FF24C8383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417" y="43718"/>
            <a:ext cx="1430215" cy="79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13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66AE0B3-F8A7-2A5F-C591-0F83CC33EA04}"/>
              </a:ext>
            </a:extLst>
          </p:cNvPr>
          <p:cNvSpPr>
            <a:spLocks noGrp="1"/>
          </p:cNvSpPr>
          <p:nvPr>
            <p:ph idx="1"/>
          </p:nvPr>
        </p:nvSpPr>
        <p:spPr/>
        <p:txBody>
          <a:bodyPr>
            <a:normAutofit lnSpcReduction="10000"/>
          </a:bodyPr>
          <a:lstStyle/>
          <a:p>
            <a:r>
              <a:rPr lang="en-IN" sz="2000" b="1" u="sng" dirty="0"/>
              <a:t>IEEEXPLORE</a:t>
            </a:r>
          </a:p>
          <a:p>
            <a:r>
              <a:rPr lang="en-IN" sz="1600" b="1" dirty="0"/>
              <a:t>[1] </a:t>
            </a:r>
            <a:r>
              <a:rPr lang="en-US" sz="1600" dirty="0"/>
              <a:t>Y. Wang and Q. Wu, "Research on Face Recognition Technology Based on PCA and SVM," 2022 7th International Conference on Big Data Analytics (ICBDA), Guangzhou, China, 2022, pp. 248-252, </a:t>
            </a:r>
            <a:r>
              <a:rPr lang="en-US" sz="1600" dirty="0" err="1"/>
              <a:t>doi</a:t>
            </a:r>
            <a:r>
              <a:rPr lang="en-US" sz="1600" dirty="0"/>
              <a:t>: 10.1109/ICBDA55095.2022.9760320.</a:t>
            </a:r>
          </a:p>
          <a:p>
            <a:pPr marL="0" indent="0">
              <a:buNone/>
            </a:pPr>
            <a:r>
              <a:rPr lang="en-US" sz="1600" b="1" dirty="0"/>
              <a:t> </a:t>
            </a:r>
            <a:r>
              <a:rPr lang="en-IN" sz="1600" b="1" dirty="0"/>
              <a:t>[2]  </a:t>
            </a:r>
            <a:r>
              <a:rPr lang="en-US" sz="1600" dirty="0"/>
              <a:t>M. O. </a:t>
            </a:r>
            <a:r>
              <a:rPr lang="en-US" sz="1600" dirty="0" err="1"/>
              <a:t>Faruqe</a:t>
            </a:r>
            <a:r>
              <a:rPr lang="en-US" sz="1600" dirty="0"/>
              <a:t> and M. A. M. Hasan, "Face recognition using PCA and SVM," 2009 3rd International Conference on  Anti-counterfeiting, Security, and Identification in Communication, Hong Kong, China, 2009, pp. 97-101, </a:t>
            </a:r>
            <a:r>
              <a:rPr lang="en-US" sz="1600" dirty="0" err="1"/>
              <a:t>doi</a:t>
            </a:r>
            <a:r>
              <a:rPr lang="en-US" sz="1600" dirty="0"/>
              <a:t>:  10.1109/ICASID.2009.5276938.</a:t>
            </a:r>
          </a:p>
          <a:p>
            <a:r>
              <a:rPr lang="en-IN" sz="1600" b="1" dirty="0"/>
              <a:t>[3] </a:t>
            </a:r>
            <a:r>
              <a:rPr lang="en-IN" sz="1600" dirty="0"/>
              <a:t>Jain </a:t>
            </a:r>
            <a:r>
              <a:rPr lang="en-IN" sz="1600" dirty="0" err="1"/>
              <a:t>N，Kumar</a:t>
            </a:r>
            <a:r>
              <a:rPr lang="en-IN" sz="1600" dirty="0"/>
              <a:t> </a:t>
            </a:r>
            <a:r>
              <a:rPr lang="en-IN" sz="1600" dirty="0" err="1"/>
              <a:t>S，Kumar</a:t>
            </a:r>
            <a:r>
              <a:rPr lang="en-IN" sz="1600" dirty="0"/>
              <a:t> </a:t>
            </a:r>
            <a:r>
              <a:rPr lang="en-IN" sz="1600" dirty="0" err="1"/>
              <a:t>A，et</a:t>
            </a:r>
            <a:r>
              <a:rPr lang="en-IN" sz="1600" dirty="0"/>
              <a:t> al. Hybrid deep neural networks for face emotion recognition[J].Pattern Recognition Letters，2018，115：101-106.</a:t>
            </a:r>
          </a:p>
          <a:p>
            <a:r>
              <a:rPr lang="en-IN" sz="2000" b="1" u="sng" dirty="0"/>
              <a:t>Others:</a:t>
            </a:r>
            <a:br>
              <a:rPr lang="en-IN" sz="1600" dirty="0"/>
            </a:br>
            <a:r>
              <a:rPr lang="en-IN" sz="1600" b="1" dirty="0"/>
              <a:t>[4] </a:t>
            </a:r>
            <a:r>
              <a:rPr lang="en-US" sz="1600" dirty="0"/>
              <a:t>https://www.kaggle.com/datasets/</a:t>
            </a:r>
            <a:endParaRPr lang="en-IN" sz="1600" dirty="0"/>
          </a:p>
        </p:txBody>
      </p:sp>
      <p:pic>
        <p:nvPicPr>
          <p:cNvPr id="4" name="Picture 4" descr="McMaster University - Wikipedia">
            <a:extLst>
              <a:ext uri="{FF2B5EF4-FFF2-40B4-BE49-F238E27FC236}">
                <a16:creationId xmlns:a16="http://schemas.microsoft.com/office/drawing/2014/main" id="{8FF65CF7-B80F-FD8A-BBE6-D90D4B210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4417" y="43718"/>
            <a:ext cx="1430215" cy="79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70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ural network">
            <a:extLst>
              <a:ext uri="{FF2B5EF4-FFF2-40B4-BE49-F238E27FC236}">
                <a16:creationId xmlns:a16="http://schemas.microsoft.com/office/drawing/2014/main" id="{8DA6ED63-4DE6-B032-4736-82103F87D8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60" b="20681"/>
          <a:stretch/>
        </p:blipFill>
        <p:spPr bwMode="auto">
          <a:xfrm>
            <a:off x="15" y="10"/>
            <a:ext cx="12191985" cy="50011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2C37872-71F9-FD46-2A5D-45726FA42A7D}"/>
              </a:ext>
            </a:extLst>
          </p:cNvPr>
          <p:cNvSpPr txBox="1"/>
          <p:nvPr/>
        </p:nvSpPr>
        <p:spPr>
          <a:xfrm>
            <a:off x="7748105" y="5334211"/>
            <a:ext cx="4758612" cy="2031325"/>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Vipin Chandran Muthirikkaparambil</a:t>
            </a:r>
          </a:p>
          <a:p>
            <a:r>
              <a:rPr lang="en-IN" dirty="0">
                <a:solidFill>
                  <a:schemeClr val="bg1"/>
                </a:solidFill>
              </a:rPr>
              <a:t>Student Number: 400547437</a:t>
            </a:r>
          </a:p>
          <a:p>
            <a:r>
              <a:rPr lang="en-IN" dirty="0">
                <a:solidFill>
                  <a:schemeClr val="bg1"/>
                </a:solidFill>
              </a:rPr>
              <a:t>Professor: </a:t>
            </a:r>
            <a:r>
              <a:rPr lang="en-IN" dirty="0" err="1">
                <a:solidFill>
                  <a:schemeClr val="bg1"/>
                </a:solidFill>
              </a:rPr>
              <a:t>Dr.</a:t>
            </a:r>
            <a:r>
              <a:rPr lang="en-IN" dirty="0">
                <a:solidFill>
                  <a:schemeClr val="bg1"/>
                </a:solidFill>
              </a:rPr>
              <a:t> Brandon Corbett</a:t>
            </a:r>
          </a:p>
          <a:p>
            <a:r>
              <a:rPr lang="en-IN" dirty="0">
                <a:solidFill>
                  <a:schemeClr val="bg1"/>
                </a:solidFill>
                <a:latin typeface="Lato" panose="020F0502020204030203" pitchFamily="34" charset="0"/>
              </a:rPr>
              <a:t>P</a:t>
            </a:r>
            <a:r>
              <a:rPr lang="en-IN" b="0" i="0" dirty="0">
                <a:solidFill>
                  <a:schemeClr val="bg1"/>
                </a:solidFill>
                <a:effectLst/>
                <a:latin typeface="Lato" panose="020F0502020204030203" pitchFamily="34" charset="0"/>
              </a:rPr>
              <a:t>roject instructor: </a:t>
            </a:r>
            <a:r>
              <a:rPr lang="en-IN" i="0" dirty="0" err="1">
                <a:solidFill>
                  <a:schemeClr val="bg1"/>
                </a:solidFill>
                <a:effectLst/>
                <a:latin typeface="Lato" panose="020F0502020204030203" pitchFamily="34" charset="0"/>
              </a:rPr>
              <a:t>Dr.</a:t>
            </a:r>
            <a:r>
              <a:rPr lang="en-IN" i="0" dirty="0">
                <a:solidFill>
                  <a:schemeClr val="bg1"/>
                </a:solidFill>
                <a:effectLst/>
                <a:latin typeface="Lato" panose="020F0502020204030203" pitchFamily="34" charset="0"/>
              </a:rPr>
              <a:t> </a:t>
            </a:r>
            <a:r>
              <a:rPr lang="en-IN" i="0" dirty="0" err="1">
                <a:solidFill>
                  <a:schemeClr val="bg1"/>
                </a:solidFill>
                <a:effectLst/>
                <a:latin typeface="Segoe UI" panose="020B0502040204020203" pitchFamily="34" charset="0"/>
              </a:rPr>
              <a:t>Hesam</a:t>
            </a:r>
            <a:r>
              <a:rPr lang="en-IN" i="0" dirty="0">
                <a:solidFill>
                  <a:schemeClr val="bg1"/>
                </a:solidFill>
                <a:effectLst/>
                <a:latin typeface="Segoe UI" panose="020B0502040204020203" pitchFamily="34" charset="0"/>
              </a:rPr>
              <a:t> </a:t>
            </a:r>
            <a:r>
              <a:rPr lang="en-IN" i="0" dirty="0" err="1">
                <a:solidFill>
                  <a:schemeClr val="bg1"/>
                </a:solidFill>
                <a:effectLst/>
                <a:latin typeface="Segoe UI" panose="020B0502040204020203" pitchFamily="34" charset="0"/>
              </a:rPr>
              <a:t>Hassanpour</a:t>
            </a:r>
            <a:endParaRPr lang="en-IN" i="0" dirty="0">
              <a:solidFill>
                <a:schemeClr val="bg1"/>
              </a:solidFill>
              <a:effectLst/>
              <a:latin typeface="Segoe UI" panose="020B0502040204020203" pitchFamily="34" charset="0"/>
            </a:endParaRPr>
          </a:p>
          <a:p>
            <a:endParaRPr lang="en-IN" dirty="0">
              <a:solidFill>
                <a:schemeClr val="bg1"/>
              </a:solidFill>
            </a:endParaRPr>
          </a:p>
          <a:p>
            <a:endParaRPr lang="en-IN" dirty="0">
              <a:solidFill>
                <a:schemeClr val="bg1"/>
              </a:solidFill>
            </a:endParaRPr>
          </a:p>
        </p:txBody>
      </p:sp>
      <p:pic>
        <p:nvPicPr>
          <p:cNvPr id="4" name="Picture 4" descr="McMaster University - Wikipedia">
            <a:extLst>
              <a:ext uri="{FF2B5EF4-FFF2-40B4-BE49-F238E27FC236}">
                <a16:creationId xmlns:a16="http://schemas.microsoft.com/office/drawing/2014/main" id="{1C79B818-0D88-4F52-E49D-D29491ADA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6681" y="120888"/>
            <a:ext cx="1430215" cy="79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6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US" dirty="0"/>
              <a:t>How Do Computers Store Images?</a:t>
            </a:r>
            <a:endParaRPr lang="en-IN" dirty="0"/>
          </a:p>
        </p:txBody>
      </p:sp>
      <p:pic>
        <p:nvPicPr>
          <p:cNvPr id="6" name="Content Placeholder 5">
            <a:extLst>
              <a:ext uri="{FF2B5EF4-FFF2-40B4-BE49-F238E27FC236}">
                <a16:creationId xmlns:a16="http://schemas.microsoft.com/office/drawing/2014/main" id="{3B60546D-18E5-C3E5-62F6-5C6423AD26F1}"/>
              </a:ext>
            </a:extLst>
          </p:cNvPr>
          <p:cNvPicPr>
            <a:picLocks noGrp="1" noChangeAspect="1"/>
          </p:cNvPicPr>
          <p:nvPr>
            <p:ph idx="1"/>
          </p:nvPr>
        </p:nvPicPr>
        <p:blipFill>
          <a:blip r:embed="rId2"/>
          <a:stretch>
            <a:fillRect/>
          </a:stretch>
        </p:blipFill>
        <p:spPr>
          <a:xfrm>
            <a:off x="859249" y="3254103"/>
            <a:ext cx="662997" cy="929721"/>
          </a:xfrm>
        </p:spPr>
      </p:pic>
      <p:pic>
        <p:nvPicPr>
          <p:cNvPr id="4" name="Picture 4" descr="McMaster University - Wikipedia">
            <a:extLst>
              <a:ext uri="{FF2B5EF4-FFF2-40B4-BE49-F238E27FC236}">
                <a16:creationId xmlns:a16="http://schemas.microsoft.com/office/drawing/2014/main" id="{8FF65CF7-B80F-FD8A-BBE6-D90D4B210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4417" y="43718"/>
            <a:ext cx="1430215" cy="7914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AEC7F8-0A52-A1B3-B7F5-13B68BC3ECA3}"/>
              </a:ext>
            </a:extLst>
          </p:cNvPr>
          <p:cNvPicPr>
            <a:picLocks noChangeAspect="1"/>
          </p:cNvPicPr>
          <p:nvPr/>
        </p:nvPicPr>
        <p:blipFill>
          <a:blip r:embed="rId4"/>
          <a:stretch>
            <a:fillRect/>
          </a:stretch>
        </p:blipFill>
        <p:spPr>
          <a:xfrm>
            <a:off x="-1964105" y="2535597"/>
            <a:ext cx="5646707" cy="2585044"/>
          </a:xfrm>
          <a:prstGeom prst="rect">
            <a:avLst/>
          </a:prstGeom>
        </p:spPr>
      </p:pic>
      <p:pic>
        <p:nvPicPr>
          <p:cNvPr id="10" name="Picture 9">
            <a:extLst>
              <a:ext uri="{FF2B5EF4-FFF2-40B4-BE49-F238E27FC236}">
                <a16:creationId xmlns:a16="http://schemas.microsoft.com/office/drawing/2014/main" id="{9ACC2581-4FC7-EF7F-A948-8DD280CCA552}"/>
              </a:ext>
            </a:extLst>
          </p:cNvPr>
          <p:cNvPicPr>
            <a:picLocks noChangeAspect="1"/>
          </p:cNvPicPr>
          <p:nvPr/>
        </p:nvPicPr>
        <p:blipFill>
          <a:blip r:embed="rId5"/>
          <a:stretch>
            <a:fillRect/>
          </a:stretch>
        </p:blipFill>
        <p:spPr>
          <a:xfrm>
            <a:off x="3872598" y="2073944"/>
            <a:ext cx="2758679" cy="3741744"/>
          </a:xfrm>
          <a:prstGeom prst="rect">
            <a:avLst/>
          </a:prstGeom>
        </p:spPr>
      </p:pic>
      <p:sp>
        <p:nvSpPr>
          <p:cNvPr id="11" name="TextBox 10">
            <a:extLst>
              <a:ext uri="{FF2B5EF4-FFF2-40B4-BE49-F238E27FC236}">
                <a16:creationId xmlns:a16="http://schemas.microsoft.com/office/drawing/2014/main" id="{D6212966-D049-C4BB-F6B8-940797E5206E}"/>
              </a:ext>
            </a:extLst>
          </p:cNvPr>
          <p:cNvSpPr txBox="1"/>
          <p:nvPr/>
        </p:nvSpPr>
        <p:spPr>
          <a:xfrm>
            <a:off x="504092" y="5533292"/>
            <a:ext cx="2758679" cy="923330"/>
          </a:xfrm>
          <a:prstGeom prst="rect">
            <a:avLst/>
          </a:prstGeom>
          <a:noFill/>
        </p:spPr>
        <p:txBody>
          <a:bodyPr wrap="square" rtlCol="0">
            <a:spAutoFit/>
          </a:bodyPr>
          <a:lstStyle/>
          <a:p>
            <a:r>
              <a:rPr lang="en-IN" dirty="0"/>
              <a:t>0 </a:t>
            </a:r>
            <a:r>
              <a:rPr lang="en-IN" dirty="0">
                <a:sym typeface="Wingdings" panose="05000000000000000000" pitchFamily="2" charset="2"/>
              </a:rPr>
              <a:t> Black</a:t>
            </a:r>
          </a:p>
          <a:p>
            <a:r>
              <a:rPr lang="en-IN" dirty="0">
                <a:sym typeface="Wingdings" panose="05000000000000000000" pitchFamily="2" charset="2"/>
              </a:rPr>
              <a:t>255  White</a:t>
            </a:r>
          </a:p>
          <a:p>
            <a:r>
              <a:rPr lang="en-IN" dirty="0">
                <a:sym typeface="Wingdings" panose="05000000000000000000" pitchFamily="2" charset="2"/>
              </a:rPr>
              <a:t>Matrix  Channel</a:t>
            </a:r>
            <a:endParaRPr lang="en-IN" dirty="0"/>
          </a:p>
        </p:txBody>
      </p:sp>
      <p:pic>
        <p:nvPicPr>
          <p:cNvPr id="13" name="Picture 12">
            <a:extLst>
              <a:ext uri="{FF2B5EF4-FFF2-40B4-BE49-F238E27FC236}">
                <a16:creationId xmlns:a16="http://schemas.microsoft.com/office/drawing/2014/main" id="{B93A7331-50AA-6D2C-1C2E-E2B5C5F6F2EF}"/>
              </a:ext>
            </a:extLst>
          </p:cNvPr>
          <p:cNvPicPr>
            <a:picLocks noChangeAspect="1"/>
          </p:cNvPicPr>
          <p:nvPr/>
        </p:nvPicPr>
        <p:blipFill>
          <a:blip r:embed="rId6"/>
          <a:stretch>
            <a:fillRect/>
          </a:stretch>
        </p:blipFill>
        <p:spPr>
          <a:xfrm rot="1680512">
            <a:off x="6992265" y="3645028"/>
            <a:ext cx="4954439" cy="920039"/>
          </a:xfrm>
          <a:prstGeom prst="rect">
            <a:avLst/>
          </a:prstGeom>
        </p:spPr>
      </p:pic>
      <p:sp>
        <p:nvSpPr>
          <p:cNvPr id="14" name="TextBox 13">
            <a:extLst>
              <a:ext uri="{FF2B5EF4-FFF2-40B4-BE49-F238E27FC236}">
                <a16:creationId xmlns:a16="http://schemas.microsoft.com/office/drawing/2014/main" id="{799D4683-8C83-62F7-D9D6-1FA1E1ECB56F}"/>
              </a:ext>
            </a:extLst>
          </p:cNvPr>
          <p:cNvSpPr txBox="1"/>
          <p:nvPr/>
        </p:nvSpPr>
        <p:spPr>
          <a:xfrm>
            <a:off x="4185134" y="5884983"/>
            <a:ext cx="2758679" cy="369332"/>
          </a:xfrm>
          <a:prstGeom prst="rect">
            <a:avLst/>
          </a:prstGeom>
          <a:noFill/>
        </p:spPr>
        <p:txBody>
          <a:bodyPr wrap="square" rtlCol="0">
            <a:spAutoFit/>
          </a:bodyPr>
          <a:lstStyle/>
          <a:p>
            <a:r>
              <a:rPr lang="en-IN" dirty="0"/>
              <a:t>Gray-scale images</a:t>
            </a:r>
          </a:p>
        </p:txBody>
      </p:sp>
      <p:sp>
        <p:nvSpPr>
          <p:cNvPr id="15" name="TextBox 14">
            <a:extLst>
              <a:ext uri="{FF2B5EF4-FFF2-40B4-BE49-F238E27FC236}">
                <a16:creationId xmlns:a16="http://schemas.microsoft.com/office/drawing/2014/main" id="{D54F270F-1D90-22C0-22C5-BF9E26634044}"/>
              </a:ext>
            </a:extLst>
          </p:cNvPr>
          <p:cNvSpPr txBox="1"/>
          <p:nvPr/>
        </p:nvSpPr>
        <p:spPr>
          <a:xfrm>
            <a:off x="8475781" y="5826368"/>
            <a:ext cx="2758679" cy="369332"/>
          </a:xfrm>
          <a:prstGeom prst="rect">
            <a:avLst/>
          </a:prstGeom>
          <a:noFill/>
        </p:spPr>
        <p:txBody>
          <a:bodyPr wrap="square" rtlCol="0">
            <a:spAutoFit/>
          </a:bodyPr>
          <a:lstStyle/>
          <a:p>
            <a:r>
              <a:rPr lang="en-IN" dirty="0"/>
              <a:t>RGB images</a:t>
            </a:r>
          </a:p>
        </p:txBody>
      </p:sp>
    </p:spTree>
    <p:extLst>
      <p:ext uri="{BB962C8B-B14F-4D97-AF65-F5344CB8AC3E}">
        <p14:creationId xmlns:p14="http://schemas.microsoft.com/office/powerpoint/2010/main" val="2624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normAutofit/>
          </a:bodyPr>
          <a:lstStyle/>
          <a:p>
            <a:r>
              <a:rPr lang="en-IN" dirty="0"/>
              <a:t>Introduction – </a:t>
            </a:r>
            <a:r>
              <a:rPr lang="en-IN" sz="2800" dirty="0"/>
              <a:t>LITERATURE REVIEW</a:t>
            </a:r>
            <a:endParaRPr lang="en-IN" dirty="0"/>
          </a:p>
        </p:txBody>
      </p:sp>
      <p:sp>
        <p:nvSpPr>
          <p:cNvPr id="3" name="Content Placeholder 2">
            <a:extLst>
              <a:ext uri="{FF2B5EF4-FFF2-40B4-BE49-F238E27FC236}">
                <a16:creationId xmlns:a16="http://schemas.microsoft.com/office/drawing/2014/main" id="{166AE0B3-F8A7-2A5F-C591-0F83CC33EA04}"/>
              </a:ext>
            </a:extLst>
          </p:cNvPr>
          <p:cNvSpPr>
            <a:spLocks noGrp="1"/>
          </p:cNvSpPr>
          <p:nvPr>
            <p:ph idx="1"/>
          </p:nvPr>
        </p:nvSpPr>
        <p:spPr/>
        <p:txBody>
          <a:bodyPr>
            <a:normAutofit/>
          </a:bodyPr>
          <a:lstStyle/>
          <a:p>
            <a:pPr marL="0" indent="0" algn="l" fontAlgn="base">
              <a:buNone/>
            </a:pPr>
            <a:endParaRPr lang="en-US" b="0" i="0" dirty="0">
              <a:solidFill>
                <a:srgbClr val="3C4043"/>
              </a:solidFill>
              <a:effectLst/>
              <a:latin typeface="Inter"/>
            </a:endParaRPr>
          </a:p>
          <a:p>
            <a:endParaRPr lang="en-IN" dirty="0"/>
          </a:p>
        </p:txBody>
      </p:sp>
      <p:pic>
        <p:nvPicPr>
          <p:cNvPr id="4" name="Picture 4" descr="McMaster University - Wikipedia">
            <a:extLst>
              <a:ext uri="{FF2B5EF4-FFF2-40B4-BE49-F238E27FC236}">
                <a16:creationId xmlns:a16="http://schemas.microsoft.com/office/drawing/2014/main" id="{42CFA0AA-A4FE-7480-460A-C259B76FB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1542" y="192799"/>
            <a:ext cx="1430215" cy="7914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43250B-308A-00D1-4CCA-BC50EEAD3F63}"/>
              </a:ext>
            </a:extLst>
          </p:cNvPr>
          <p:cNvPicPr>
            <a:picLocks noChangeAspect="1"/>
          </p:cNvPicPr>
          <p:nvPr/>
        </p:nvPicPr>
        <p:blipFill>
          <a:blip r:embed="rId4"/>
          <a:stretch>
            <a:fillRect/>
          </a:stretch>
        </p:blipFill>
        <p:spPr>
          <a:xfrm>
            <a:off x="4723436" y="2404256"/>
            <a:ext cx="2948328" cy="2773871"/>
          </a:xfrm>
          <a:prstGeom prst="rect">
            <a:avLst/>
          </a:prstGeom>
        </p:spPr>
      </p:pic>
      <p:sp>
        <p:nvSpPr>
          <p:cNvPr id="11" name="TextBox 10">
            <a:extLst>
              <a:ext uri="{FF2B5EF4-FFF2-40B4-BE49-F238E27FC236}">
                <a16:creationId xmlns:a16="http://schemas.microsoft.com/office/drawing/2014/main" id="{F519F536-5F63-ACF3-A1EC-D93C18DF91A7}"/>
              </a:ext>
            </a:extLst>
          </p:cNvPr>
          <p:cNvSpPr txBox="1"/>
          <p:nvPr/>
        </p:nvSpPr>
        <p:spPr>
          <a:xfrm>
            <a:off x="1073627" y="2065487"/>
            <a:ext cx="3446584" cy="1477328"/>
          </a:xfrm>
          <a:prstGeom prst="rect">
            <a:avLst/>
          </a:prstGeom>
          <a:noFill/>
        </p:spPr>
        <p:txBody>
          <a:bodyPr wrap="square" rtlCol="0">
            <a:spAutoFit/>
          </a:bodyPr>
          <a:lstStyle/>
          <a:p>
            <a:r>
              <a:rPr lang="en-IN" dirty="0"/>
              <a:t>MOTIVATION</a:t>
            </a:r>
          </a:p>
          <a:p>
            <a:pPr marL="285750" indent="-285750">
              <a:buFont typeface="Wingdings" panose="05000000000000000000" pitchFamily="2" charset="2"/>
              <a:buChar char="v"/>
            </a:pPr>
            <a:r>
              <a:rPr lang="en-IN" dirty="0"/>
              <a:t>Requires no physical interaction on behalf of user, showed its importance during COVID times.</a:t>
            </a:r>
          </a:p>
        </p:txBody>
      </p:sp>
      <p:sp>
        <p:nvSpPr>
          <p:cNvPr id="15" name="TextBox 14">
            <a:extLst>
              <a:ext uri="{FF2B5EF4-FFF2-40B4-BE49-F238E27FC236}">
                <a16:creationId xmlns:a16="http://schemas.microsoft.com/office/drawing/2014/main" id="{D8814802-9A35-A94B-9DAF-60DA2A8C9AFB}"/>
              </a:ext>
            </a:extLst>
          </p:cNvPr>
          <p:cNvSpPr txBox="1"/>
          <p:nvPr/>
        </p:nvSpPr>
        <p:spPr>
          <a:xfrm>
            <a:off x="1226027" y="4023536"/>
            <a:ext cx="3446584" cy="1477328"/>
          </a:xfrm>
          <a:prstGeom prst="rect">
            <a:avLst/>
          </a:prstGeom>
          <a:noFill/>
        </p:spPr>
        <p:txBody>
          <a:bodyPr wrap="square" rtlCol="0">
            <a:spAutoFit/>
          </a:bodyPr>
          <a:lstStyle/>
          <a:p>
            <a:r>
              <a:rPr lang="en-IN" dirty="0"/>
              <a:t>MOTIVATION</a:t>
            </a:r>
          </a:p>
          <a:p>
            <a:pPr marL="285750" indent="-285750">
              <a:buFont typeface="Wingdings" panose="05000000000000000000" pitchFamily="2" charset="2"/>
              <a:buChar char="v"/>
            </a:pPr>
            <a:r>
              <a:rPr lang="en-IN" dirty="0"/>
              <a:t>Passive Identification in one-to-many environments (e.g. Figuring out terrorist in a busy airport).</a:t>
            </a:r>
          </a:p>
        </p:txBody>
      </p:sp>
      <p:sp>
        <p:nvSpPr>
          <p:cNvPr id="16" name="TextBox 15">
            <a:extLst>
              <a:ext uri="{FF2B5EF4-FFF2-40B4-BE49-F238E27FC236}">
                <a16:creationId xmlns:a16="http://schemas.microsoft.com/office/drawing/2014/main" id="{171C74E5-5788-B18E-26C1-BC5D39D2A6BF}"/>
              </a:ext>
            </a:extLst>
          </p:cNvPr>
          <p:cNvSpPr txBox="1"/>
          <p:nvPr/>
        </p:nvSpPr>
        <p:spPr>
          <a:xfrm>
            <a:off x="8020372" y="2171587"/>
            <a:ext cx="3446584" cy="3139321"/>
          </a:xfrm>
          <a:prstGeom prst="rect">
            <a:avLst/>
          </a:prstGeom>
          <a:noFill/>
        </p:spPr>
        <p:txBody>
          <a:bodyPr wrap="square" rtlCol="0">
            <a:spAutoFit/>
          </a:bodyPr>
          <a:lstStyle/>
          <a:p>
            <a:r>
              <a:rPr lang="en-IN" dirty="0"/>
              <a:t>PROBLEM STATEMENT</a:t>
            </a:r>
          </a:p>
          <a:p>
            <a:pPr marL="285750" indent="-285750">
              <a:buFont typeface="Wingdings" panose="05000000000000000000" pitchFamily="2" charset="2"/>
              <a:buChar char="v"/>
            </a:pPr>
            <a:r>
              <a:rPr lang="en-IN" dirty="0"/>
              <a:t>With advancement in camera modules, more and more pixel density quality images gets captured.</a:t>
            </a:r>
          </a:p>
          <a:p>
            <a:pPr marL="285750" indent="-285750">
              <a:buFont typeface="Wingdings" panose="05000000000000000000" pitchFamily="2" charset="2"/>
              <a:buChar char="v"/>
            </a:pPr>
            <a:r>
              <a:rPr lang="en-IN" dirty="0"/>
              <a:t>EDGE-Computing; For Autonomous vehicle for faster processing of image datasets.</a:t>
            </a:r>
          </a:p>
          <a:p>
            <a:pPr marL="285750" indent="-285750">
              <a:buFont typeface="Wingdings" panose="05000000000000000000" pitchFamily="2" charset="2"/>
              <a:buChar char="v"/>
            </a:pPr>
            <a:endParaRPr lang="en-IN" dirty="0"/>
          </a:p>
          <a:p>
            <a:r>
              <a:rPr lang="en-IN" dirty="0">
                <a:highlight>
                  <a:srgbClr val="FFFF00"/>
                </a:highlight>
              </a:rPr>
              <a:t>(IMAGE STORAGE &amp; PROCESSING SPEEDS)</a:t>
            </a:r>
          </a:p>
        </p:txBody>
      </p:sp>
    </p:spTree>
    <p:extLst>
      <p:ext uri="{BB962C8B-B14F-4D97-AF65-F5344CB8AC3E}">
        <p14:creationId xmlns:p14="http://schemas.microsoft.com/office/powerpoint/2010/main" val="277208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kumimoji="0" lang="en-IN" sz="47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Introduction – </a:t>
            </a:r>
            <a:r>
              <a:rPr kumimoji="0" lang="en-IN"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LITERATURE REVIEW</a:t>
            </a:r>
            <a:endParaRPr lang="en-IN" dirty="0"/>
          </a:p>
        </p:txBody>
      </p:sp>
      <p:sp>
        <p:nvSpPr>
          <p:cNvPr id="3" name="Content Placeholder 2">
            <a:extLst>
              <a:ext uri="{FF2B5EF4-FFF2-40B4-BE49-F238E27FC236}">
                <a16:creationId xmlns:a16="http://schemas.microsoft.com/office/drawing/2014/main" id="{166AE0B3-F8A7-2A5F-C591-0F83CC33EA04}"/>
              </a:ext>
            </a:extLst>
          </p:cNvPr>
          <p:cNvSpPr>
            <a:spLocks noGrp="1"/>
          </p:cNvSpPr>
          <p:nvPr>
            <p:ph idx="1"/>
          </p:nvPr>
        </p:nvSpPr>
        <p:spPr>
          <a:xfrm>
            <a:off x="1097280" y="2073032"/>
            <a:ext cx="10058400" cy="3760891"/>
          </a:xfrm>
        </p:spPr>
        <p:txBody>
          <a:bodyPr>
            <a:normAutofit/>
          </a:bodyPr>
          <a:lstStyle/>
          <a:p>
            <a:pPr>
              <a:buFont typeface="Wingdings" panose="05000000000000000000" pitchFamily="2" charset="2"/>
              <a:buChar char="v"/>
            </a:pPr>
            <a:r>
              <a:rPr lang="en-US" sz="1800" b="0" i="0" u="none" strike="noStrike" baseline="0" dirty="0">
                <a:latin typeface="TimesNewRomanPSMT"/>
              </a:rPr>
              <a:t>BASIC FRAMEWORK OF FACE RECOGNITION [1]</a:t>
            </a:r>
            <a:endParaRPr lang="en-US" b="1" dirty="0"/>
          </a:p>
          <a:p>
            <a:pPr>
              <a:buFont typeface="Wingdings" panose="05000000000000000000" pitchFamily="2" charset="2"/>
              <a:buChar char="v"/>
            </a:pPr>
            <a:endParaRPr lang="en-US" b="1" dirty="0"/>
          </a:p>
          <a:p>
            <a:pPr>
              <a:buFont typeface="Wingdings" panose="05000000000000000000" pitchFamily="2" charset="2"/>
              <a:buChar char="v"/>
            </a:pPr>
            <a:endParaRPr lang="en-US" b="1" dirty="0"/>
          </a:p>
        </p:txBody>
      </p:sp>
      <p:pic>
        <p:nvPicPr>
          <p:cNvPr id="4" name="Picture 4" descr="McMaster University - Wikipedia">
            <a:extLst>
              <a:ext uri="{FF2B5EF4-FFF2-40B4-BE49-F238E27FC236}">
                <a16:creationId xmlns:a16="http://schemas.microsoft.com/office/drawing/2014/main" id="{CD9DEADF-C5A9-C6C5-1B76-301F8141F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0592" y="158018"/>
            <a:ext cx="1430215" cy="791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7F2EEA-3B7D-9F1D-16B5-879926D36FDC}"/>
              </a:ext>
            </a:extLst>
          </p:cNvPr>
          <p:cNvSpPr txBox="1"/>
          <p:nvPr/>
        </p:nvSpPr>
        <p:spPr>
          <a:xfrm>
            <a:off x="5985806" y="4390457"/>
            <a:ext cx="4806461" cy="523220"/>
          </a:xfrm>
          <a:prstGeom prst="rect">
            <a:avLst/>
          </a:prstGeom>
          <a:noFill/>
        </p:spPr>
        <p:txBody>
          <a:bodyPr wrap="square" rtlCol="0">
            <a:spAutoFit/>
          </a:bodyPr>
          <a:lstStyle/>
          <a:p>
            <a:pPr>
              <a:buFont typeface="Wingdings" panose="05000000000000000000" pitchFamily="2" charset="2"/>
              <a:buChar char="v"/>
            </a:pPr>
            <a:r>
              <a:rPr lang="en-US" sz="1400" b="1" dirty="0"/>
              <a:t>Geometric feature-based methods </a:t>
            </a:r>
          </a:p>
          <a:p>
            <a:pPr>
              <a:buFont typeface="Wingdings" panose="05000000000000000000" pitchFamily="2" charset="2"/>
              <a:buChar char="v"/>
            </a:pPr>
            <a:r>
              <a:rPr lang="en-US" sz="1400" b="1" dirty="0"/>
              <a:t>Template matching and neural methods</a:t>
            </a:r>
            <a:endParaRPr lang="en-IN" sz="1400" dirty="0"/>
          </a:p>
        </p:txBody>
      </p:sp>
      <p:sp>
        <p:nvSpPr>
          <p:cNvPr id="6" name="TextBox 5">
            <a:extLst>
              <a:ext uri="{FF2B5EF4-FFF2-40B4-BE49-F238E27FC236}">
                <a16:creationId xmlns:a16="http://schemas.microsoft.com/office/drawing/2014/main" id="{704CD091-1876-E716-2665-B8A019B3AE98}"/>
              </a:ext>
            </a:extLst>
          </p:cNvPr>
          <p:cNvSpPr txBox="1"/>
          <p:nvPr/>
        </p:nvSpPr>
        <p:spPr>
          <a:xfrm>
            <a:off x="1207477" y="3540366"/>
            <a:ext cx="2039815" cy="646331"/>
          </a:xfrm>
          <a:prstGeom prst="rect">
            <a:avLst/>
          </a:prstGeom>
          <a:solidFill>
            <a:schemeClr val="accent1"/>
          </a:solidFill>
          <a:ln>
            <a:solidFill>
              <a:schemeClr val="tx1"/>
            </a:solidFill>
          </a:ln>
          <a:scene3d>
            <a:camera prst="perspectiveAbove"/>
            <a:lightRig rig="threePt" dir="t"/>
          </a:scene3d>
        </p:spPr>
        <p:txBody>
          <a:bodyPr wrap="square" rtlCol="0">
            <a:spAutoFit/>
          </a:bodyPr>
          <a:lstStyle/>
          <a:p>
            <a:r>
              <a:rPr lang="en-IN" dirty="0"/>
              <a:t>IMAGE ACQUISITION </a:t>
            </a:r>
          </a:p>
        </p:txBody>
      </p:sp>
      <p:sp>
        <p:nvSpPr>
          <p:cNvPr id="7" name="TextBox 6">
            <a:extLst>
              <a:ext uri="{FF2B5EF4-FFF2-40B4-BE49-F238E27FC236}">
                <a16:creationId xmlns:a16="http://schemas.microsoft.com/office/drawing/2014/main" id="{4715B4A3-CB12-75F0-2667-138AF2C8BBF0}"/>
              </a:ext>
            </a:extLst>
          </p:cNvPr>
          <p:cNvSpPr txBox="1"/>
          <p:nvPr/>
        </p:nvSpPr>
        <p:spPr>
          <a:xfrm>
            <a:off x="3915508" y="3610703"/>
            <a:ext cx="1863970" cy="369332"/>
          </a:xfrm>
          <a:prstGeom prst="rect">
            <a:avLst/>
          </a:prstGeom>
          <a:solidFill>
            <a:schemeClr val="accent1"/>
          </a:solidFill>
          <a:ln>
            <a:solidFill>
              <a:schemeClr val="tx1"/>
            </a:solidFill>
          </a:ln>
          <a:scene3d>
            <a:camera prst="perspectiveAbove"/>
            <a:lightRig rig="threePt" dir="t"/>
          </a:scene3d>
        </p:spPr>
        <p:txBody>
          <a:bodyPr wrap="square" rtlCol="0">
            <a:spAutoFit/>
          </a:bodyPr>
          <a:lstStyle/>
          <a:p>
            <a:r>
              <a:rPr lang="en-IN" dirty="0"/>
              <a:t>FACE DETECTION</a:t>
            </a:r>
          </a:p>
        </p:txBody>
      </p:sp>
      <p:sp>
        <p:nvSpPr>
          <p:cNvPr id="8" name="TextBox 7">
            <a:extLst>
              <a:ext uri="{FF2B5EF4-FFF2-40B4-BE49-F238E27FC236}">
                <a16:creationId xmlns:a16="http://schemas.microsoft.com/office/drawing/2014/main" id="{BC29E6EF-5D43-3642-6292-E4C6E130EB84}"/>
              </a:ext>
            </a:extLst>
          </p:cNvPr>
          <p:cNvSpPr txBox="1"/>
          <p:nvPr/>
        </p:nvSpPr>
        <p:spPr>
          <a:xfrm>
            <a:off x="6400805" y="3481752"/>
            <a:ext cx="2039815" cy="646331"/>
          </a:xfrm>
          <a:prstGeom prst="rect">
            <a:avLst/>
          </a:prstGeom>
          <a:solidFill>
            <a:schemeClr val="accent1"/>
          </a:solidFill>
          <a:ln>
            <a:solidFill>
              <a:schemeClr val="tx1"/>
            </a:solidFill>
          </a:ln>
          <a:scene3d>
            <a:camera prst="perspectiveAbove"/>
            <a:lightRig rig="threePt" dir="t"/>
          </a:scene3d>
        </p:spPr>
        <p:txBody>
          <a:bodyPr wrap="square" rtlCol="0">
            <a:spAutoFit/>
          </a:bodyPr>
          <a:lstStyle/>
          <a:p>
            <a:r>
              <a:rPr lang="en-IN" dirty="0"/>
              <a:t>FEATURE EXTRACTION </a:t>
            </a:r>
          </a:p>
        </p:txBody>
      </p:sp>
      <p:sp>
        <p:nvSpPr>
          <p:cNvPr id="9" name="TextBox 8">
            <a:extLst>
              <a:ext uri="{FF2B5EF4-FFF2-40B4-BE49-F238E27FC236}">
                <a16:creationId xmlns:a16="http://schemas.microsoft.com/office/drawing/2014/main" id="{30B225AC-33F3-EDAC-F8A2-336B364B493F}"/>
              </a:ext>
            </a:extLst>
          </p:cNvPr>
          <p:cNvSpPr txBox="1"/>
          <p:nvPr/>
        </p:nvSpPr>
        <p:spPr>
          <a:xfrm>
            <a:off x="9144001" y="3305907"/>
            <a:ext cx="2039815" cy="923330"/>
          </a:xfrm>
          <a:prstGeom prst="rect">
            <a:avLst/>
          </a:prstGeom>
          <a:solidFill>
            <a:schemeClr val="accent1"/>
          </a:solidFill>
          <a:ln>
            <a:solidFill>
              <a:schemeClr val="tx1"/>
            </a:solidFill>
          </a:ln>
          <a:scene3d>
            <a:camera prst="perspectiveAbove"/>
            <a:lightRig rig="threePt" dir="t"/>
          </a:scene3d>
        </p:spPr>
        <p:txBody>
          <a:bodyPr wrap="square" rtlCol="0">
            <a:spAutoFit/>
          </a:bodyPr>
          <a:lstStyle/>
          <a:p>
            <a:r>
              <a:rPr lang="en-IN" dirty="0"/>
              <a:t>FACE CLASSIFICATION &amp; RECOGNITION </a:t>
            </a:r>
          </a:p>
        </p:txBody>
      </p:sp>
      <p:cxnSp>
        <p:nvCxnSpPr>
          <p:cNvPr id="11" name="Straight Arrow Connector 10">
            <a:extLst>
              <a:ext uri="{FF2B5EF4-FFF2-40B4-BE49-F238E27FC236}">
                <a16:creationId xmlns:a16="http://schemas.microsoft.com/office/drawing/2014/main" id="{E4C53A1F-07B4-9204-ACA2-228509B44109}"/>
              </a:ext>
            </a:extLst>
          </p:cNvPr>
          <p:cNvCxnSpPr>
            <a:cxnSpLocks/>
            <a:endCxn id="7" idx="1"/>
          </p:cNvCxnSpPr>
          <p:nvPr/>
        </p:nvCxnSpPr>
        <p:spPr>
          <a:xfrm>
            <a:off x="3282461" y="3795369"/>
            <a:ext cx="6330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CB1A043E-57D9-D592-D00A-0C9DB7E3F821}"/>
              </a:ext>
            </a:extLst>
          </p:cNvPr>
          <p:cNvCxnSpPr>
            <a:cxnSpLocks/>
            <a:stCxn id="7" idx="3"/>
            <a:endCxn id="8" idx="1"/>
          </p:cNvCxnSpPr>
          <p:nvPr/>
        </p:nvCxnSpPr>
        <p:spPr>
          <a:xfrm>
            <a:off x="5779478" y="3795369"/>
            <a:ext cx="621327" cy="9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A5FBA7B-C74F-013C-3954-B6B805160A17}"/>
              </a:ext>
            </a:extLst>
          </p:cNvPr>
          <p:cNvCxnSpPr>
            <a:cxnSpLocks/>
          </p:cNvCxnSpPr>
          <p:nvPr/>
        </p:nvCxnSpPr>
        <p:spPr>
          <a:xfrm>
            <a:off x="8440620" y="3727206"/>
            <a:ext cx="6611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C7E383AB-0419-2AB3-442C-B4C3F9A885E6}"/>
              </a:ext>
            </a:extLst>
          </p:cNvPr>
          <p:cNvSpPr txBox="1"/>
          <p:nvPr/>
        </p:nvSpPr>
        <p:spPr>
          <a:xfrm>
            <a:off x="1085551" y="4343566"/>
            <a:ext cx="2039815" cy="523220"/>
          </a:xfrm>
          <a:prstGeom prst="rect">
            <a:avLst/>
          </a:prstGeom>
          <a:noFill/>
        </p:spPr>
        <p:txBody>
          <a:bodyPr wrap="square" rtlCol="0">
            <a:spAutoFit/>
          </a:bodyPr>
          <a:lstStyle/>
          <a:p>
            <a:pPr>
              <a:buFont typeface="Wingdings" panose="05000000000000000000" pitchFamily="2" charset="2"/>
              <a:buChar char="v"/>
            </a:pPr>
            <a:r>
              <a:rPr lang="en-US" sz="1400" b="1" dirty="0"/>
              <a:t>Web Crawler [1]</a:t>
            </a:r>
          </a:p>
          <a:p>
            <a:pPr>
              <a:buFont typeface="Wingdings" panose="05000000000000000000" pitchFamily="2" charset="2"/>
              <a:buChar char="v"/>
            </a:pPr>
            <a:r>
              <a:rPr lang="en-US" sz="1400" b="1" dirty="0"/>
              <a:t>Camera Lens </a:t>
            </a:r>
            <a:endParaRPr lang="en-IN" sz="1400" dirty="0"/>
          </a:p>
        </p:txBody>
      </p:sp>
    </p:spTree>
    <p:extLst>
      <p:ext uri="{BB962C8B-B14F-4D97-AF65-F5344CB8AC3E}">
        <p14:creationId xmlns:p14="http://schemas.microsoft.com/office/powerpoint/2010/main" val="218000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US" sz="4800" dirty="0">
                <a:solidFill>
                  <a:schemeClr val="tx2">
                    <a:lumMod val="50000"/>
                  </a:schemeClr>
                </a:solidFill>
              </a:rPr>
              <a:t>Data Source </a:t>
            </a:r>
            <a:br>
              <a:rPr lang="en-US" sz="4800" i="1" dirty="0">
                <a:solidFill>
                  <a:schemeClr val="tx2">
                    <a:lumMod val="50000"/>
                  </a:schemeClr>
                </a:solidFill>
              </a:rPr>
            </a:br>
            <a:r>
              <a:rPr lang="en-US" sz="4400" i="1" dirty="0">
                <a:solidFill>
                  <a:schemeClr val="tx2">
                    <a:lumMod val="50000"/>
                  </a:schemeClr>
                </a:solidFill>
              </a:rPr>
              <a:t>(Face Database Description)</a:t>
            </a:r>
            <a:endParaRPr lang="en-IN" sz="4400" dirty="0"/>
          </a:p>
        </p:txBody>
      </p:sp>
      <p:pic>
        <p:nvPicPr>
          <p:cNvPr id="6" name="Picture 4" descr="McMaster University - Wikipedia">
            <a:extLst>
              <a:ext uri="{FF2B5EF4-FFF2-40B4-BE49-F238E27FC236}">
                <a16:creationId xmlns:a16="http://schemas.microsoft.com/office/drawing/2014/main" id="{CDC94ECB-C804-6566-9BFB-8465F5F43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6011" y="120888"/>
            <a:ext cx="1430215" cy="791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5E380EF5-F3FF-FCD0-9B7E-6A231F0A72A8}"/>
              </a:ext>
            </a:extLst>
          </p:cNvPr>
          <p:cNvGraphicFramePr/>
          <p:nvPr>
            <p:extLst>
              <p:ext uri="{D42A27DB-BD31-4B8C-83A1-F6EECF244321}">
                <p14:modId xmlns:p14="http://schemas.microsoft.com/office/powerpoint/2010/main" val="2195830256"/>
              </p:ext>
            </p:extLst>
          </p:nvPr>
        </p:nvGraphicFramePr>
        <p:xfrm>
          <a:off x="7576456" y="1968243"/>
          <a:ext cx="4273421" cy="44885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8" name="Diagram 17">
            <a:extLst>
              <a:ext uri="{FF2B5EF4-FFF2-40B4-BE49-F238E27FC236}">
                <a16:creationId xmlns:a16="http://schemas.microsoft.com/office/drawing/2014/main" id="{D9A29ED2-569D-3BB5-402B-A5F2FA1B2243}"/>
              </a:ext>
            </a:extLst>
          </p:cNvPr>
          <p:cNvGraphicFramePr/>
          <p:nvPr>
            <p:extLst>
              <p:ext uri="{D42A27DB-BD31-4B8C-83A1-F6EECF244321}">
                <p14:modId xmlns:p14="http://schemas.microsoft.com/office/powerpoint/2010/main" val="172894908"/>
              </p:ext>
            </p:extLst>
          </p:nvPr>
        </p:nvGraphicFramePr>
        <p:xfrm>
          <a:off x="773084" y="1613876"/>
          <a:ext cx="4273421" cy="4320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TextBox 2">
            <a:extLst>
              <a:ext uri="{FF2B5EF4-FFF2-40B4-BE49-F238E27FC236}">
                <a16:creationId xmlns:a16="http://schemas.microsoft.com/office/drawing/2014/main" id="{1FF17BFA-B146-F630-BB7F-AD960E022B8F}"/>
              </a:ext>
            </a:extLst>
          </p:cNvPr>
          <p:cNvSpPr txBox="1"/>
          <p:nvPr/>
        </p:nvSpPr>
        <p:spPr>
          <a:xfrm>
            <a:off x="4721860" y="3675381"/>
            <a:ext cx="3589020" cy="646331"/>
          </a:xfrm>
          <a:prstGeom prst="rect">
            <a:avLst/>
          </a:prstGeom>
          <a:noFill/>
        </p:spPr>
        <p:txBody>
          <a:bodyPr wrap="square" rtlCol="0">
            <a:spAutoFit/>
          </a:bodyPr>
          <a:lstStyle/>
          <a:p>
            <a:r>
              <a:rPr lang="en-US" b="1" dirty="0">
                <a:latin typeface="Arial Black" panose="020B0A04020102020204" pitchFamily="34" charset="0"/>
                <a:ea typeface="ADLaM Display" panose="020F0502020204030204" pitchFamily="2" charset="0"/>
                <a:cs typeface="ADLaM Display" panose="020F0502020204030204" pitchFamily="2" charset="0"/>
              </a:rPr>
              <a:t>Labelled Faces in the Wild </a:t>
            </a:r>
          </a:p>
          <a:p>
            <a:pPr algn="ctr"/>
            <a:r>
              <a:rPr lang="en-US" b="1" dirty="0">
                <a:latin typeface="Arial Black" panose="020B0A04020102020204" pitchFamily="34" charset="0"/>
                <a:ea typeface="ADLaM Display" panose="020F0502020204030204" pitchFamily="2" charset="0"/>
                <a:cs typeface="ADLaM Display" panose="020F0502020204030204" pitchFamily="2" charset="0"/>
              </a:rPr>
              <a:t>(LFW)</a:t>
            </a:r>
            <a:endParaRPr lang="en-IN" b="1" dirty="0">
              <a:latin typeface="Arial Black" panose="020B0A04020102020204" pitchFamily="34" charset="0"/>
              <a:ea typeface="ADLaM Display" panose="020F0502020204030204" pitchFamily="2" charset="0"/>
              <a:cs typeface="ADLaM Display" panose="020F0502020204030204" pitchFamily="2" charset="0"/>
            </a:endParaRPr>
          </a:p>
        </p:txBody>
      </p:sp>
      <p:pic>
        <p:nvPicPr>
          <p:cNvPr id="5" name="Picture 4">
            <a:extLst>
              <a:ext uri="{FF2B5EF4-FFF2-40B4-BE49-F238E27FC236}">
                <a16:creationId xmlns:a16="http://schemas.microsoft.com/office/drawing/2014/main" id="{CB077D82-0A51-AECF-0DA4-BB7482B217CE}"/>
              </a:ext>
            </a:extLst>
          </p:cNvPr>
          <p:cNvPicPr>
            <a:picLocks noChangeAspect="1"/>
          </p:cNvPicPr>
          <p:nvPr/>
        </p:nvPicPr>
        <p:blipFill>
          <a:blip r:embed="rId14"/>
          <a:stretch>
            <a:fillRect/>
          </a:stretch>
        </p:blipFill>
        <p:spPr>
          <a:xfrm>
            <a:off x="4881779" y="2061850"/>
            <a:ext cx="2859404" cy="1462810"/>
          </a:xfrm>
          <a:prstGeom prst="rect">
            <a:avLst/>
          </a:prstGeom>
        </p:spPr>
      </p:pic>
      <p:pic>
        <p:nvPicPr>
          <p:cNvPr id="9" name="Picture 8">
            <a:extLst>
              <a:ext uri="{FF2B5EF4-FFF2-40B4-BE49-F238E27FC236}">
                <a16:creationId xmlns:a16="http://schemas.microsoft.com/office/drawing/2014/main" id="{B1C79EE2-545C-96E1-E646-BA5D81AF9028}"/>
              </a:ext>
            </a:extLst>
          </p:cNvPr>
          <p:cNvPicPr>
            <a:picLocks noChangeAspect="1"/>
          </p:cNvPicPr>
          <p:nvPr/>
        </p:nvPicPr>
        <p:blipFill>
          <a:blip r:embed="rId15"/>
          <a:stretch>
            <a:fillRect/>
          </a:stretch>
        </p:blipFill>
        <p:spPr>
          <a:xfrm>
            <a:off x="5046505" y="4254976"/>
            <a:ext cx="2725633" cy="1426337"/>
          </a:xfrm>
          <a:prstGeom prst="rect">
            <a:avLst/>
          </a:prstGeom>
        </p:spPr>
      </p:pic>
      <p:sp>
        <p:nvSpPr>
          <p:cNvPr id="4" name="TextBox 3">
            <a:extLst>
              <a:ext uri="{FF2B5EF4-FFF2-40B4-BE49-F238E27FC236}">
                <a16:creationId xmlns:a16="http://schemas.microsoft.com/office/drawing/2014/main" id="{51659C96-9733-9660-1AC5-421105469EDD}"/>
              </a:ext>
            </a:extLst>
          </p:cNvPr>
          <p:cNvSpPr txBox="1"/>
          <p:nvPr/>
        </p:nvSpPr>
        <p:spPr>
          <a:xfrm>
            <a:off x="10048240" y="1968243"/>
            <a:ext cx="1879600" cy="369332"/>
          </a:xfrm>
          <a:prstGeom prst="rect">
            <a:avLst/>
          </a:prstGeom>
          <a:noFill/>
        </p:spPr>
        <p:txBody>
          <a:bodyPr wrap="square" rtlCol="0">
            <a:spAutoFit/>
          </a:bodyPr>
          <a:lstStyle/>
          <a:p>
            <a:r>
              <a:rPr lang="en-IN" dirty="0"/>
              <a:t>COMPRESSION</a:t>
            </a:r>
          </a:p>
        </p:txBody>
      </p:sp>
      <p:sp>
        <p:nvSpPr>
          <p:cNvPr id="7" name="TextBox 6">
            <a:extLst>
              <a:ext uri="{FF2B5EF4-FFF2-40B4-BE49-F238E27FC236}">
                <a16:creationId xmlns:a16="http://schemas.microsoft.com/office/drawing/2014/main" id="{BD54FC07-BA06-13BC-D2A7-F0C5F788A1C6}"/>
              </a:ext>
            </a:extLst>
          </p:cNvPr>
          <p:cNvSpPr txBox="1"/>
          <p:nvPr/>
        </p:nvSpPr>
        <p:spPr>
          <a:xfrm>
            <a:off x="406400" y="5788403"/>
            <a:ext cx="1879600" cy="369332"/>
          </a:xfrm>
          <a:prstGeom prst="rect">
            <a:avLst/>
          </a:prstGeom>
          <a:noFill/>
        </p:spPr>
        <p:txBody>
          <a:bodyPr wrap="square" rtlCol="0">
            <a:spAutoFit/>
          </a:bodyPr>
          <a:lstStyle/>
          <a:p>
            <a:r>
              <a:rPr lang="en-IN" dirty="0"/>
              <a:t>RECOGNITION</a:t>
            </a:r>
          </a:p>
        </p:txBody>
      </p:sp>
    </p:spTree>
    <p:extLst>
      <p:ext uri="{BB962C8B-B14F-4D97-AF65-F5344CB8AC3E}">
        <p14:creationId xmlns:p14="http://schemas.microsoft.com/office/powerpoint/2010/main" val="137009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2573-434D-A000-483E-DEE7F4D81F93}"/>
              </a:ext>
            </a:extLst>
          </p:cNvPr>
          <p:cNvSpPr>
            <a:spLocks noGrp="1"/>
          </p:cNvSpPr>
          <p:nvPr>
            <p:ph type="title"/>
          </p:nvPr>
        </p:nvSpPr>
        <p:spPr/>
        <p:txBody>
          <a:bodyPr/>
          <a:lstStyle/>
          <a:p>
            <a:r>
              <a:rPr lang="en-IN" dirty="0"/>
              <a:t>Objectives</a:t>
            </a:r>
          </a:p>
        </p:txBody>
      </p:sp>
      <p:pic>
        <p:nvPicPr>
          <p:cNvPr id="15" name="Picture 4" descr="McMaster University - Wikipedia">
            <a:extLst>
              <a:ext uri="{FF2B5EF4-FFF2-40B4-BE49-F238E27FC236}">
                <a16:creationId xmlns:a16="http://schemas.microsoft.com/office/drawing/2014/main" id="{55A52C4B-B6C5-2BBF-595A-66831E4FC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403" y="167543"/>
            <a:ext cx="1430215" cy="791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Content Placeholder 6">
            <a:extLst>
              <a:ext uri="{FF2B5EF4-FFF2-40B4-BE49-F238E27FC236}">
                <a16:creationId xmlns:a16="http://schemas.microsoft.com/office/drawing/2014/main" id="{FF5195C4-DB92-88CE-6A98-4EE55A847884}"/>
              </a:ext>
            </a:extLst>
          </p:cNvPr>
          <p:cNvGraphicFramePr>
            <a:graphicFrameLocks/>
          </p:cNvGraphicFramePr>
          <p:nvPr>
            <p:extLst>
              <p:ext uri="{D42A27DB-BD31-4B8C-83A1-F6EECF244321}">
                <p14:modId xmlns:p14="http://schemas.microsoft.com/office/powerpoint/2010/main" val="1886781205"/>
              </p:ext>
            </p:extLst>
          </p:nvPr>
        </p:nvGraphicFramePr>
        <p:xfrm>
          <a:off x="678180" y="2181225"/>
          <a:ext cx="10794337"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07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2573-434D-A000-483E-DEE7F4D81F93}"/>
              </a:ext>
            </a:extLst>
          </p:cNvPr>
          <p:cNvSpPr>
            <a:spLocks noGrp="1"/>
          </p:cNvSpPr>
          <p:nvPr>
            <p:ph type="title"/>
          </p:nvPr>
        </p:nvSpPr>
        <p:spPr>
          <a:xfrm>
            <a:off x="1097280" y="286603"/>
            <a:ext cx="10058400" cy="1450757"/>
          </a:xfrm>
        </p:spPr>
        <p:txBody>
          <a:bodyPr anchor="b">
            <a:normAutofit/>
          </a:bodyPr>
          <a:lstStyle/>
          <a:p>
            <a:r>
              <a:rPr lang="en-IN" dirty="0"/>
              <a:t>Block Diagram</a:t>
            </a:r>
          </a:p>
        </p:txBody>
      </p:sp>
      <p:pic>
        <p:nvPicPr>
          <p:cNvPr id="27" name="Picture 26" descr="A diagram of a company&#10;&#10;Description automatically generated">
            <a:extLst>
              <a:ext uri="{FF2B5EF4-FFF2-40B4-BE49-F238E27FC236}">
                <a16:creationId xmlns:a16="http://schemas.microsoft.com/office/drawing/2014/main" id="{A343174B-9BA6-3FF8-11CA-87FA84EE5045}"/>
              </a:ext>
            </a:extLst>
          </p:cNvPr>
          <p:cNvPicPr>
            <a:picLocks noChangeAspect="1"/>
          </p:cNvPicPr>
          <p:nvPr/>
        </p:nvPicPr>
        <p:blipFill>
          <a:blip r:embed="rId2"/>
          <a:stretch>
            <a:fillRect/>
          </a:stretch>
        </p:blipFill>
        <p:spPr>
          <a:xfrm>
            <a:off x="2183366" y="1933861"/>
            <a:ext cx="8098969" cy="4454431"/>
          </a:xfrm>
          <a:prstGeom prst="rect">
            <a:avLst/>
          </a:prstGeom>
          <a:noFill/>
        </p:spPr>
      </p:pic>
      <p:pic>
        <p:nvPicPr>
          <p:cNvPr id="28" name="Picture 4" descr="McMaster University - Wikipedia">
            <a:extLst>
              <a:ext uri="{FF2B5EF4-FFF2-40B4-BE49-F238E27FC236}">
                <a16:creationId xmlns:a16="http://schemas.microsoft.com/office/drawing/2014/main" id="{F2535C12-F75F-3260-4471-EB863AEEC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5337" y="92895"/>
            <a:ext cx="1430215" cy="79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26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Methodology: </a:t>
            </a:r>
            <a:r>
              <a:rPr lang="en-IN" sz="2500" b="1" dirty="0">
                <a:highlight>
                  <a:srgbClr val="C0C0C0"/>
                </a:highlight>
              </a:rPr>
              <a:t>PCA (Principal Component Analysis)</a:t>
            </a:r>
          </a:p>
        </p:txBody>
      </p:sp>
      <p:pic>
        <p:nvPicPr>
          <p:cNvPr id="4" name="Picture 4" descr="McMaster University - Wikipedia">
            <a:extLst>
              <a:ext uri="{FF2B5EF4-FFF2-40B4-BE49-F238E27FC236}">
                <a16:creationId xmlns:a16="http://schemas.microsoft.com/office/drawing/2014/main" id="{5DA557E9-9F5C-1B47-FF52-6A62C877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7344" y="92895"/>
            <a:ext cx="1430215" cy="7914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0034DEA-C400-84A7-E075-DEE0680A6529}"/>
              </a:ext>
            </a:extLst>
          </p:cNvPr>
          <p:cNvPicPr>
            <a:picLocks noChangeAspect="1"/>
          </p:cNvPicPr>
          <p:nvPr/>
        </p:nvPicPr>
        <p:blipFill>
          <a:blip r:embed="rId4"/>
          <a:stretch>
            <a:fillRect/>
          </a:stretch>
        </p:blipFill>
        <p:spPr>
          <a:xfrm>
            <a:off x="248031" y="2087289"/>
            <a:ext cx="3299746" cy="2484335"/>
          </a:xfrm>
          <a:prstGeom prst="rect">
            <a:avLst/>
          </a:prstGeom>
        </p:spPr>
      </p:pic>
      <p:sp>
        <p:nvSpPr>
          <p:cNvPr id="7" name="TextBox 6">
            <a:extLst>
              <a:ext uri="{FF2B5EF4-FFF2-40B4-BE49-F238E27FC236}">
                <a16:creationId xmlns:a16="http://schemas.microsoft.com/office/drawing/2014/main" id="{E7FC1C9C-235E-EE82-1C29-2366E80130E9}"/>
              </a:ext>
            </a:extLst>
          </p:cNvPr>
          <p:cNvSpPr txBox="1"/>
          <p:nvPr/>
        </p:nvSpPr>
        <p:spPr>
          <a:xfrm>
            <a:off x="657819" y="4583484"/>
            <a:ext cx="3108960" cy="830997"/>
          </a:xfrm>
          <a:prstGeom prst="rect">
            <a:avLst/>
          </a:prstGeom>
          <a:noFill/>
        </p:spPr>
        <p:txBody>
          <a:bodyPr wrap="square" rtlCol="0">
            <a:spAutoFit/>
          </a:bodyPr>
          <a:lstStyle/>
          <a:p>
            <a:r>
              <a:rPr lang="en-US" altLang="en-US" sz="1200" b="1" dirty="0">
                <a:latin typeface="Arial" panose="020B0604020202020204" pitchFamily="34" charset="0"/>
              </a:rPr>
              <a:t>2D Space</a:t>
            </a:r>
          </a:p>
          <a:p>
            <a:r>
              <a:rPr lang="en-US" altLang="en-US" sz="1200" b="1" dirty="0">
                <a:latin typeface="Arial" panose="020B0604020202020204" pitchFamily="34" charset="0"/>
              </a:rPr>
              <a:t>v</a:t>
            </a:r>
            <a:r>
              <a:rPr lang="en-US" altLang="en-US" sz="1200" b="1" baseline="-25000" dirty="0">
                <a:latin typeface="Arial" panose="020B0604020202020204" pitchFamily="34" charset="0"/>
              </a:rPr>
              <a:t>1</a:t>
            </a:r>
            <a:r>
              <a:rPr lang="en-US" altLang="en-US" sz="1200" dirty="0">
                <a:latin typeface="Arial" panose="020B0604020202020204" pitchFamily="34" charset="0"/>
              </a:rPr>
              <a:t> is eigenvector with </a:t>
            </a:r>
            <a:r>
              <a:rPr lang="en-US" altLang="en-US" sz="1200" i="1" dirty="0">
                <a:latin typeface="Arial" panose="020B0604020202020204" pitchFamily="34" charset="0"/>
              </a:rPr>
              <a:t>largest</a:t>
            </a:r>
            <a:r>
              <a:rPr lang="en-US" altLang="en-US" sz="1200" dirty="0">
                <a:latin typeface="Arial" panose="020B0604020202020204" pitchFamily="34" charset="0"/>
              </a:rPr>
              <a:t> eigenvalue</a:t>
            </a:r>
          </a:p>
          <a:p>
            <a:r>
              <a:rPr lang="en-US" altLang="en-US" sz="1200" b="1" dirty="0">
                <a:latin typeface="Arial" panose="020B0604020202020204" pitchFamily="34" charset="0"/>
              </a:rPr>
              <a:t>v</a:t>
            </a:r>
            <a:r>
              <a:rPr lang="en-US" altLang="en-US" sz="1200" b="1" baseline="-25000" dirty="0">
                <a:latin typeface="Arial" panose="020B0604020202020204" pitchFamily="34" charset="0"/>
              </a:rPr>
              <a:t>2</a:t>
            </a:r>
            <a:r>
              <a:rPr lang="en-US" altLang="en-US" sz="1200" dirty="0">
                <a:latin typeface="Arial" panose="020B0604020202020204" pitchFamily="34" charset="0"/>
              </a:rPr>
              <a:t> is eigenvector with </a:t>
            </a:r>
            <a:r>
              <a:rPr lang="en-US" altLang="en-US" sz="1200" i="1" dirty="0">
                <a:latin typeface="Arial" panose="020B0604020202020204" pitchFamily="34" charset="0"/>
              </a:rPr>
              <a:t>smallest</a:t>
            </a:r>
            <a:r>
              <a:rPr lang="en-US" altLang="en-US" sz="1200" dirty="0">
                <a:latin typeface="Arial" panose="020B0604020202020204" pitchFamily="34" charset="0"/>
              </a:rPr>
              <a:t> eigenvalue</a:t>
            </a:r>
          </a:p>
          <a:p>
            <a:endParaRPr lang="en-IN" sz="1200" dirty="0"/>
          </a:p>
        </p:txBody>
      </p:sp>
      <p:pic>
        <p:nvPicPr>
          <p:cNvPr id="9" name="Picture 8">
            <a:extLst>
              <a:ext uri="{FF2B5EF4-FFF2-40B4-BE49-F238E27FC236}">
                <a16:creationId xmlns:a16="http://schemas.microsoft.com/office/drawing/2014/main" id="{5263D9D1-8EEE-B872-01E5-1A95F38003C8}"/>
              </a:ext>
            </a:extLst>
          </p:cNvPr>
          <p:cNvPicPr>
            <a:picLocks noChangeAspect="1"/>
          </p:cNvPicPr>
          <p:nvPr/>
        </p:nvPicPr>
        <p:blipFill>
          <a:blip r:embed="rId5"/>
          <a:stretch>
            <a:fillRect/>
          </a:stretch>
        </p:blipFill>
        <p:spPr>
          <a:xfrm>
            <a:off x="3985780" y="2238957"/>
            <a:ext cx="4099326" cy="2344527"/>
          </a:xfrm>
          <a:prstGeom prst="rect">
            <a:avLst/>
          </a:prstGeom>
        </p:spPr>
      </p:pic>
      <p:sp>
        <p:nvSpPr>
          <p:cNvPr id="10" name="TextBox 9">
            <a:extLst>
              <a:ext uri="{FF2B5EF4-FFF2-40B4-BE49-F238E27FC236}">
                <a16:creationId xmlns:a16="http://schemas.microsoft.com/office/drawing/2014/main" id="{65C5F860-6BE6-9A43-9A0E-413EA3FB4275}"/>
              </a:ext>
            </a:extLst>
          </p:cNvPr>
          <p:cNvSpPr txBox="1"/>
          <p:nvPr/>
        </p:nvSpPr>
        <p:spPr>
          <a:xfrm>
            <a:off x="4385570" y="4746196"/>
            <a:ext cx="3299746" cy="461665"/>
          </a:xfrm>
          <a:prstGeom prst="rect">
            <a:avLst/>
          </a:prstGeom>
          <a:noFill/>
        </p:spPr>
        <p:txBody>
          <a:bodyPr wrap="square" rtlCol="0">
            <a:spAutoFit/>
          </a:bodyPr>
          <a:lstStyle/>
          <a:p>
            <a:r>
              <a:rPr lang="en-US" sz="1200" b="1" dirty="0">
                <a:latin typeface="Arial" panose="020B0604020202020204" pitchFamily="34" charset="0"/>
              </a:rPr>
              <a:t>(Dimensionality Reduction)</a:t>
            </a:r>
          </a:p>
          <a:p>
            <a:r>
              <a:rPr lang="en-US" sz="1200" b="1" dirty="0">
                <a:latin typeface="Arial" panose="020B0604020202020204" pitchFamily="34" charset="0"/>
              </a:rPr>
              <a:t>Space of face: Eigen faces</a:t>
            </a:r>
            <a:endParaRPr lang="en-IN" sz="1200" dirty="0"/>
          </a:p>
        </p:txBody>
      </p:sp>
      <p:pic>
        <p:nvPicPr>
          <p:cNvPr id="16" name="Picture 15">
            <a:extLst>
              <a:ext uri="{FF2B5EF4-FFF2-40B4-BE49-F238E27FC236}">
                <a16:creationId xmlns:a16="http://schemas.microsoft.com/office/drawing/2014/main" id="{E421B154-FD4E-CB17-F8C5-738D79C93B63}"/>
              </a:ext>
            </a:extLst>
          </p:cNvPr>
          <p:cNvPicPr>
            <a:picLocks noChangeAspect="1"/>
          </p:cNvPicPr>
          <p:nvPr/>
        </p:nvPicPr>
        <p:blipFill>
          <a:blip r:embed="rId6"/>
          <a:stretch>
            <a:fillRect/>
          </a:stretch>
        </p:blipFill>
        <p:spPr>
          <a:xfrm>
            <a:off x="8424886" y="2087289"/>
            <a:ext cx="3391194" cy="2552921"/>
          </a:xfrm>
          <a:prstGeom prst="rect">
            <a:avLst/>
          </a:prstGeom>
        </p:spPr>
      </p:pic>
      <p:sp>
        <p:nvSpPr>
          <p:cNvPr id="17" name="TextBox 16">
            <a:extLst>
              <a:ext uri="{FF2B5EF4-FFF2-40B4-BE49-F238E27FC236}">
                <a16:creationId xmlns:a16="http://schemas.microsoft.com/office/drawing/2014/main" id="{50F2B38F-3484-2356-B4EF-C61C8AFDA840}"/>
              </a:ext>
            </a:extLst>
          </p:cNvPr>
          <p:cNvSpPr txBox="1"/>
          <p:nvPr/>
        </p:nvSpPr>
        <p:spPr>
          <a:xfrm>
            <a:off x="8530850" y="4929076"/>
            <a:ext cx="3299746" cy="1015663"/>
          </a:xfrm>
          <a:prstGeom prst="rect">
            <a:avLst/>
          </a:prstGeom>
          <a:noFill/>
        </p:spPr>
        <p:txBody>
          <a:bodyPr wrap="square" rtlCol="0">
            <a:spAutoFit/>
          </a:bodyPr>
          <a:lstStyle/>
          <a:p>
            <a:r>
              <a:rPr lang="en-US" sz="1200" b="1" dirty="0">
                <a:latin typeface="Arial" panose="020B0604020202020204" pitchFamily="34" charset="0"/>
              </a:rPr>
              <a:t>The set of faces is a “subspace” of the set of images</a:t>
            </a:r>
          </a:p>
          <a:p>
            <a:r>
              <a:rPr lang="en-US" sz="1200" b="1" dirty="0">
                <a:latin typeface="Arial" panose="020B0604020202020204" pitchFamily="34" charset="0"/>
              </a:rPr>
              <a:t>We can find the best subspace using PCA</a:t>
            </a:r>
          </a:p>
          <a:p>
            <a:r>
              <a:rPr lang="en-US" sz="1200" b="1" dirty="0">
                <a:latin typeface="Arial" panose="020B0604020202020204" pitchFamily="34" charset="0"/>
              </a:rPr>
              <a:t>This is like fitting a “hyper-plane” to the set of faces</a:t>
            </a:r>
          </a:p>
        </p:txBody>
      </p:sp>
    </p:spTree>
    <p:extLst>
      <p:ext uri="{BB962C8B-B14F-4D97-AF65-F5344CB8AC3E}">
        <p14:creationId xmlns:p14="http://schemas.microsoft.com/office/powerpoint/2010/main" val="5198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B6EE-9C82-797F-6842-17D200AEC64D}"/>
              </a:ext>
            </a:extLst>
          </p:cNvPr>
          <p:cNvSpPr>
            <a:spLocks noGrp="1"/>
          </p:cNvSpPr>
          <p:nvPr>
            <p:ph type="title"/>
          </p:nvPr>
        </p:nvSpPr>
        <p:spPr/>
        <p:txBody>
          <a:bodyPr/>
          <a:lstStyle/>
          <a:p>
            <a:r>
              <a:rPr lang="en-IN" dirty="0"/>
              <a:t>Results &amp; Discussion: Case1</a:t>
            </a:r>
          </a:p>
        </p:txBody>
      </p:sp>
      <p:pic>
        <p:nvPicPr>
          <p:cNvPr id="4" name="Picture 4" descr="McMaster University - Wikipedia">
            <a:extLst>
              <a:ext uri="{FF2B5EF4-FFF2-40B4-BE49-F238E27FC236}">
                <a16:creationId xmlns:a16="http://schemas.microsoft.com/office/drawing/2014/main" id="{6CED0D81-6507-D3EE-60B8-CACCC1ADA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5842" y="43718"/>
            <a:ext cx="1430215" cy="791460"/>
          </a:xfrm>
          <a:prstGeom prst="rect">
            <a:avLst/>
          </a:prstGeom>
          <a:noFill/>
          <a:extLst>
            <a:ext uri="{909E8E84-426E-40DD-AFC4-6F175D3DCCD1}">
              <a14:hiddenFill xmlns:a14="http://schemas.microsoft.com/office/drawing/2010/main">
                <a:solidFill>
                  <a:srgbClr val="FFFFFF"/>
                </a:solidFill>
              </a14:hiddenFill>
            </a:ext>
          </a:extLst>
        </p:spPr>
      </p:pic>
      <p:sp>
        <p:nvSpPr>
          <p:cNvPr id="12" name="Frame 11">
            <a:extLst>
              <a:ext uri="{FF2B5EF4-FFF2-40B4-BE49-F238E27FC236}">
                <a16:creationId xmlns:a16="http://schemas.microsoft.com/office/drawing/2014/main" id="{51C914C0-7F2E-EE88-DDAE-9DB54AF501D0}"/>
              </a:ext>
            </a:extLst>
          </p:cNvPr>
          <p:cNvSpPr/>
          <p:nvPr/>
        </p:nvSpPr>
        <p:spPr>
          <a:xfrm>
            <a:off x="6672349" y="2337880"/>
            <a:ext cx="4613619" cy="3227268"/>
          </a:xfrm>
          <a:prstGeom prst="frame">
            <a:avLst>
              <a:gd name="adj1" fmla="val 5450"/>
            </a:avLst>
          </a:prstGeom>
          <a:scene3d>
            <a:camera prst="isometricTopUp"/>
            <a:lightRig rig="threePt" dir="t"/>
          </a:scene3d>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txBody>
          <a:bodyPr/>
          <a:lstStyle/>
          <a:p>
            <a:endParaRPr lang="en-IN" dirty="0"/>
          </a:p>
        </p:txBody>
      </p:sp>
      <p:sp>
        <p:nvSpPr>
          <p:cNvPr id="13" name="Frame 12">
            <a:extLst>
              <a:ext uri="{FF2B5EF4-FFF2-40B4-BE49-F238E27FC236}">
                <a16:creationId xmlns:a16="http://schemas.microsoft.com/office/drawing/2014/main" id="{E328578D-B195-5963-410D-E5A20F57D202}"/>
              </a:ext>
            </a:extLst>
          </p:cNvPr>
          <p:cNvSpPr/>
          <p:nvPr/>
        </p:nvSpPr>
        <p:spPr>
          <a:xfrm>
            <a:off x="684734" y="2127380"/>
            <a:ext cx="5482801" cy="3592285"/>
          </a:xfrm>
          <a:prstGeom prst="frame">
            <a:avLst>
              <a:gd name="adj1" fmla="val 5450"/>
            </a:avLst>
          </a:prstGeom>
          <a:effectLst>
            <a:glow rad="101600">
              <a:schemeClr val="accent2">
                <a:satMod val="175000"/>
                <a:alpha val="40000"/>
              </a:schemeClr>
            </a:glow>
          </a:effectLst>
          <a:scene3d>
            <a:camera prst="isometricTopUp"/>
            <a:lightRig rig="threePt" dir="t"/>
          </a:scene3d>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txBody>
          <a:bodyPr/>
          <a:lstStyle/>
          <a:p>
            <a:endParaRPr lang="en-IN" b="1">
              <a:ln w="22225">
                <a:solidFill>
                  <a:schemeClr val="accent2"/>
                </a:solidFill>
                <a:prstDash val="solid"/>
              </a:ln>
              <a:solidFill>
                <a:schemeClr val="accent2">
                  <a:lumMod val="40000"/>
                  <a:lumOff val="60000"/>
                </a:schemeClr>
              </a:solidFill>
            </a:endParaRPr>
          </a:p>
        </p:txBody>
      </p:sp>
      <p:pic>
        <p:nvPicPr>
          <p:cNvPr id="15" name="Picture 14">
            <a:extLst>
              <a:ext uri="{FF2B5EF4-FFF2-40B4-BE49-F238E27FC236}">
                <a16:creationId xmlns:a16="http://schemas.microsoft.com/office/drawing/2014/main" id="{A3C183CB-7271-15D6-841F-3B9DD5CD0D9E}"/>
              </a:ext>
            </a:extLst>
          </p:cNvPr>
          <p:cNvPicPr>
            <a:picLocks noChangeAspect="1"/>
          </p:cNvPicPr>
          <p:nvPr/>
        </p:nvPicPr>
        <p:blipFill>
          <a:blip r:embed="rId4"/>
          <a:stretch>
            <a:fillRect/>
          </a:stretch>
        </p:blipFill>
        <p:spPr>
          <a:xfrm>
            <a:off x="835748" y="2444620"/>
            <a:ext cx="5121692" cy="2967134"/>
          </a:xfrm>
          <a:prstGeom prst="rect">
            <a:avLst/>
          </a:prstGeom>
        </p:spPr>
      </p:pic>
      <p:pic>
        <p:nvPicPr>
          <p:cNvPr id="17" name="Picture 16">
            <a:extLst>
              <a:ext uri="{FF2B5EF4-FFF2-40B4-BE49-F238E27FC236}">
                <a16:creationId xmlns:a16="http://schemas.microsoft.com/office/drawing/2014/main" id="{857A0B58-64B3-6112-D36C-FC1C8AE94567}"/>
              </a:ext>
            </a:extLst>
          </p:cNvPr>
          <p:cNvPicPr>
            <a:picLocks noChangeAspect="1"/>
          </p:cNvPicPr>
          <p:nvPr/>
        </p:nvPicPr>
        <p:blipFill>
          <a:blip r:embed="rId5"/>
          <a:stretch>
            <a:fillRect/>
          </a:stretch>
        </p:blipFill>
        <p:spPr>
          <a:xfrm>
            <a:off x="6848669" y="2822791"/>
            <a:ext cx="4270886" cy="2206409"/>
          </a:xfrm>
          <a:prstGeom prst="rect">
            <a:avLst/>
          </a:prstGeom>
        </p:spPr>
      </p:pic>
      <p:sp>
        <p:nvSpPr>
          <p:cNvPr id="3" name="TextBox 2">
            <a:extLst>
              <a:ext uri="{FF2B5EF4-FFF2-40B4-BE49-F238E27FC236}">
                <a16:creationId xmlns:a16="http://schemas.microsoft.com/office/drawing/2014/main" id="{F0F2A960-41F4-80AF-F647-2834CF49E4EA}"/>
              </a:ext>
            </a:extLst>
          </p:cNvPr>
          <p:cNvSpPr txBox="1"/>
          <p:nvPr/>
        </p:nvSpPr>
        <p:spPr>
          <a:xfrm>
            <a:off x="7879982" y="5662396"/>
            <a:ext cx="3798277" cy="646331"/>
          </a:xfrm>
          <a:prstGeom prst="rect">
            <a:avLst/>
          </a:prstGeom>
          <a:noFill/>
        </p:spPr>
        <p:txBody>
          <a:bodyPr wrap="square" rtlCol="0">
            <a:spAutoFit/>
          </a:bodyPr>
          <a:lstStyle/>
          <a:p>
            <a:r>
              <a:rPr lang="en-IN" b="1" dirty="0"/>
              <a:t>Retains 99% Variance:</a:t>
            </a:r>
          </a:p>
          <a:p>
            <a:r>
              <a:rPr lang="en-IN" b="1" dirty="0"/>
              <a:t>Hence 577 components</a:t>
            </a:r>
          </a:p>
        </p:txBody>
      </p:sp>
      <p:sp>
        <p:nvSpPr>
          <p:cNvPr id="5" name="TextBox 4">
            <a:extLst>
              <a:ext uri="{FF2B5EF4-FFF2-40B4-BE49-F238E27FC236}">
                <a16:creationId xmlns:a16="http://schemas.microsoft.com/office/drawing/2014/main" id="{AA130D4D-0D43-BFC2-37A3-5087FCC743CA}"/>
              </a:ext>
            </a:extLst>
          </p:cNvPr>
          <p:cNvSpPr txBox="1"/>
          <p:nvPr/>
        </p:nvSpPr>
        <p:spPr>
          <a:xfrm>
            <a:off x="2430233" y="5768495"/>
            <a:ext cx="3798277" cy="369332"/>
          </a:xfrm>
          <a:prstGeom prst="rect">
            <a:avLst/>
          </a:prstGeom>
          <a:noFill/>
        </p:spPr>
        <p:txBody>
          <a:bodyPr wrap="square" rtlCol="0">
            <a:spAutoFit/>
          </a:bodyPr>
          <a:lstStyle/>
          <a:p>
            <a:r>
              <a:rPr lang="en-IN" b="1" dirty="0"/>
              <a:t>Eigen faces</a:t>
            </a:r>
          </a:p>
        </p:txBody>
      </p:sp>
    </p:spTree>
    <p:extLst>
      <p:ext uri="{BB962C8B-B14F-4D97-AF65-F5344CB8AC3E}">
        <p14:creationId xmlns:p14="http://schemas.microsoft.com/office/powerpoint/2010/main" val="107518521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Mesh</Template>
  <TotalTime>15327</TotalTime>
  <Words>1830</Words>
  <Application>Microsoft Office PowerPoint</Application>
  <PresentationFormat>Widescreen</PresentationFormat>
  <Paragraphs>203</Paragraphs>
  <Slides>18</Slides>
  <Notes>11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vt:i4>
      </vt:variant>
    </vt:vector>
  </HeadingPairs>
  <TitlesOfParts>
    <vt:vector size="37" baseType="lpstr">
      <vt:lpstr>American Typewriter</vt:lpstr>
      <vt:lpstr>-apple-system</vt:lpstr>
      <vt:lpstr>Arial</vt:lpstr>
      <vt:lpstr>Arial Black</vt:lpstr>
      <vt:lpstr>Bookman Old Style</vt:lpstr>
      <vt:lpstr>Calibri</vt:lpstr>
      <vt:lpstr>Courier New</vt:lpstr>
      <vt:lpstr>Franklin Gothic Book</vt:lpstr>
      <vt:lpstr>Franklin Gothic Book (Body)</vt:lpstr>
      <vt:lpstr>Helvetica Neue</vt:lpstr>
      <vt:lpstr>Inter</vt:lpstr>
      <vt:lpstr>Lato</vt:lpstr>
      <vt:lpstr>Segoe UI</vt:lpstr>
      <vt:lpstr>Söhne</vt:lpstr>
      <vt:lpstr>TimesNewRoman,Bold</vt:lpstr>
      <vt:lpstr>TimesNewRomanPSMT</vt:lpstr>
      <vt:lpstr>Verdana</vt:lpstr>
      <vt:lpstr>Wingdings</vt:lpstr>
      <vt:lpstr>Custom</vt:lpstr>
      <vt:lpstr>Face Dataset Compression &amp; Recognition using Principal Component Analysis &amp; Support  Vector Machine Algorithms</vt:lpstr>
      <vt:lpstr>How Do Computers Store Images?</vt:lpstr>
      <vt:lpstr>Introduction – LITERATURE REVIEW</vt:lpstr>
      <vt:lpstr>Introduction – LITERATURE REVIEW</vt:lpstr>
      <vt:lpstr>Data Source  (Face Database Description)</vt:lpstr>
      <vt:lpstr>Objectives</vt:lpstr>
      <vt:lpstr>Block Diagram</vt:lpstr>
      <vt:lpstr>Methodology: PCA (Principal Component Analysis)</vt:lpstr>
      <vt:lpstr>Results &amp; Discussion: Case1</vt:lpstr>
      <vt:lpstr>Results &amp; Discussion: Case1</vt:lpstr>
      <vt:lpstr>Results &amp; Discussion: Case1</vt:lpstr>
      <vt:lpstr>Methodology: (SVM) Support Vector Machine</vt:lpstr>
      <vt:lpstr>Results &amp; Discussion: Case2</vt:lpstr>
      <vt:lpstr>Results &amp; Discussion: Case2</vt:lpstr>
      <vt:lpstr>Results &amp; Discussion: Case2</vt:lpstr>
      <vt:lpstr>Conclusion &amp;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dc:title>
  <dc:creator>Vipin Chandran Muthirikkaparambil</dc:creator>
  <cp:lastModifiedBy>Vipin Chandran Muthirikkaparambil</cp:lastModifiedBy>
  <cp:revision>179</cp:revision>
  <dcterms:created xsi:type="dcterms:W3CDTF">2023-10-25T03:39:15Z</dcterms:created>
  <dcterms:modified xsi:type="dcterms:W3CDTF">2023-12-12T20:30:01Z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