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ABC9-5CF2-4240-B50F-8F869F85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56555-037C-CE48-A6CF-ED68C7C5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B3B5-98BD-E746-B576-3639113A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44FA-E358-D649-A576-212B7A1D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D8EA-9C37-EC4E-8533-580F9936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21-48EC-0D4F-A9CA-8447622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94D3A-BE5E-AB41-A482-BDF6D3F03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90AB-E0CE-F440-976E-FA4F8AFE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C48E-604B-C348-93C9-C5DA9042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5BAA-2A87-4D46-9EDA-9AADFF9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725D-BCED-DD4C-BCA5-0E0AD4419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762B9-0900-C146-8186-A5C7DB603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791A-540D-BE4E-BAE6-D438257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4648-325F-7443-B2A1-C25CB58E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E873-4AF3-3642-BD67-2C5F5EF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35D7-4B55-A441-BCA8-8027A60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8177-44C3-974C-8340-28AF0053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433F4-13B0-854D-9335-319AFC99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95C9-BE69-4949-BBBE-579EAE98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E789-DA7E-DC40-BCA5-B185021D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5078-33AB-924A-AC29-2C7BC63C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D95E4-D4D4-7C43-A4D8-114C9DC5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059C-D02D-394C-95D1-9786B38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A505-9705-FC40-A2C2-611DDB00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F31F-E08A-3A42-9A0C-EBA35BB8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DB0A-57A5-B14E-94E6-6C267066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F198-7F30-F049-BF62-A4C492FC7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7DA8C-54EE-E547-AE3E-6AAF22F9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42011-0335-2442-B1A0-B1DBF6BA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186D-487B-B049-8D23-E8CDB14E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E005-FAB6-8F4D-A6AF-41F3AB74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80F-37AD-FE41-AC8B-EF62FD2B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3D44-751C-B545-B61F-3B660402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B84FE-9582-1547-86AB-39D510CE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4A7F7-F863-E346-9690-F967B5729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C597-1489-314C-9967-23594458E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25B65-5A63-BA4A-9CFE-97A79336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65DCB-5252-F549-97D5-3B5ECF7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BA65A-BD07-E040-A13D-9DCA4C00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969B-552D-ED46-90E5-13404E63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EE1AF-B63B-4F45-B946-1FA5EC42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4A9CD-9766-844A-83D8-2E278549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4A351-AF55-0347-94DA-4B0F7B00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D825A-E449-934E-896C-C35D6983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7207D-4332-214C-BA5A-05F1FA79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320B9-B7CF-8A4A-91DA-BD3FF5F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7BE0-00CF-E64D-9690-8D9E8958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71C2-5AB5-284B-B8C2-8EAF8213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03B85-A411-1049-85CE-C46317D8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5195-1B62-0742-B89C-1AD9545D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3E9D-CBC2-6B46-8B7F-9FD1C61C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53D41-8BB2-9C42-875D-819221AB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7335-A37A-A84D-8B00-5E79D70D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1FC50-3267-EE4C-8DD1-168F69217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D96F8-6AA5-8242-9D19-5D763EDF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E15D0-1BEA-684D-970F-3804E0BB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C2FBE-978B-9140-85EC-0D5E2A1E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C4C0-7A58-7342-9E3B-1ABF186A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2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3B3A9-9F88-224A-9466-5D3B83F6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8CFA3-C358-A84D-BC85-D048C4DD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811D-4C0A-DC46-9114-BA6FD3BD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EA2C-2C72-D94C-83CD-FBB40FAECDB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23BA-BF7C-B14F-BBDE-A3E0C3EB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96362-C2BF-E640-BF4D-40867C94D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E505-D9DD-B54E-ADBB-FCAA10D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7F135-5BFF-F248-ADF2-056CD55B4539}"/>
              </a:ext>
            </a:extLst>
          </p:cNvPr>
          <p:cNvCxnSpPr>
            <a:cxnSpLocks/>
          </p:cNvCxnSpPr>
          <p:nvPr/>
        </p:nvCxnSpPr>
        <p:spPr>
          <a:xfrm>
            <a:off x="6096000" y="1071622"/>
            <a:ext cx="0" cy="26790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CA9B1-72D6-0344-B7A4-5A9C3A177587}"/>
              </a:ext>
            </a:extLst>
          </p:cNvPr>
          <p:cNvCxnSpPr>
            <a:cxnSpLocks/>
          </p:cNvCxnSpPr>
          <p:nvPr/>
        </p:nvCxnSpPr>
        <p:spPr>
          <a:xfrm flipV="1">
            <a:off x="3155795" y="2692946"/>
            <a:ext cx="2932489" cy="17675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49FDA1-C89F-9D4A-A46A-2C05EE98818B}"/>
              </a:ext>
            </a:extLst>
          </p:cNvPr>
          <p:cNvSpPr txBox="1"/>
          <p:nvPr/>
        </p:nvSpPr>
        <p:spPr>
          <a:xfrm>
            <a:off x="6912016" y="1877028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BCC42-2E22-534C-86EA-78ECCDE55FE8}"/>
              </a:ext>
            </a:extLst>
          </p:cNvPr>
          <p:cNvSpPr txBox="1"/>
          <p:nvPr/>
        </p:nvSpPr>
        <p:spPr>
          <a:xfrm>
            <a:off x="4203539" y="1877028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71DA2-EB88-AD41-B116-CA5BC2B576E0}"/>
              </a:ext>
            </a:extLst>
          </p:cNvPr>
          <p:cNvSpPr txBox="1"/>
          <p:nvPr/>
        </p:nvSpPr>
        <p:spPr>
          <a:xfrm>
            <a:off x="4697393" y="4196693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FF4DFE-2349-244C-B7F6-FEC1E05FE880}"/>
              </a:ext>
            </a:extLst>
          </p:cNvPr>
          <p:cNvCxnSpPr/>
          <p:nvPr/>
        </p:nvCxnSpPr>
        <p:spPr>
          <a:xfrm>
            <a:off x="5648446" y="1493134"/>
            <a:ext cx="879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5A41B5-6284-A44E-A9DA-E87AD9493626}"/>
              </a:ext>
            </a:extLst>
          </p:cNvPr>
          <p:cNvCxnSpPr>
            <a:cxnSpLocks/>
          </p:cNvCxnSpPr>
          <p:nvPr/>
        </p:nvCxnSpPr>
        <p:spPr>
          <a:xfrm flipV="1">
            <a:off x="7398692" y="4381359"/>
            <a:ext cx="453248" cy="7035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D58BA5-8C58-6448-9A26-A928FCD6316F}"/>
              </a:ext>
            </a:extLst>
          </p:cNvPr>
          <p:cNvSpPr txBox="1"/>
          <p:nvPr/>
        </p:nvSpPr>
        <p:spPr>
          <a:xfrm>
            <a:off x="4697393" y="1075047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DE3ED-EB24-A742-9AA9-3A9C9135E4E9}"/>
              </a:ext>
            </a:extLst>
          </p:cNvPr>
          <p:cNvSpPr txBox="1"/>
          <p:nvPr/>
        </p:nvSpPr>
        <p:spPr>
          <a:xfrm>
            <a:off x="6403694" y="1075047"/>
            <a:ext cx="14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6D8BD-60DA-154E-8142-EA3168FDAB0A}"/>
              </a:ext>
            </a:extLst>
          </p:cNvPr>
          <p:cNvSpPr txBox="1"/>
          <p:nvPr/>
        </p:nvSpPr>
        <p:spPr>
          <a:xfrm>
            <a:off x="6994543" y="5312885"/>
            <a:ext cx="14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0402A-F92E-4348-8F96-476A4B8EE106}"/>
              </a:ext>
            </a:extLst>
          </p:cNvPr>
          <p:cNvSpPr txBox="1"/>
          <p:nvPr/>
        </p:nvSpPr>
        <p:spPr>
          <a:xfrm>
            <a:off x="7988462" y="4421059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5FDB2D-C045-3648-88BB-528B801176A8}"/>
              </a:ext>
            </a:extLst>
          </p:cNvPr>
          <p:cNvCxnSpPr>
            <a:cxnSpLocks/>
          </p:cNvCxnSpPr>
          <p:nvPr/>
        </p:nvCxnSpPr>
        <p:spPr>
          <a:xfrm>
            <a:off x="5279985" y="3127060"/>
            <a:ext cx="3429117" cy="2370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EF47B3-E0F3-6041-952F-832750499FB5}"/>
              </a:ext>
            </a:extLst>
          </p:cNvPr>
          <p:cNvCxnSpPr>
            <a:cxnSpLocks/>
          </p:cNvCxnSpPr>
          <p:nvPr/>
        </p:nvCxnSpPr>
        <p:spPr>
          <a:xfrm flipH="1" flipV="1">
            <a:off x="3408674" y="3808015"/>
            <a:ext cx="449648" cy="7977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7A8388-5D25-2C45-B538-75FAAF3E0E12}"/>
              </a:ext>
            </a:extLst>
          </p:cNvPr>
          <p:cNvSpPr txBox="1"/>
          <p:nvPr/>
        </p:nvSpPr>
        <p:spPr>
          <a:xfrm>
            <a:off x="3633498" y="4832177"/>
            <a:ext cx="14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39B42-5C64-DF4F-A592-D344893095D8}"/>
              </a:ext>
            </a:extLst>
          </p:cNvPr>
          <p:cNvSpPr txBox="1"/>
          <p:nvPr/>
        </p:nvSpPr>
        <p:spPr>
          <a:xfrm>
            <a:off x="2617572" y="3438683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1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9480B868-641F-DE45-9730-D28E9E7BD763}"/>
              </a:ext>
            </a:extLst>
          </p:cNvPr>
          <p:cNvSpPr/>
          <p:nvPr/>
        </p:nvSpPr>
        <p:spPr>
          <a:xfrm rot="1933777">
            <a:off x="5497987" y="2628138"/>
            <a:ext cx="882496" cy="843418"/>
          </a:xfrm>
          <a:prstGeom prst="triangle">
            <a:avLst>
              <a:gd name="adj" fmla="val 479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AC15A6-3739-3A41-AC2B-1A4FEA02911F}"/>
              </a:ext>
            </a:extLst>
          </p:cNvPr>
          <p:cNvSpPr txBox="1"/>
          <p:nvPr/>
        </p:nvSpPr>
        <p:spPr>
          <a:xfrm>
            <a:off x="6870537" y="2692877"/>
            <a:ext cx="315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discriminant lines the region doesn’t belong to any class.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25BD54-DB95-404B-B2FE-FB37D66F5976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 flipV="1">
            <a:off x="6118381" y="3154542"/>
            <a:ext cx="752156" cy="8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4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Vishwali</dc:creator>
  <cp:lastModifiedBy>Vishwali</cp:lastModifiedBy>
  <cp:revision>2</cp:revision>
  <cp:lastPrinted>2019-02-12T00:24:44Z</cp:lastPrinted>
  <dcterms:created xsi:type="dcterms:W3CDTF">2019-02-12T00:14:10Z</dcterms:created>
  <dcterms:modified xsi:type="dcterms:W3CDTF">2019-02-12T00:37:06Z</dcterms:modified>
</cp:coreProperties>
</file>