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1" r:id="rId3"/>
    <p:sldId id="257" r:id="rId4"/>
    <p:sldId id="258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51085F-58D5-4AD2-9BA7-C90E796FB998}" type="datetimeFigureOut">
              <a:rPr lang="en-US" smtClean="0"/>
              <a:pPr/>
              <a:t>1/28/11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A67F1F-21F5-426B-A5EC-0E953EFD65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51085F-58D5-4AD2-9BA7-C90E796FB998}" type="datetimeFigureOut">
              <a:rPr lang="en-US" smtClean="0"/>
              <a:pPr/>
              <a:t>1/28/11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A67F1F-21F5-426B-A5EC-0E953EFD6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51085F-58D5-4AD2-9BA7-C90E796FB998}" type="datetimeFigureOut">
              <a:rPr lang="en-US" smtClean="0"/>
              <a:pPr/>
              <a:t>1/28/11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A67F1F-21F5-426B-A5EC-0E953EFD6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51085F-58D5-4AD2-9BA7-C90E796FB998}" type="datetimeFigureOut">
              <a:rPr lang="en-US" smtClean="0"/>
              <a:pPr/>
              <a:t>1/28/11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A67F1F-21F5-426B-A5EC-0E953EFD6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51085F-58D5-4AD2-9BA7-C90E796FB998}" type="datetimeFigureOut">
              <a:rPr lang="en-US" smtClean="0"/>
              <a:pPr/>
              <a:t>1/28/11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A67F1F-21F5-426B-A5EC-0E953EFD65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51085F-58D5-4AD2-9BA7-C90E796FB998}" type="datetimeFigureOut">
              <a:rPr lang="en-US" smtClean="0"/>
              <a:pPr/>
              <a:t>1/28/11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A67F1F-21F5-426B-A5EC-0E953EFD6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51085F-58D5-4AD2-9BA7-C90E796FB998}" type="datetimeFigureOut">
              <a:rPr lang="en-US" smtClean="0"/>
              <a:pPr/>
              <a:t>1/28/11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A67F1F-21F5-426B-A5EC-0E953EFD65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51085F-58D5-4AD2-9BA7-C90E796FB998}" type="datetimeFigureOut">
              <a:rPr lang="en-US" smtClean="0"/>
              <a:pPr/>
              <a:t>1/28/11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A67F1F-21F5-426B-A5EC-0E953EFD6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51085F-58D5-4AD2-9BA7-C90E796FB998}" type="datetimeFigureOut">
              <a:rPr lang="en-US" smtClean="0"/>
              <a:pPr/>
              <a:t>1/28/11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A67F1F-21F5-426B-A5EC-0E953EFD6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51085F-58D5-4AD2-9BA7-C90E796FB998}" type="datetimeFigureOut">
              <a:rPr lang="en-US" smtClean="0"/>
              <a:pPr/>
              <a:t>1/28/11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A67F1F-21F5-426B-A5EC-0E953EFD6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651085F-58D5-4AD2-9BA7-C90E796FB998}" type="datetimeFigureOut">
              <a:rPr lang="en-US" smtClean="0"/>
              <a:pPr/>
              <a:t>1/28/11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5AA67F1F-21F5-426B-A5EC-0E953EFD6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651085F-58D5-4AD2-9BA7-C90E796FB998}" type="datetimeFigureOut">
              <a:rPr lang="en-US" smtClean="0"/>
              <a:pPr/>
              <a:t>1/28/11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5AA67F1F-21F5-426B-A5EC-0E953EFD65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 Completion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 </a:t>
            </a:r>
            <a:r>
              <a:rPr lang="en-US" dirty="0" err="1" smtClean="0"/>
              <a:t>Vismonte</a:t>
            </a:r>
            <a:r>
              <a:rPr lang="en-US" dirty="0" smtClean="0"/>
              <a:t> and Timothy Wang</a:t>
            </a:r>
          </a:p>
          <a:p>
            <a:r>
              <a:rPr lang="en-US" dirty="0" smtClean="0"/>
              <a:t>CS 111</a:t>
            </a:r>
          </a:p>
          <a:p>
            <a:r>
              <a:rPr lang="en-US" dirty="0" smtClean="0"/>
              <a:t>Design Problem – Lab 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Opening the shell creates list of programs specified in $PATH (including “cd”, “exit”)</a:t>
            </a:r>
          </a:p>
          <a:p>
            <a:r>
              <a:rPr lang="en-US" dirty="0" smtClean="0"/>
              <a:t>Uses GNU </a:t>
            </a:r>
            <a:r>
              <a:rPr lang="en-US" b="1" dirty="0" err="1" smtClean="0"/>
              <a:t>readline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When “tab” is pressed,</a:t>
            </a:r>
            <a:br>
              <a:rPr lang="en-US" dirty="0" smtClean="0"/>
            </a:br>
            <a:r>
              <a:rPr lang="en-US" dirty="0" smtClean="0"/>
              <a:t>list of programs starting</a:t>
            </a:r>
            <a:br>
              <a:rPr lang="en-US" dirty="0" smtClean="0"/>
            </a:br>
            <a:r>
              <a:rPr lang="en-US" dirty="0" smtClean="0"/>
              <a:t>with entered characters</a:t>
            </a:r>
            <a:br>
              <a:rPr lang="en-US" dirty="0" smtClean="0"/>
            </a:br>
            <a:r>
              <a:rPr lang="en-US" dirty="0" smtClean="0"/>
              <a:t>is shown</a:t>
            </a:r>
          </a:p>
          <a:p>
            <a:r>
              <a:rPr lang="en-US" dirty="0" smtClean="0"/>
              <a:t>Also works to complete</a:t>
            </a:r>
            <a:br>
              <a:rPr lang="en-US" dirty="0" smtClean="0"/>
            </a:br>
            <a:r>
              <a:rPr lang="en-US" dirty="0" smtClean="0"/>
              <a:t>folders and files</a:t>
            </a:r>
            <a:endParaRPr lang="en-US" dirty="0" smtClean="0"/>
          </a:p>
        </p:txBody>
      </p:sp>
      <p:pic>
        <p:nvPicPr>
          <p:cNvPr id="2050" name="Picture 2" descr="http://www.creativetechs.com/iq/tip_images/TerminalApp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3505200"/>
            <a:ext cx="3676650" cy="32789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GNU </a:t>
            </a:r>
            <a:r>
              <a:rPr lang="en-US" dirty="0" err="1" smtClean="0"/>
              <a:t>readline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</a:t>
            </a:r>
            <a:r>
              <a:rPr lang="de-DE" dirty="0" smtClean="0"/>
              <a:t> *</a:t>
            </a:r>
            <a:r>
              <a:rPr lang="de-DE" dirty="0" err="1" smtClean="0"/>
              <a:t>readline</a:t>
            </a:r>
            <a:r>
              <a:rPr lang="de-DE" dirty="0" smtClean="0"/>
              <a:t>(</a:t>
            </a:r>
            <a:r>
              <a:rPr lang="de-DE" dirty="0" err="1" smtClean="0"/>
              <a:t>char</a:t>
            </a:r>
            <a:r>
              <a:rPr lang="de-DE" dirty="0" smtClean="0"/>
              <a:t> *prompt);</a:t>
            </a:r>
            <a:endParaRPr lang="en-US" dirty="0"/>
          </a:p>
          <a:p>
            <a:pPr lvl="1"/>
            <a:r>
              <a:rPr lang="en-US" dirty="0" smtClean="0"/>
              <a:t>This is the main function of the library</a:t>
            </a:r>
          </a:p>
          <a:p>
            <a:pPr lvl="1"/>
            <a:r>
              <a:rPr lang="en-US" dirty="0" smtClean="0"/>
              <a:t>Prints out the prompt and allows user to use </a:t>
            </a:r>
            <a:r>
              <a:rPr lang="en-US" dirty="0" err="1" smtClean="0"/>
              <a:t>emacs</a:t>
            </a:r>
            <a:r>
              <a:rPr lang="en-US" dirty="0" smtClean="0"/>
              <a:t> style editing when entering commands</a:t>
            </a:r>
          </a:p>
          <a:p>
            <a:r>
              <a:rPr lang="en-US" dirty="0" smtClean="0"/>
              <a:t>We can easily override existing function pointers so that we can return our own results</a:t>
            </a:r>
            <a:endParaRPr lang="de-DE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Programs in $PATH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 the $PATH </a:t>
            </a:r>
            <a:r>
              <a:rPr lang="en-US" dirty="0" err="1" smtClean="0"/>
              <a:t>var</a:t>
            </a:r>
            <a:endParaRPr lang="en-US" dirty="0" smtClean="0"/>
          </a:p>
          <a:p>
            <a:r>
              <a:rPr lang="en-US" dirty="0" smtClean="0"/>
              <a:t>Ex:</a:t>
            </a:r>
          </a:p>
          <a:p>
            <a:pPr lvl="1">
              <a:buNone/>
            </a:pPr>
            <a:r>
              <a:rPr lang="de-DE" dirty="0" smtClean="0"/>
              <a:t>	/usr/sbin:/usr/bin:/sbin:/bin</a:t>
            </a:r>
          </a:p>
          <a:p>
            <a:pPr lvl="1">
              <a:buNone/>
            </a:pPr>
            <a:r>
              <a:rPr lang="en-US" dirty="0" smtClean="0"/>
              <a:t>Directories are delimited by ‘:’</a:t>
            </a:r>
          </a:p>
          <a:p>
            <a:r>
              <a:rPr lang="en-US" dirty="0" smtClean="0"/>
              <a:t>Use </a:t>
            </a:r>
            <a:r>
              <a:rPr lang="en-US" b="1" dirty="0" smtClean="0"/>
              <a:t>DIR *</a:t>
            </a:r>
            <a:r>
              <a:rPr lang="en-US" b="1" dirty="0" err="1" smtClean="0"/>
              <a:t>opendir</a:t>
            </a:r>
            <a:r>
              <a:rPr lang="en-US" b="1" dirty="0" smtClean="0"/>
              <a:t>()</a:t>
            </a:r>
            <a:r>
              <a:rPr lang="en-US" dirty="0" smtClean="0"/>
              <a:t> and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 err="1" smtClean="0"/>
              <a:t>dirent</a:t>
            </a:r>
            <a:r>
              <a:rPr lang="en-US" b="1" dirty="0" smtClean="0"/>
              <a:t> *</a:t>
            </a:r>
            <a:r>
              <a:rPr lang="en-US" b="1" dirty="0" err="1" smtClean="0"/>
              <a:t>readdir</a:t>
            </a:r>
            <a:r>
              <a:rPr lang="en-US" b="1" dirty="0" smtClean="0"/>
              <a:t>()</a:t>
            </a:r>
          </a:p>
          <a:p>
            <a:r>
              <a:rPr lang="en-US" dirty="0" smtClean="0"/>
              <a:t>Get filename: item-&gt;</a:t>
            </a:r>
            <a:r>
              <a:rPr lang="en-US" dirty="0" err="1" smtClean="0"/>
              <a:t>d_name</a:t>
            </a:r>
            <a:endParaRPr lang="en-US" dirty="0" smtClean="0"/>
          </a:p>
          <a:p>
            <a:r>
              <a:rPr lang="en-US" dirty="0" smtClean="0"/>
              <a:t>Add each file name to our data structure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get all these commands, but how do we store them?</a:t>
            </a:r>
          </a:p>
          <a:p>
            <a:pPr lvl="1"/>
            <a:r>
              <a:rPr lang="en-US" dirty="0" smtClean="0"/>
              <a:t>Options:</a:t>
            </a:r>
          </a:p>
          <a:p>
            <a:pPr lvl="2"/>
            <a:r>
              <a:rPr lang="en-US" dirty="0" smtClean="0"/>
              <a:t>Dynamic Array</a:t>
            </a:r>
          </a:p>
          <a:p>
            <a:pPr lvl="2"/>
            <a:r>
              <a:rPr lang="en-US" dirty="0" smtClean="0"/>
              <a:t>Linked List</a:t>
            </a:r>
          </a:p>
          <a:p>
            <a:pPr lvl="2"/>
            <a:r>
              <a:rPr lang="en-US" dirty="0" smtClean="0"/>
              <a:t>Binary Search Tree</a:t>
            </a:r>
          </a:p>
          <a:p>
            <a:r>
              <a:rPr lang="en-US" dirty="0" smtClean="0"/>
              <a:t>We decided to implement a Binary Search Tree</a:t>
            </a:r>
          </a:p>
          <a:p>
            <a:pPr lvl="1"/>
            <a:r>
              <a:rPr lang="en-US" dirty="0" smtClean="0"/>
              <a:t>Why?</a:t>
            </a:r>
          </a:p>
          <a:p>
            <a:pPr lvl="2"/>
            <a:r>
              <a:rPr lang="en-US" dirty="0" smtClean="0"/>
              <a:t>Save time (big O)</a:t>
            </a:r>
          </a:p>
          <a:p>
            <a:pPr lvl="2"/>
            <a:r>
              <a:rPr lang="en-US" dirty="0" err="1" smtClean="0"/>
              <a:t>Struct</a:t>
            </a:r>
            <a:r>
              <a:rPr lang="en-US" dirty="0" smtClean="0"/>
              <a:t> would have one extra pointer over linked list</a:t>
            </a:r>
          </a:p>
          <a:p>
            <a:pPr lvl="2"/>
            <a:r>
              <a:rPr lang="en-US" dirty="0" smtClean="0"/>
              <a:t>Arrays would be hard to add and order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&lt;3 </a:t>
            </a:r>
            <a:r>
              <a:rPr lang="en-US" dirty="0" smtClean="0"/>
              <a:t>Recursion</a:t>
            </a:r>
          </a:p>
          <a:p>
            <a:pPr lvl="2"/>
            <a:r>
              <a:rPr lang="en-US" dirty="0" smtClean="0"/>
              <a:t>Finding all matching commands would be straight forward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 Other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 – arrow keys</a:t>
            </a:r>
          </a:p>
          <a:p>
            <a:r>
              <a:rPr lang="en-US" dirty="0" smtClean="0"/>
              <a:t>Color your terminal!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Exit Status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124200"/>
            <a:ext cx="7477126" cy="1833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329</TotalTime>
  <Words>193</Words>
  <Application>Microsoft Macintosh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Metro</vt:lpstr>
      <vt:lpstr>Tab Completion</vt:lpstr>
      <vt:lpstr>High-Level Specification</vt:lpstr>
      <vt:lpstr>The GNU readline library</vt:lpstr>
      <vt:lpstr>Programs in $PATH</vt:lpstr>
      <vt:lpstr>Design Issues</vt:lpstr>
      <vt:lpstr>Fun Other Stuff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 Completion</dc:title>
  <dc:creator>Tim</dc:creator>
  <cp:lastModifiedBy>Mark Vismonte</cp:lastModifiedBy>
  <cp:revision>18</cp:revision>
  <dcterms:created xsi:type="dcterms:W3CDTF">2011-01-28T04:48:23Z</dcterms:created>
  <dcterms:modified xsi:type="dcterms:W3CDTF">2011-01-28T18:20:05Z</dcterms:modified>
</cp:coreProperties>
</file>