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A85FB-AC7D-4EB7-B0C3-533199AA1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62DB9E-CC4B-4D47-BD02-1E031CD07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460FC2-4D84-4E93-A50A-138B8F7F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A2BD-3D03-4FBF-BC4C-FA00B1E578D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F875B6-563F-47C2-A035-925514FE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94315C-B430-4146-BDD5-D4D93477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A480-A262-46CB-BCCB-87BF21A778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2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26DB2-4BD2-4928-9F2F-E3D8C3AB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9895B6-7C2C-4DDD-B245-848FE54E8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29B8FB-E5C9-4373-8157-1DC26574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A2BD-3D03-4FBF-BC4C-FA00B1E578D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FCD627-EF97-47FD-A6D0-E1FE9B37E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1830BA-5CE0-40A3-9BC0-4CC0F31D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A480-A262-46CB-BCCB-87BF21A778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9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61AE76-393B-4108-BB97-6D178963A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92D1CD-D3A8-4960-BD49-10B6340F3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57239B-2142-40C1-9192-82F8F07C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A2BD-3D03-4FBF-BC4C-FA00B1E578D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8B2EB4-C790-4596-A28A-90E4B790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96518B-0F7B-43E0-89C3-34CECF81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A480-A262-46CB-BCCB-87BF21A778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23AA9-5DBD-4D17-B8B5-BEF8AE01A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C27A98-17FD-4427-B3C4-3EA121CE5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F4E9F7-FF7C-4FAA-B3F8-467353D7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A2BD-3D03-4FBF-BC4C-FA00B1E578D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1E058-E66B-4F92-A4FE-F611169D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19DE79-FA01-4AF3-A26D-511468D0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A480-A262-46CB-BCCB-87BF21A778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23CAC-5983-4B5A-9F4B-AC0C5CE2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BFC4FF-9C95-433D-B5EF-81842EE26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45B68A-5C43-4C96-852E-BE23C595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A2BD-3D03-4FBF-BC4C-FA00B1E578D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906077-DAC5-4B87-9C3F-B2398544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FDEC42-5821-40F9-B0B5-BD2F73F0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A480-A262-46CB-BCCB-87BF21A778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8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236E5-B515-4523-84FA-C6722174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878608-C0BA-4CC1-A7BD-89A8E4B93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E089C4-9B7D-40D8-946A-6CFF71616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FC6CCE-36D5-4FF2-B843-B9A6599D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A2BD-3D03-4FBF-BC4C-FA00B1E578D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29B65C-3B9F-4DD6-A08E-D291C378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71B640-DB50-4B00-8314-55F0162A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A480-A262-46CB-BCCB-87BF21A778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0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533FF-5595-4930-AC8A-54DE6EBC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0AEB45-D649-491D-956D-A716551F1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219874-8CE0-4D2A-9D11-57658DCC1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BEB4936-EBCD-4E57-83C1-3593610E2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E54AAC4-971D-4B78-BB85-D7348A6B9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763BE87-D936-4A87-A607-55C89DCE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A2BD-3D03-4FBF-BC4C-FA00B1E578D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3EA65A-A68B-4F54-ADD6-F745857F4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93E3088-87F5-4D03-A184-4872490B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A480-A262-46CB-BCCB-87BF21A778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6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DA84D-649F-48DE-BC91-B1753749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4557B8-33C5-4058-9849-9D75E711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A2BD-3D03-4FBF-BC4C-FA00B1E578D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8C28ED-40FF-45F3-AFBC-AC6E5022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3584083-3792-444C-926C-CDC92389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A480-A262-46CB-BCCB-87BF21A778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1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38BA4F-A727-4C05-9C92-6BCCEA3EA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A2BD-3D03-4FBF-BC4C-FA00B1E578D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711CBEC-90F0-44DB-823A-173CED0D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126166-BB6F-4DDE-BD8A-D1DFDA0F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A480-A262-46CB-BCCB-87BF21A778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4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6BF8A-C97C-4230-9B65-BBC36C522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7D32A2-1D4A-4573-99AF-87BFE8D75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2217DA-FE9E-439B-9612-C33E69460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0C7113-2A1E-4C4E-AB07-6F084C46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A2BD-3D03-4FBF-BC4C-FA00B1E578D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5EF1B8-A768-4B55-AE36-6DC4D9DC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82CC16-CBC4-4B37-BC93-AF5662DE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A480-A262-46CB-BCCB-87BF21A778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6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A86AD-F899-4047-A434-EF80679E0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5AA3AD-5BA7-441B-8C46-935ACE4FF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DF495D-3865-4284-9EE9-21D9FA7D7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36F4C0-B1AA-4670-9B21-F39592289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A2BD-3D03-4FBF-BC4C-FA00B1E578D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8578DA-8F47-432F-9067-788E42B34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FF2A2A-98FB-4E9A-A4E2-D3881625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A480-A262-46CB-BCCB-87BF21A778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9194F2D-9B18-447A-8B7B-E33C8E7BE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5406A3-98C5-42AB-BD16-8E289F899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959E46-AE9C-474E-8333-2B7A6AE2B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EA2BD-3D03-4FBF-BC4C-FA00B1E578D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7D447E-04ED-40A2-BE3B-C86E9623A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FDC921-CD0D-4C3F-BD2B-D9C38E2F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2A480-A262-46CB-BCCB-87BF21A778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6D6DA-544E-4565-BA39-1F5AB52EA6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2CF08A-99FD-4D6F-A030-60AE6874CE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58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F3694-BD14-43C6-9E51-30332260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Lin2020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84495C-C0EE-49FF-97B9-4B52D6A27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Individual Tree Crown Delineation Method for High Resolution Multispectral Imagery</a:t>
            </a:r>
          </a:p>
          <a:p>
            <a:r>
              <a:rPr lang="en-US" dirty="0"/>
              <a:t>Method of delineation using mathematical morphological method to obtain a morphological gradient also using spectral angle mapper (SAM), identify treetops from 3 scales, </a:t>
            </a:r>
            <a:r>
              <a:rPr lang="en-US" dirty="0" err="1"/>
              <a:t>sementing</a:t>
            </a:r>
            <a:r>
              <a:rPr lang="en-US" dirty="0"/>
              <a:t> gradient image using a marker-controlled watershed.</a:t>
            </a:r>
          </a:p>
          <a:p>
            <a:r>
              <a:rPr lang="en-US" dirty="0"/>
              <a:t>Segmentation and delineation called SMS</a:t>
            </a:r>
          </a:p>
        </p:txBody>
      </p:sp>
    </p:spTree>
    <p:extLst>
      <p:ext uri="{BB962C8B-B14F-4D97-AF65-F5344CB8AC3E}">
        <p14:creationId xmlns:p14="http://schemas.microsoft.com/office/powerpoint/2010/main" val="40922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3BA2C-3234-4D0A-8723-EBBB70C0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LeCun98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FC0CA9-9BBA-42C8-BACB-7304E36D4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Red Neuronal Convolucional</a:t>
            </a:r>
          </a:p>
          <a:p>
            <a:r>
              <a:rPr lang="es-ES" dirty="0" err="1"/>
              <a:t>LeNets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4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DE8B9-A9BB-4B72-938F-66535C2C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Krizhevsky2012.pdf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07D69C-1ACF-4838-9F89-A14F10F72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Dropout</a:t>
            </a:r>
            <a:endParaRPr lang="es-ES" dirty="0"/>
          </a:p>
          <a:p>
            <a:r>
              <a:rPr lang="es-ES" dirty="0" err="1"/>
              <a:t>Slicing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overlap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9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77F44-9840-4698-8276-8C87DF21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Lin2014.pdf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9BF1C7-8E8F-4D17-A6FE-F8BFB61CE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NIN</a:t>
            </a:r>
          </a:p>
          <a:p>
            <a:r>
              <a:rPr lang="es-ES" dirty="0" err="1"/>
              <a:t>Perceptron</a:t>
            </a:r>
            <a:r>
              <a:rPr lang="es-ES" dirty="0"/>
              <a:t> </a:t>
            </a:r>
            <a:r>
              <a:rPr lang="es-ES" dirty="0" err="1"/>
              <a:t>Layers</a:t>
            </a:r>
            <a:r>
              <a:rPr lang="es-ES" dirty="0"/>
              <a:t> </a:t>
            </a:r>
            <a:r>
              <a:rPr lang="es-ES" dirty="0" err="1"/>
              <a:t>instead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fixed</a:t>
            </a:r>
            <a:r>
              <a:rPr lang="es-ES" dirty="0"/>
              <a:t> </a:t>
            </a:r>
            <a:r>
              <a:rPr lang="es-ES" dirty="0" err="1"/>
              <a:t>filters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kernels</a:t>
            </a:r>
            <a:r>
              <a:rPr lang="en-US" dirty="0"/>
              <a:t> and average pooling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944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633C-7AF5-4028-9B14-1E7F5E9D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Simonyan2014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694724-7406-4B49-941C-85A692EB0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Deep and </a:t>
            </a:r>
            <a:r>
              <a:rPr lang="es-ES" dirty="0" err="1"/>
              <a:t>small</a:t>
            </a:r>
            <a:r>
              <a:rPr lang="es-ES" dirty="0"/>
              <a:t> </a:t>
            </a:r>
            <a:r>
              <a:rPr lang="es-ES" dirty="0" err="1"/>
              <a:t>kernels</a:t>
            </a:r>
            <a:r>
              <a:rPr lang="es-ES" dirty="0"/>
              <a:t> 3x3</a:t>
            </a:r>
          </a:p>
          <a:p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C1C84B-5CBD-4E2E-92C9-205B0CEC6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9363"/>
            <a:ext cx="363456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2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41C32-36D9-455D-8A0B-E40CCA74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He2015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D2ADCB-F596-4B72-AEF7-9DA28C7D7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Residual </a:t>
            </a:r>
            <a:r>
              <a:rPr lang="es-ES" dirty="0" err="1"/>
              <a:t>Lerning</a:t>
            </a:r>
            <a:r>
              <a:rPr lang="es-ES" dirty="0"/>
              <a:t> </a:t>
            </a:r>
            <a:r>
              <a:rPr lang="es-ES" dirty="0" err="1"/>
              <a:t>creating</a:t>
            </a:r>
            <a:r>
              <a:rPr lang="es-ES" dirty="0"/>
              <a:t> </a:t>
            </a:r>
            <a:r>
              <a:rPr lang="es-ES" dirty="0" err="1"/>
              <a:t>activation</a:t>
            </a:r>
            <a:r>
              <a:rPr lang="es-ES" dirty="0"/>
              <a:t> </a:t>
            </a:r>
            <a:r>
              <a:rPr lang="es-ES" dirty="0" err="1"/>
              <a:t>functions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depends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previous</a:t>
            </a:r>
            <a:r>
              <a:rPr lang="es-ES" dirty="0"/>
              <a:t> </a:t>
            </a:r>
            <a:r>
              <a:rPr lang="es-ES" dirty="0" err="1"/>
              <a:t>layer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layer</a:t>
            </a:r>
            <a:r>
              <a:rPr lang="es-ES" dirty="0"/>
              <a:t> </a:t>
            </a:r>
            <a:r>
              <a:rPr lang="es-ES" dirty="0" err="1"/>
              <a:t>before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,  </a:t>
            </a:r>
            <a:r>
              <a:rPr lang="es-ES" dirty="0" err="1"/>
              <a:t>Improves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more </a:t>
            </a:r>
            <a:r>
              <a:rPr lang="es-ES" dirty="0" err="1"/>
              <a:t>layers</a:t>
            </a:r>
            <a:r>
              <a:rPr lang="es-ES" dirty="0"/>
              <a:t> &gt; 30 </a:t>
            </a:r>
            <a:r>
              <a:rPr lang="es-ES" dirty="0" err="1"/>
              <a:t>Layers</a:t>
            </a:r>
            <a:r>
              <a:rPr lang="es-E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8FA62-8F60-4FC8-AA58-2DD5E9E9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Szagedy2015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AB76DF-891A-494F-99E5-7F7D6A40A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GoogLeNet</a:t>
            </a:r>
            <a:endParaRPr lang="es-ES" dirty="0"/>
          </a:p>
          <a:p>
            <a:r>
              <a:rPr lang="es-ES" dirty="0" err="1"/>
              <a:t>Inception</a:t>
            </a:r>
            <a:r>
              <a:rPr lang="es-ES" dirty="0"/>
              <a:t> Network</a:t>
            </a:r>
          </a:p>
          <a:p>
            <a:r>
              <a:rPr lang="es-ES" dirty="0"/>
              <a:t>22 </a:t>
            </a:r>
            <a:r>
              <a:rPr lang="es-ES" dirty="0" err="1"/>
              <a:t>Layers</a:t>
            </a:r>
            <a:r>
              <a:rPr lang="es-ES" dirty="0"/>
              <a:t> </a:t>
            </a:r>
          </a:p>
          <a:p>
            <a:r>
              <a:rPr lang="es-ES" dirty="0" err="1"/>
              <a:t>Kind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Network in Network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convolutions</a:t>
            </a:r>
            <a:r>
              <a:rPr lang="es-E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26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0BB6F-1A21-4C08-96AF-E7CA189F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Fromm2020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9E0E48-D349-4F6B-84ED-D6A674EC5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Automated Detection of Conifer Seedlings in Drone Imagery Using Convolutional Neural Networks</a:t>
            </a:r>
          </a:p>
          <a:p>
            <a:r>
              <a:rPr lang="en-US" dirty="0"/>
              <a:t>Drone flying 5 m above</a:t>
            </a:r>
          </a:p>
          <a:p>
            <a:r>
              <a:rPr lang="en-US" dirty="0"/>
              <a:t>512x512 image for every tile</a:t>
            </a:r>
          </a:p>
          <a:p>
            <a:r>
              <a:rPr lang="en-US" dirty="0"/>
              <a:t>100x100 bounding box for seeding</a:t>
            </a:r>
          </a:p>
          <a:p>
            <a:r>
              <a:rPr lang="en-US" dirty="0"/>
              <a:t>Annotation: Tool </a:t>
            </a:r>
            <a:r>
              <a:rPr lang="en-US" dirty="0" err="1"/>
              <a:t>LabelImg</a:t>
            </a:r>
            <a:r>
              <a:rPr lang="en-US" dirty="0"/>
              <a:t>, 200 bounding boxes(bb) manual, trained object detection model to automatically create another bounding boxes and then fine </a:t>
            </a:r>
            <a:r>
              <a:rPr lang="en-US" dirty="0" err="1"/>
              <a:t>tunning</a:t>
            </a:r>
            <a:r>
              <a:rPr lang="en-US" dirty="0"/>
              <a:t> the bb, result 3940 bb on 9415 tiles.</a:t>
            </a:r>
          </a:p>
          <a:p>
            <a:r>
              <a:rPr lang="en-US" dirty="0"/>
              <a:t>Object Detection: faster </a:t>
            </a:r>
            <a:r>
              <a:rPr lang="en-US" dirty="0" err="1"/>
              <a:t>RCNNm</a:t>
            </a:r>
            <a:r>
              <a:rPr lang="en-US" dirty="0"/>
              <a:t> R-FCN and SSD</a:t>
            </a:r>
          </a:p>
          <a:p>
            <a:r>
              <a:rPr lang="en-US" dirty="0"/>
              <a:t>Pre-</a:t>
            </a:r>
            <a:r>
              <a:rPr lang="en-US" dirty="0" err="1"/>
              <a:t>Trainig</a:t>
            </a:r>
            <a:r>
              <a:rPr lang="en-US" dirty="0"/>
              <a:t> with MS-COCO for transfer learning in the lower layers</a:t>
            </a:r>
          </a:p>
          <a:p>
            <a:r>
              <a:rPr lang="en-US" dirty="0"/>
              <a:t>Data </a:t>
            </a:r>
            <a:r>
              <a:rPr lang="en-US" dirty="0" err="1"/>
              <a:t>Augmentation:Rotation</a:t>
            </a:r>
            <a:r>
              <a:rPr lang="en-US" dirty="0"/>
              <a:t>, flips and cropping</a:t>
            </a:r>
          </a:p>
          <a:p>
            <a:r>
              <a:rPr lang="en-US" dirty="0"/>
              <a:t>RGB data</a:t>
            </a:r>
          </a:p>
        </p:txBody>
      </p:sp>
    </p:spTree>
    <p:extLst>
      <p:ext uri="{BB962C8B-B14F-4D97-AF65-F5344CB8AC3E}">
        <p14:creationId xmlns:p14="http://schemas.microsoft.com/office/powerpoint/2010/main" val="290536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E3A52-5C37-427A-A902-2FB32CCF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Karel2020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E72B9F-5203-49B8-898B-45F854A8B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High Density Point Clouds from UAV Laser Scanning for Automatic Tree Stem Detection and Direct Diameter Measurement</a:t>
            </a:r>
          </a:p>
          <a:p>
            <a:r>
              <a:rPr lang="en-US" dirty="0"/>
              <a:t>LiDAR data</a:t>
            </a:r>
          </a:p>
          <a:p>
            <a:r>
              <a:rPr lang="en-US" dirty="0"/>
              <a:t>Circle fitting fit cross sections along the stems: Hough transform, random sample consensus, RANSAC, robust least trimmed squares RLTS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927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3246</TotalTime>
  <Words>265</Words>
  <Application>Microsoft Office PowerPoint</Application>
  <PresentationFormat>Panorámica</PresentationFormat>
  <Paragraphs>36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LeCun98</vt:lpstr>
      <vt:lpstr>Krizhevsky2012.pdf</vt:lpstr>
      <vt:lpstr>Lin2014.pdf</vt:lpstr>
      <vt:lpstr>Simonyan2014</vt:lpstr>
      <vt:lpstr>He2015</vt:lpstr>
      <vt:lpstr>Szagedy2015</vt:lpstr>
      <vt:lpstr>Fromm2020</vt:lpstr>
      <vt:lpstr>Karel2020</vt:lpstr>
      <vt:lpstr>Lin2020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mvjluis@gmail.com</dc:creator>
  <cp:lastModifiedBy>mvjluis@gmail.com</cp:lastModifiedBy>
  <cp:revision>17</cp:revision>
  <dcterms:created xsi:type="dcterms:W3CDTF">2020-04-15T04:44:37Z</dcterms:created>
  <dcterms:modified xsi:type="dcterms:W3CDTF">2020-04-21T02:05:12Z</dcterms:modified>
</cp:coreProperties>
</file>