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267" r:id="rId4"/>
    <p:sldId id="309" r:id="rId5"/>
    <p:sldId id="269" r:id="rId6"/>
    <p:sldId id="270" r:id="rId7"/>
    <p:sldId id="310" r:id="rId8"/>
    <p:sldId id="311" r:id="rId9"/>
    <p:sldId id="312" r:id="rId10"/>
    <p:sldId id="31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9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86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9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32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7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5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3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3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4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1B62-F55D-4E99-8D91-1CF7AF515CD0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175371-0410-40AE-A4E7-BB099E319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23878B-FC1C-47E1-B2BC-A23E720CC504}"/>
              </a:ext>
            </a:extLst>
          </p:cNvPr>
          <p:cNvSpPr txBox="1"/>
          <p:nvPr/>
        </p:nvSpPr>
        <p:spPr>
          <a:xfrm>
            <a:off x="2697057" y="585271"/>
            <a:ext cx="7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PROJECT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6AD59-C7C3-4E58-A59F-1BC4B36B31D1}"/>
              </a:ext>
            </a:extLst>
          </p:cNvPr>
          <p:cNvSpPr txBox="1"/>
          <p:nvPr/>
        </p:nvSpPr>
        <p:spPr>
          <a:xfrm>
            <a:off x="8577779" y="5374247"/>
            <a:ext cx="3993159" cy="67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+mj-lt"/>
                <a:cs typeface="Times New Roman" pitchFamily="18" charset="0"/>
              </a:rPr>
              <a:t>PRESENTED BY</a:t>
            </a:r>
          </a:p>
          <a:p>
            <a:pPr algn="ctr">
              <a:lnSpc>
                <a:spcPct val="150000"/>
              </a:lnSpc>
            </a:pPr>
            <a:r>
              <a:rPr lang="en-US" sz="1300" b="1" dirty="0">
                <a:latin typeface="+mj-lt"/>
                <a:cs typeface="Times New Roman" pitchFamily="18" charset="0"/>
              </a:rPr>
              <a:t>-M Venkata Kalyan</a:t>
            </a:r>
            <a:endParaRPr lang="en-IN" sz="1300" b="1" dirty="0">
              <a:latin typeface="+mj-lt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5EE65-E072-BBF3-9FE8-9E43CE759D5E}"/>
              </a:ext>
            </a:extLst>
          </p:cNvPr>
          <p:cNvSpPr txBox="1"/>
          <p:nvPr/>
        </p:nvSpPr>
        <p:spPr>
          <a:xfrm>
            <a:off x="2763192" y="2979759"/>
            <a:ext cx="7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JUKEBOX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60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3639C-8FD5-CB18-E1AD-BD6B33BE1D92}"/>
              </a:ext>
            </a:extLst>
          </p:cNvPr>
          <p:cNvSpPr txBox="1"/>
          <p:nvPr/>
        </p:nvSpPr>
        <p:spPr>
          <a:xfrm>
            <a:off x="1525395" y="793318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CLASSES(POJO)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C896-DD09-897B-5765-A622D22037E0}"/>
              </a:ext>
            </a:extLst>
          </p:cNvPr>
          <p:cNvSpPr txBox="1">
            <a:spLocks/>
          </p:cNvSpPr>
          <p:nvPr/>
        </p:nvSpPr>
        <p:spPr>
          <a:xfrm>
            <a:off x="1525395" y="1737418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SONGS</a:t>
            </a:r>
          </a:p>
          <a:p>
            <a:r>
              <a:rPr lang="en-IN" dirty="0"/>
              <a:t>PODCASTS</a:t>
            </a:r>
          </a:p>
          <a:p>
            <a:r>
              <a:rPr lang="en-IN" dirty="0"/>
              <a:t>PLAYLISTS</a:t>
            </a:r>
          </a:p>
          <a:p>
            <a:r>
              <a:rPr lang="en-IN" dirty="0"/>
              <a:t>AUDIO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21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622" y="2807368"/>
            <a:ext cx="9900401" cy="962527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8600000"/>
            </a:lightRig>
          </a:scene3d>
          <a:sp3d>
            <a:bevelT w="114300" prst="hardEdge"/>
          </a:sp3d>
        </p:spPr>
        <p:txBody>
          <a:bodyPr>
            <a:normAutofit/>
            <a:sp3d extrusionH="57150">
              <a:bevelT w="38100" h="38100"/>
            </a:sp3d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61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CBD4-91BF-466F-B046-9A91A739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775112"/>
            <a:ext cx="8911687" cy="466459"/>
          </a:xfrm>
        </p:spPr>
        <p:txBody>
          <a:bodyPr>
            <a:normAutofit/>
          </a:bodyPr>
          <a:lstStyle/>
          <a:p>
            <a:r>
              <a:rPr lang="en-IN" sz="2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FAF9-2FCD-49A4-92A5-424D4058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810" y="1815056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/>
              <a:t>INTRODUCTION TO EXISTING JUKEBOX</a:t>
            </a:r>
          </a:p>
          <a:p>
            <a:r>
              <a:rPr lang="en-IN" dirty="0"/>
              <a:t>ADVANTAGES OF MODERN JUKEBOX</a:t>
            </a:r>
          </a:p>
          <a:p>
            <a:r>
              <a:rPr lang="en-IN" dirty="0"/>
              <a:t>ENTITY RELATIONSHIP DIAGRAM</a:t>
            </a:r>
          </a:p>
          <a:p>
            <a:r>
              <a:rPr lang="en-IN" dirty="0"/>
              <a:t>SCHEMA DIAGRAM</a:t>
            </a:r>
          </a:p>
          <a:p>
            <a:r>
              <a:rPr lang="en-IN" dirty="0"/>
              <a:t>CLASS DIAGRAM</a:t>
            </a:r>
          </a:p>
          <a:p>
            <a:r>
              <a:rPr lang="en-IN" dirty="0"/>
              <a:t>IMPLEMENTATION CLASSES</a:t>
            </a:r>
          </a:p>
          <a:p>
            <a:r>
              <a:rPr lang="en-IN" dirty="0"/>
              <a:t>DAO CLASSES</a:t>
            </a:r>
          </a:p>
          <a:p>
            <a:r>
              <a:rPr lang="en-IN" dirty="0"/>
              <a:t>MODEL CLASSES</a:t>
            </a:r>
          </a:p>
          <a:p>
            <a:r>
              <a:rPr lang="en-IN" dirty="0"/>
              <a:t>OUTPUTS OF MMODERN JUKEBOX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0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7665" y="773951"/>
            <a:ext cx="50358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IN" b="1" dirty="0"/>
              <a:t> TO EXISTING JUKEBOX</a:t>
            </a:r>
          </a:p>
          <a:p>
            <a:pPr algn="ctr"/>
            <a:endParaRPr lang="en-IN" b="1" dirty="0"/>
          </a:p>
        </p:txBody>
      </p:sp>
      <p:pic>
        <p:nvPicPr>
          <p:cNvPr id="1026" name="Picture 2" descr="jukebox - Wiktionary">
            <a:extLst>
              <a:ext uri="{FF2B5EF4-FFF2-40B4-BE49-F238E27FC236}">
                <a16:creationId xmlns:a16="http://schemas.microsoft.com/office/drawing/2014/main" id="{972A7125-CB36-623B-3D81-69DD8B6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60" y="1451059"/>
            <a:ext cx="3349146" cy="415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EA5E3-7229-263D-55C2-A29F8F4E06BB}"/>
              </a:ext>
            </a:extLst>
          </p:cNvPr>
          <p:cNvSpPr txBox="1"/>
          <p:nvPr/>
        </p:nvSpPr>
        <p:spPr>
          <a:xfrm>
            <a:off x="1871932" y="2820838"/>
            <a:ext cx="470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JUKEBOX IS USED TO PLAY SONGS AS USER CHOICE FOR UNLIMITED ENTERTAINMENT</a:t>
            </a:r>
          </a:p>
        </p:txBody>
      </p:sp>
    </p:spTree>
    <p:extLst>
      <p:ext uri="{BB962C8B-B14F-4D97-AF65-F5344CB8AC3E}">
        <p14:creationId xmlns:p14="http://schemas.microsoft.com/office/powerpoint/2010/main" val="17465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B4D589-354B-26B1-2D0F-F3ADC98EDF85}"/>
              </a:ext>
            </a:extLst>
          </p:cNvPr>
          <p:cNvSpPr txBox="1">
            <a:spLocks/>
          </p:cNvSpPr>
          <p:nvPr/>
        </p:nvSpPr>
        <p:spPr>
          <a:xfrm>
            <a:off x="1527523" y="775112"/>
            <a:ext cx="8911687" cy="4664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A</a:t>
            </a:r>
            <a:r>
              <a:rPr lang="en-IN" sz="2000" b="1" dirty="0"/>
              <a:t>DVANTAGES OF MODERN JUKEBOX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ACDEEC-74C0-6AA7-8F60-D3A471A9D631}"/>
              </a:ext>
            </a:extLst>
          </p:cNvPr>
          <p:cNvSpPr txBox="1">
            <a:spLocks/>
          </p:cNvSpPr>
          <p:nvPr/>
        </p:nvSpPr>
        <p:spPr>
          <a:xfrm>
            <a:off x="1868866" y="2305266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USER CAN CREATE AN ACCOUNT</a:t>
            </a:r>
          </a:p>
          <a:p>
            <a:r>
              <a:rPr lang="en-IN" dirty="0"/>
              <a:t>USER CAN CREATE MULTIPLE PLAYLIST</a:t>
            </a:r>
          </a:p>
          <a:p>
            <a:r>
              <a:rPr lang="en-IN" dirty="0"/>
              <a:t>USER CAN PLAY SONGS</a:t>
            </a:r>
          </a:p>
          <a:p>
            <a:r>
              <a:rPr lang="en-IN" dirty="0"/>
              <a:t>USER CAN PLAY PLAYLIST</a:t>
            </a:r>
          </a:p>
          <a:p>
            <a:r>
              <a:rPr lang="en-IN" dirty="0"/>
              <a:t>USER CAN PLAY PODCASTS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4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5395" y="793318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CE6DA-A6BE-9505-C6AB-B875B4CF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95" y="1508956"/>
            <a:ext cx="9954883" cy="47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728221-0425-4F50-BC8F-C3E6FC1BA376}"/>
              </a:ext>
            </a:extLst>
          </p:cNvPr>
          <p:cNvSpPr txBox="1"/>
          <p:nvPr/>
        </p:nvSpPr>
        <p:spPr>
          <a:xfrm>
            <a:off x="1525395" y="793318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IN" dirty="0"/>
              <a:t>CHEMA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47291-C166-4F97-E60B-7E906566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1526875"/>
            <a:ext cx="8928340" cy="49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DC854-F0B8-82D9-359E-C6668053F6AD}"/>
              </a:ext>
            </a:extLst>
          </p:cNvPr>
          <p:cNvSpPr txBox="1"/>
          <p:nvPr/>
        </p:nvSpPr>
        <p:spPr>
          <a:xfrm>
            <a:off x="1525395" y="793318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CLASS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9E1A9-262D-D3A1-ED44-F60D4DE36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1354346"/>
            <a:ext cx="10595676" cy="48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8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816C1-E3EE-984D-9155-0DFDE05A3B89}"/>
              </a:ext>
            </a:extLst>
          </p:cNvPr>
          <p:cNvSpPr txBox="1"/>
          <p:nvPr/>
        </p:nvSpPr>
        <p:spPr>
          <a:xfrm>
            <a:off x="1525395" y="793318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848E-E985-1994-D809-3242E3D2B855}"/>
              </a:ext>
            </a:extLst>
          </p:cNvPr>
          <p:cNvSpPr txBox="1">
            <a:spLocks/>
          </p:cNvSpPr>
          <p:nvPr/>
        </p:nvSpPr>
        <p:spPr>
          <a:xfrm>
            <a:off x="1525395" y="1444121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JUKEBOX</a:t>
            </a:r>
          </a:p>
          <a:p>
            <a:pPr lvl="1"/>
            <a:r>
              <a:rPr lang="en-IN" sz="1200" dirty="0"/>
              <a:t>OPERAIONS LIKE SONGS,PLAYLISTS,PLAYAUDIO,PODCASTS</a:t>
            </a:r>
          </a:p>
          <a:p>
            <a:r>
              <a:rPr lang="en-IN" dirty="0"/>
              <a:t>PLAYLISTIMPLEMENT</a:t>
            </a:r>
          </a:p>
          <a:p>
            <a:pPr lvl="1"/>
            <a:r>
              <a:rPr lang="en-IN" sz="1200" dirty="0"/>
              <a:t>CREATE PLAYLIST, , DELETE PLAYLIST, INSERT A SONG, A PODCAST, AN ALBUM,SHOW PLAYLIST CONTENT</a:t>
            </a:r>
            <a:endParaRPr lang="en-IN" sz="1000" dirty="0"/>
          </a:p>
          <a:p>
            <a:r>
              <a:rPr lang="en-IN" dirty="0"/>
              <a:t>SONGIMPLEMENTATION</a:t>
            </a:r>
          </a:p>
          <a:p>
            <a:pPr lvl="1"/>
            <a:r>
              <a:rPr lang="en-IN" sz="1200" dirty="0"/>
              <a:t>SEARCH A SONG BASED ON ID,NAME,ARTIST,ALBUM,GENRE, DISPLAY ALL SONGS</a:t>
            </a:r>
          </a:p>
          <a:p>
            <a:r>
              <a:rPr lang="en-IN" dirty="0"/>
              <a:t>PODCASTIMPLEMENTATION</a:t>
            </a:r>
          </a:p>
          <a:p>
            <a:pPr lvl="1"/>
            <a:r>
              <a:rPr lang="en-IN" sz="1200" dirty="0"/>
              <a:t>SEARCH A PODCAST BASED ON ID,NAME,CELEBRITY,DATE, DISPLAY ALL PODCASTS</a:t>
            </a:r>
          </a:p>
          <a:p>
            <a:r>
              <a:rPr lang="en-IN" dirty="0"/>
              <a:t>PLAYMUSIC</a:t>
            </a:r>
          </a:p>
          <a:p>
            <a:pPr lvl="1"/>
            <a:r>
              <a:rPr lang="en-IN" sz="1200" dirty="0"/>
              <a:t>PLAY,PAUSE,NEXT,PREVIOUS,RESUME,RESTART,EXIT;</a:t>
            </a:r>
          </a:p>
        </p:txBody>
      </p:sp>
    </p:spTree>
    <p:extLst>
      <p:ext uri="{BB962C8B-B14F-4D97-AF65-F5344CB8AC3E}">
        <p14:creationId xmlns:p14="http://schemas.microsoft.com/office/powerpoint/2010/main" val="13656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B4AAC-6EAD-D4FC-6D39-CFF7D0103659}"/>
              </a:ext>
            </a:extLst>
          </p:cNvPr>
          <p:cNvSpPr txBox="1"/>
          <p:nvPr/>
        </p:nvSpPr>
        <p:spPr>
          <a:xfrm>
            <a:off x="1525395" y="793318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DAO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73D8-1FC3-8B41-E3C0-F56FA5F7CBB8}"/>
              </a:ext>
            </a:extLst>
          </p:cNvPr>
          <p:cNvSpPr txBox="1">
            <a:spLocks/>
          </p:cNvSpPr>
          <p:nvPr/>
        </p:nvSpPr>
        <p:spPr>
          <a:xfrm>
            <a:off x="1525395" y="1737418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USERDAO</a:t>
            </a:r>
          </a:p>
          <a:p>
            <a:r>
              <a:rPr lang="en-IN" dirty="0"/>
              <a:t>PODCASTDAO</a:t>
            </a:r>
          </a:p>
          <a:p>
            <a:r>
              <a:rPr lang="en-IN" dirty="0"/>
              <a:t>SONGSDAO</a:t>
            </a:r>
          </a:p>
          <a:p>
            <a:r>
              <a:rPr lang="en-IN" dirty="0"/>
              <a:t>PLAYLISTSDAO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470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608</TotalTime>
  <Words>191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OF HEATING PROCESS IN A FURNACE USING CONTROL CHARTS</dc:title>
  <dc:creator>Marupilli Venkat K</dc:creator>
  <cp:lastModifiedBy>VenkataKalyan Marupilli</cp:lastModifiedBy>
  <cp:revision>36</cp:revision>
  <dcterms:created xsi:type="dcterms:W3CDTF">2021-02-20T17:37:39Z</dcterms:created>
  <dcterms:modified xsi:type="dcterms:W3CDTF">2022-08-19T07:34:28Z</dcterms:modified>
</cp:coreProperties>
</file>