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DF8250B-3E26-4C58-988A-BBDC5156E8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EV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470C84-22C9-4B1E-9CF0-7C733389A4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27-05-2024 09:13:59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 Analysis" id="2" name="slide2">
            <a:extLst>
              <a:ext uri="{FF2B5EF4-FFF2-40B4-BE49-F238E27FC236}">
                <a16:creationId xmlns:a16="http://schemas.microsoft.com/office/drawing/2014/main" id="{D62A328A-95CF-4893-A908-F923A4BF8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2024-05-27T03:44:00Z</dcterms:created>
  <dcterms:modified xsi:type="dcterms:W3CDTF">2024-05-27T03:44:00Z</dcterms:modified>
</cp:coreProperties>
</file>