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3F9F4F-870B-4241-BE63-281AF731AAB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8ED998-720F-4000-AC65-A1DC3C03FD7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20-04-2024 21:30:49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vs Dash board" id="2" name="slide2">
            <a:extLst>
              <a:ext uri="{FF2B5EF4-FFF2-40B4-BE49-F238E27FC236}">
                <a16:creationId xmlns:a16="http://schemas.microsoft.com/office/drawing/2014/main" id="{E408B02D-F277-4ABF-86E7-6B2A96605D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2024-04-20T16:00:49Z</dcterms:created>
  <dcterms:modified xsi:type="dcterms:W3CDTF">2024-04-20T16:00:49Z</dcterms:modified>
</cp:coreProperties>
</file>