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8" r:id="rId7"/>
    <p:sldId id="258" r:id="rId8"/>
    <p:sldId id="281" r:id="rId9"/>
    <p:sldId id="280" r:id="rId10"/>
    <p:sldId id="282" r:id="rId11"/>
    <p:sldId id="292" r:id="rId12"/>
    <p:sldId id="286" r:id="rId13"/>
    <p:sldId id="289" r:id="rId14"/>
    <p:sldId id="290" r:id="rId15"/>
    <p:sldId id="293" r:id="rId16"/>
    <p:sldId id="291" r:id="rId17"/>
    <p:sldId id="284" r:id="rId18"/>
    <p:sldId id="271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EA56F-9394-21A1-30FB-A023C4272C2F}" v="1261" dt="2024-11-10T17:25:49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F44CA3C-D3B7-4B63-A0F7-A7FE762E4312}" type="datetime1">
              <a:rPr lang="fr-FR" smtClean="0"/>
              <a:t>10/11/2024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28EEFA9E-C190-4F5C-8394-BD5F1CD5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96EDB6AB-0A61-4618-BD96-E3CD9DE6AB84}" type="datetime1">
              <a:rPr lang="fr-FR" smtClean="0"/>
              <a:t>10/11/2024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22289C57-55D7-40A4-A101-E74FAC7A0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935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831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22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82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00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fr-FR" sz="3600" spc="15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fr-FR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table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 rtl="0"/>
              <a:t>‹N°›</a:t>
            </a:fld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fr-F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fr-FR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fr-FR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fr-FR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fr-FR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 rtl="0"/>
              <a:t>‹N°›</a:t>
            </a:fld>
            <a:endParaRPr lang="fr-FR"/>
          </a:p>
        </p:txBody>
      </p:sp>
      <p:pic>
        <p:nvPicPr>
          <p:cNvPr id="13" name="Graphique 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fr-F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e table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rme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fr-F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fr-FR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fr-F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fr-FR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fr-F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fr-F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fr-F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 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fr-F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fr-F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fr-FR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fr-FR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fr-FR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fr-FR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fr-F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l’icône pour ajouter une image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 rtl="0"/>
              <a:t>‹N°›</a:t>
            </a:fld>
            <a:endParaRPr lang="fr-FR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685" y="3323332"/>
            <a:ext cx="7523685" cy="3200400"/>
          </a:xfrm>
        </p:spPr>
        <p:txBody>
          <a:bodyPr rtlCol="0" anchor="ctr"/>
          <a:lstStyle>
            <a:defPPr>
              <a:defRPr lang="fr-FR"/>
            </a:defPPr>
          </a:lstStyle>
          <a:p>
            <a:r>
              <a:rPr lang="fr-FR" dirty="0"/>
              <a:t>Projet 4 OCR "NINA CARDUCCI"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/>
              <a:t>Présentation </a:t>
            </a:r>
            <a:br>
              <a:rPr lang="fr-FR"/>
            </a:br>
            <a:r>
              <a:rPr lang="fr-FR"/>
              <a:t>du site</a:t>
            </a:r>
          </a:p>
        </p:txBody>
      </p:sp>
    </p:spTree>
    <p:extLst>
      <p:ext uri="{BB962C8B-B14F-4D97-AF65-F5344CB8AC3E}">
        <p14:creationId xmlns:p14="http://schemas.microsoft.com/office/powerpoint/2010/main" val="363466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/>
              <a:t>présentation du code</a:t>
            </a:r>
          </a:p>
        </p:txBody>
      </p:sp>
    </p:spTree>
    <p:extLst>
      <p:ext uri="{BB962C8B-B14F-4D97-AF65-F5344CB8AC3E}">
        <p14:creationId xmlns:p14="http://schemas.microsoft.com/office/powerpoint/2010/main" val="358010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rapport d'intervention</a:t>
            </a:r>
          </a:p>
        </p:txBody>
      </p:sp>
    </p:spTree>
    <p:extLst>
      <p:ext uri="{BB962C8B-B14F-4D97-AF65-F5344CB8AC3E}">
        <p14:creationId xmlns:p14="http://schemas.microsoft.com/office/powerpoint/2010/main" val="411385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63098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" y="-936"/>
            <a:ext cx="1625637" cy="570732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bilan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864" y="647884"/>
            <a:ext cx="5733772" cy="44899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/>
              <a:t>Points fort du projet</a:t>
            </a:r>
          </a:p>
        </p:txBody>
      </p:sp>
      <p:sp>
        <p:nvSpPr>
          <p:cNvPr id="20" name="Espace réservé du contenu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1400" y="1098666"/>
            <a:ext cx="4744275" cy="223870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fr-FR"/>
            </a:defPPr>
          </a:lstStyle>
          <a:p>
            <a:r>
              <a:rPr lang="fr-FR" dirty="0"/>
              <a:t>Optimisation des performances, </a:t>
            </a:r>
            <a:r>
              <a:rPr lang="fr-FR" dirty="0" err="1"/>
              <a:t>nottament</a:t>
            </a:r>
            <a:r>
              <a:rPr lang="fr-FR" dirty="0"/>
              <a:t> grâce à la minifications des fichiers et la compression des </a:t>
            </a:r>
            <a:r>
              <a:rPr lang="fr-FR" dirty="0" err="1"/>
              <a:t>img</a:t>
            </a:r>
            <a:endParaRPr lang="fr-FR" dirty="0"/>
          </a:p>
          <a:p>
            <a:r>
              <a:rPr lang="fr-FR" dirty="0"/>
              <a:t>Accessibilité amélioré</a:t>
            </a:r>
          </a:p>
          <a:p>
            <a:r>
              <a:rPr lang="fr-FR" dirty="0"/>
              <a:t>Référencement SEO et métadonnées </a:t>
            </a:r>
          </a:p>
          <a:p>
            <a:r>
              <a:rPr lang="fr-FR" dirty="0"/>
              <a:t>Structure sémantique optimisé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1190" y="647884"/>
            <a:ext cx="3943627" cy="448989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/>
              <a:t>Défis rencontrés</a:t>
            </a:r>
          </a:p>
        </p:txBody>
      </p:sp>
      <p:sp>
        <p:nvSpPr>
          <p:cNvPr id="35" name="Espace réservé du contenu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51190" y="1102911"/>
            <a:ext cx="3943627" cy="3032733"/>
          </a:xfrm>
        </p:spPr>
        <p:txBody>
          <a:bodyPr vert="horz" lIns="91440" tIns="0" rIns="91440" bIns="45720" rtlCol="0" anchor="t">
            <a:normAutofit/>
          </a:bodyPr>
          <a:lstStyle>
            <a:defPPr>
              <a:defRPr lang="fr-FR"/>
            </a:defPPr>
          </a:lstStyle>
          <a:p>
            <a:pPr marL="285750" indent="-285750">
              <a:buChar char="•"/>
            </a:pPr>
            <a:r>
              <a:rPr lang="fr-FR" dirty="0"/>
              <a:t>Gestion de la navigation dans la modale</a:t>
            </a:r>
          </a:p>
          <a:p>
            <a:pPr marL="285750" indent="-285750">
              <a:buChar char="•"/>
            </a:pPr>
            <a:r>
              <a:rPr lang="fr-FR" dirty="0"/>
              <a:t>Mise en évidence des filtres sélectionnés dans la galerie</a:t>
            </a:r>
          </a:p>
          <a:p>
            <a:pPr marL="285750" indent="-285750">
              <a:buChar char="•"/>
            </a:pPr>
            <a:r>
              <a:rPr lang="fr-FR" dirty="0"/>
              <a:t>Correction des erreurs de validation HTML (ex; / de fermeture sur les éléments </a:t>
            </a:r>
            <a:r>
              <a:rPr lang="fr-FR" dirty="0" err="1"/>
              <a:t>img</a:t>
            </a:r>
            <a:r>
              <a:rPr lang="fr-FR" dirty="0"/>
              <a:t> et input)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A49DFD55-3C28-40EF-9E31-A92D2E4017FF}" type="slidenum">
              <a:rPr lang="fr-FR" smtClean="0"/>
              <a:pPr rtl="0"/>
              <a:t>14</a:t>
            </a:fld>
            <a:endParaRPr lang="fr-FR"/>
          </a:p>
        </p:txBody>
      </p:sp>
      <p:sp>
        <p:nvSpPr>
          <p:cNvPr id="3" name="Espace réservé du texte 33">
            <a:extLst>
              <a:ext uri="{FF2B5EF4-FFF2-40B4-BE49-F238E27FC236}">
                <a16:creationId xmlns:a16="http://schemas.microsoft.com/office/drawing/2014/main" id="{7B51C78D-6A89-CAAD-F987-472D3547C052}"/>
              </a:ext>
            </a:extLst>
          </p:cNvPr>
          <p:cNvSpPr txBox="1">
            <a:spLocks/>
          </p:cNvSpPr>
          <p:nvPr/>
        </p:nvSpPr>
        <p:spPr>
          <a:xfrm>
            <a:off x="1256489" y="3783528"/>
            <a:ext cx="3943627" cy="448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Améliorations potentielles</a:t>
            </a:r>
          </a:p>
        </p:txBody>
      </p:sp>
      <p:sp>
        <p:nvSpPr>
          <p:cNvPr id="8" name="Espace réservé du contenu 34">
            <a:extLst>
              <a:ext uri="{FF2B5EF4-FFF2-40B4-BE49-F238E27FC236}">
                <a16:creationId xmlns:a16="http://schemas.microsoft.com/office/drawing/2014/main" id="{6C75D9CB-677D-3E70-4E48-85C735D675F2}"/>
              </a:ext>
            </a:extLst>
          </p:cNvPr>
          <p:cNvSpPr txBox="1">
            <a:spLocks/>
          </p:cNvSpPr>
          <p:nvPr/>
        </p:nvSpPr>
        <p:spPr>
          <a:xfrm>
            <a:off x="1256488" y="4325912"/>
            <a:ext cx="3943627" cy="3032733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Modifier le texte dans le site pour encore un meilleur référencement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Ajouter un système de cache pour les ressources statiques (réduction du temps de chargements pour les ressources récurrentes) </a:t>
            </a:r>
          </a:p>
        </p:txBody>
      </p:sp>
      <p:sp>
        <p:nvSpPr>
          <p:cNvPr id="10" name="Espace réservé du texte 33">
            <a:extLst>
              <a:ext uri="{FF2B5EF4-FFF2-40B4-BE49-F238E27FC236}">
                <a16:creationId xmlns:a16="http://schemas.microsoft.com/office/drawing/2014/main" id="{FB16C8D5-6E30-5847-07EA-5B78CC37A640}"/>
              </a:ext>
            </a:extLst>
          </p:cNvPr>
          <p:cNvSpPr txBox="1">
            <a:spLocks/>
          </p:cNvSpPr>
          <p:nvPr/>
        </p:nvSpPr>
        <p:spPr>
          <a:xfrm>
            <a:off x="6653091" y="3783527"/>
            <a:ext cx="3943627" cy="448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Apprentissage personnel</a:t>
            </a:r>
          </a:p>
        </p:txBody>
      </p:sp>
      <p:sp>
        <p:nvSpPr>
          <p:cNvPr id="13" name="Espace réservé du contenu 34">
            <a:extLst>
              <a:ext uri="{FF2B5EF4-FFF2-40B4-BE49-F238E27FC236}">
                <a16:creationId xmlns:a16="http://schemas.microsoft.com/office/drawing/2014/main" id="{592E8BD6-AB32-BC10-EAA3-BE204343CC53}"/>
              </a:ext>
            </a:extLst>
          </p:cNvPr>
          <p:cNvSpPr txBox="1">
            <a:spLocks/>
          </p:cNvSpPr>
          <p:nvPr/>
        </p:nvSpPr>
        <p:spPr>
          <a:xfrm>
            <a:off x="6648964" y="4325912"/>
            <a:ext cx="3950085" cy="2206157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Maitrise des techniques d'optimisation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Amélioration de l'accessibilité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Structure de code et organisation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Découverte de </a:t>
            </a:r>
            <a:r>
              <a:rPr lang="fr-FR" dirty="0" err="1"/>
              <a:t>Jquery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fr-FR"/>
            </a:defPPr>
          </a:lstStyle>
          <a:p>
            <a:r>
              <a:rPr lang="fr-FR"/>
              <a:t>Maxime Tison</a:t>
            </a:r>
          </a:p>
          <a:p>
            <a:pPr rtl="0"/>
            <a:r>
              <a:rPr lang="fr-FR"/>
              <a:t>06.21.88.08.23</a:t>
            </a:r>
          </a:p>
          <a:p>
            <a:pPr rtl="0"/>
            <a:r>
              <a:rPr lang="fr-FR"/>
              <a:t>Maxime.tyson@gmail.com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A49DFD55-3C28-40EF-9E31-A92D2E4017FF}" type="slidenum">
              <a:rPr lang="fr-FR" smtClean="0"/>
              <a:pPr rtl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Contexte</a:t>
            </a:r>
          </a:p>
          <a:p>
            <a:r>
              <a:rPr lang="fr-FR" dirty="0"/>
              <a:t>Mission principales</a:t>
            </a:r>
          </a:p>
          <a:p>
            <a:r>
              <a:rPr lang="fr-FR" dirty="0"/>
              <a:t>Demande cliente / Objectifs</a:t>
            </a:r>
          </a:p>
          <a:p>
            <a:r>
              <a:rPr lang="fr-FR" dirty="0"/>
              <a:t>Présentation du site</a:t>
            </a:r>
          </a:p>
          <a:p>
            <a:r>
              <a:rPr lang="fr-FR" dirty="0"/>
              <a:t>Présentation du code</a:t>
            </a:r>
          </a:p>
          <a:p>
            <a:r>
              <a:rPr lang="fr-FR" dirty="0"/>
              <a:t>Rapport d'intervention</a:t>
            </a:r>
          </a:p>
          <a:p>
            <a:r>
              <a:rPr lang="fr-FR" dirty="0"/>
              <a:t>Bilan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A49DFD55-3C28-40EF-9E31-A92D2E4017FF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503964" cy="337735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391054"/>
            <a:ext cx="7288282" cy="59072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/>
              <a:t>Contexte 1.1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59424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Présentation</a:t>
            </a:r>
          </a:p>
          <a:p>
            <a:pPr marL="283210" lvl="1"/>
            <a:r>
              <a:rPr lang="fr-FR" dirty="0"/>
              <a:t>Développeur freelance</a:t>
            </a:r>
          </a:p>
          <a:p>
            <a:pPr marL="283210" lvl="1"/>
            <a:r>
              <a:rPr lang="fr-FR" dirty="0"/>
              <a:t>Prospect -&gt; Nina Carducci</a:t>
            </a:r>
          </a:p>
          <a:p>
            <a:pPr marL="283210" lvl="1"/>
            <a:r>
              <a:rPr lang="fr-FR" dirty="0"/>
              <a:t>Objectifs principaux -&gt; </a:t>
            </a:r>
            <a:r>
              <a:rPr lang="fr-FR" dirty="0" err="1"/>
              <a:t>Debug</a:t>
            </a:r>
            <a:r>
              <a:rPr lang="fr-FR" dirty="0"/>
              <a:t> / optimisation site / </a:t>
            </a:r>
            <a:r>
              <a:rPr lang="fr-FR" dirty="0" err="1"/>
              <a:t>ref</a:t>
            </a:r>
            <a:r>
              <a:rPr lang="fr-FR" dirty="0"/>
              <a:t> SEO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A49DFD55-3C28-40EF-9E31-A92D2E4017FF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531" y="142758"/>
            <a:ext cx="8420100" cy="818674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Contexte </a:t>
            </a:r>
            <a:r>
              <a:rPr lang="fr-FR"/>
              <a:t>1.2</a:t>
            </a:r>
            <a:r>
              <a:rPr lang="fr-FR" dirty="0"/>
              <a:t>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A49DFD55-3C28-40EF-9E31-A92D2E4017FF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EB1D0A3-FEC0-6F62-3940-79A24D3AC5E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59530" y="2257121"/>
            <a:ext cx="6106932" cy="3234264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fr-FR" dirty="0"/>
              <a:t>Repo du code sur GitHub</a:t>
            </a:r>
          </a:p>
          <a:p>
            <a:pPr marL="285750" indent="-285750">
              <a:buChar char="•"/>
            </a:pPr>
            <a:r>
              <a:rPr lang="fr-FR" dirty="0"/>
              <a:t>Demandes du client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fr-FR" dirty="0"/>
              <a:t>Modèle de rapport d'intervention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fr-FR" dirty="0"/>
              <a:t>Audit du site avant intervention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F99D477-D242-A3C1-4A68-2CE3C3B4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9531" y="1654256"/>
            <a:ext cx="3924300" cy="464499"/>
          </a:xfrm>
        </p:spPr>
        <p:txBody>
          <a:bodyPr/>
          <a:lstStyle/>
          <a:p>
            <a:r>
              <a:rPr lang="fr-FR"/>
              <a:t>Ressources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Missions principales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01" y="83089"/>
            <a:ext cx="9695003" cy="695979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/>
              <a:t>missions principales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044827" y="2164999"/>
            <a:ext cx="7312100" cy="2521044"/>
          </a:xfrm>
        </p:spPr>
        <p:txBody>
          <a:bodyPr rtlCol="0">
            <a:normAutofit fontScale="92500" lnSpcReduction="10000"/>
          </a:bodyPr>
          <a:lstStyle>
            <a:defPPr>
              <a:defRPr lang="fr-FR"/>
            </a:defPPr>
          </a:lstStyle>
          <a:p>
            <a:pPr marL="285750" indent="-285750">
              <a:buChar char="•"/>
            </a:pPr>
            <a:r>
              <a:rPr lang="fr-FR"/>
              <a:t>Régler le soucis de navigation dans la modale de la galerie entre </a:t>
            </a:r>
            <a:r>
              <a:rPr lang="fr-FR" err="1"/>
              <a:t>img</a:t>
            </a:r>
            <a:r>
              <a:rPr lang="fr-FR"/>
              <a:t> précédentes et suivantes</a:t>
            </a:r>
          </a:p>
          <a:p>
            <a:pPr marL="285750" indent="-285750">
              <a:buChar char="•"/>
            </a:pPr>
            <a:r>
              <a:rPr lang="fr-FR"/>
              <a:t>Régler soucis d'affichage du filtre sélectionné dans les catégories</a:t>
            </a:r>
          </a:p>
          <a:p>
            <a:pPr marL="285750" indent="-285750">
              <a:buChar char="•"/>
            </a:pPr>
            <a:r>
              <a:rPr lang="fr-FR"/>
              <a:t>Optimiser les performances du site</a:t>
            </a:r>
          </a:p>
          <a:p>
            <a:pPr marL="285750" indent="-285750">
              <a:buChar char="•"/>
            </a:pPr>
            <a:r>
              <a:rPr lang="fr-FR"/>
              <a:t>Optimiser le SEO technique</a:t>
            </a:r>
          </a:p>
          <a:p>
            <a:pPr marL="285750" indent="-285750">
              <a:buChar char="•"/>
            </a:pPr>
            <a:r>
              <a:rPr lang="fr-FR"/>
              <a:t>Ajout du référencement local et réseaux sociaux</a:t>
            </a:r>
          </a:p>
          <a:p>
            <a:pPr marL="285750" indent="-285750">
              <a:buChar char="•"/>
            </a:pPr>
            <a:r>
              <a:rPr lang="fr-FR"/>
              <a:t>Correction de l'accessibilité</a:t>
            </a:r>
          </a:p>
          <a:p>
            <a:pPr marL="285750" indent="-285750">
              <a:buChar char="•"/>
            </a:pPr>
            <a:r>
              <a:rPr lang="fr-FR"/>
              <a:t>Générer un rapport d'intervention</a:t>
            </a:r>
          </a:p>
          <a:p>
            <a:pPr marL="285750" indent="-285750">
              <a:buChar char="•"/>
            </a:pPr>
            <a:endParaRPr lang="fr-FR"/>
          </a:p>
          <a:p>
            <a:endParaRPr lang="fr-FR"/>
          </a:p>
        </p:txBody>
      </p:sp>
      <p:sp>
        <p:nvSpPr>
          <p:cNvPr id="68" name="Espace réservé du numéro de diapositive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A49DFD55-3C28-40EF-9E31-A92D2E4017FF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1859" y="406400"/>
            <a:ext cx="5019061" cy="3457971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Demandes cliente /</a:t>
            </a:r>
            <a:br>
              <a:rPr lang="fr-FR" dirty="0"/>
            </a:br>
            <a:r>
              <a:rPr lang="fr-FR" dirty="0"/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182949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01" y="440879"/>
            <a:ext cx="9695003" cy="695979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/>
              <a:t>Demandes cliente / objectifs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138" y="1444364"/>
            <a:ext cx="4517371" cy="351284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r>
              <a:rPr lang="fr-FR"/>
              <a:t>Affichage des filtres sélectionnés</a:t>
            </a:r>
          </a:p>
        </p:txBody>
      </p:sp>
      <p:sp>
        <p:nvSpPr>
          <p:cNvPr id="36" name="Espace réservé du contenu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520137" y="1887221"/>
            <a:ext cx="5679743" cy="1420038"/>
          </a:xfrm>
        </p:spPr>
        <p:txBody>
          <a:bodyPr vert="horz" lIns="91440" tIns="0" rIns="91440" bIns="45720" rtlCol="0" anchor="t">
            <a:normAutofit/>
          </a:bodyPr>
          <a:lstStyle>
            <a:defPPr>
              <a:defRPr lang="fr-FR"/>
            </a:defPPr>
          </a:lstStyle>
          <a:p>
            <a:pPr marL="285750" indent="-285750">
              <a:buFont typeface="Arial"/>
              <a:buChar char="•"/>
            </a:pPr>
            <a:r>
              <a:rPr lang="fr-FR" dirty="0"/>
              <a:t>Le filtre de la catégorie choisit doit avoir un background actif pour savoir lequel est sélectionné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93878" y="1532713"/>
            <a:ext cx="5516880" cy="351284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r>
              <a:rPr lang="fr-FR"/>
              <a:t>Navigation </a:t>
            </a:r>
            <a:r>
              <a:rPr lang="fr-FR">
                <a:solidFill>
                  <a:srgbClr val="000000"/>
                </a:solidFill>
                <a:ea typeface="+mj-lt"/>
                <a:cs typeface="+mj-lt"/>
              </a:rPr>
              <a:t>dans </a:t>
            </a:r>
            <a:r>
              <a:rPr lang="fr-FR"/>
              <a:t>la modale</a:t>
            </a:r>
          </a:p>
          <a:p>
            <a:endParaRPr lang="fr-FR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95748" y="2033146"/>
            <a:ext cx="5506720" cy="1081286"/>
          </a:xfrm>
        </p:spPr>
        <p:txBody>
          <a:bodyPr vert="horz" lIns="91440" tIns="0" rIns="91440" bIns="45720" rtlCol="0" anchor="t">
            <a:normAutofit/>
          </a:bodyPr>
          <a:lstStyle>
            <a:defPPr>
              <a:defRPr lang="fr-FR"/>
            </a:defPPr>
          </a:lstStyle>
          <a:p>
            <a:pPr marL="285750" indent="-285750">
              <a:buChar char="•"/>
            </a:pPr>
            <a:r>
              <a:rPr lang="fr-FR" dirty="0"/>
              <a:t>Nous devons pouvoir naviguer d'image en image en utilisant les boutons précédents et suivants</a:t>
            </a:r>
          </a:p>
          <a:p>
            <a:pPr marL="283210" lvl="1"/>
            <a:endParaRPr lang="fr-FR"/>
          </a:p>
        </p:txBody>
      </p:sp>
      <p:sp>
        <p:nvSpPr>
          <p:cNvPr id="68" name="Espace réservé du numéro de diapositive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A49DFD55-3C28-40EF-9E31-A92D2E4017FF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4" name="Espace réservé du texte 14">
            <a:extLst>
              <a:ext uri="{FF2B5EF4-FFF2-40B4-BE49-F238E27FC236}">
                <a16:creationId xmlns:a16="http://schemas.microsoft.com/office/drawing/2014/main" id="{DFAF9B88-CFA3-CAD6-9190-2FFE6A8F1441}"/>
              </a:ext>
            </a:extLst>
          </p:cNvPr>
          <p:cNvSpPr txBox="1">
            <a:spLocks/>
          </p:cNvSpPr>
          <p:nvPr/>
        </p:nvSpPr>
        <p:spPr>
          <a:xfrm>
            <a:off x="291295" y="3428672"/>
            <a:ext cx="551688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Optimisation globale du site </a:t>
            </a:r>
          </a:p>
          <a:p>
            <a:endParaRPr lang="fr-FR"/>
          </a:p>
        </p:txBody>
      </p:sp>
      <p:sp>
        <p:nvSpPr>
          <p:cNvPr id="8" name="Espace réservé du contenu 13">
            <a:extLst>
              <a:ext uri="{FF2B5EF4-FFF2-40B4-BE49-F238E27FC236}">
                <a16:creationId xmlns:a16="http://schemas.microsoft.com/office/drawing/2014/main" id="{C19DAE41-D85C-2793-3D5B-15CCE17AEC64}"/>
              </a:ext>
            </a:extLst>
          </p:cNvPr>
          <p:cNvSpPr txBox="1">
            <a:spLocks/>
          </p:cNvSpPr>
          <p:nvPr/>
        </p:nvSpPr>
        <p:spPr>
          <a:xfrm>
            <a:off x="299623" y="3896818"/>
            <a:ext cx="5506720" cy="108128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rapport </a:t>
            </a:r>
            <a:r>
              <a:rPr lang="fr-FR" dirty="0" err="1"/>
              <a:t>lighthouse</a:t>
            </a:r>
            <a:r>
              <a:rPr lang="fr-FR" dirty="0"/>
              <a:t> au vert sur la partie performances (score &gt;= à 90%)</a:t>
            </a:r>
          </a:p>
          <a:p>
            <a:pPr marL="283210" lvl="1"/>
            <a:endParaRPr lang="fr-FR"/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258BC15A-4A28-E69A-53D0-1C75AAA190AA}"/>
              </a:ext>
            </a:extLst>
          </p:cNvPr>
          <p:cNvSpPr txBox="1">
            <a:spLocks/>
          </p:cNvSpPr>
          <p:nvPr/>
        </p:nvSpPr>
        <p:spPr>
          <a:xfrm>
            <a:off x="6518317" y="3896818"/>
            <a:ext cx="5506720" cy="108128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rapport </a:t>
            </a:r>
            <a:r>
              <a:rPr lang="fr-FR" dirty="0" err="1"/>
              <a:t>lighthouse</a:t>
            </a:r>
            <a:r>
              <a:rPr lang="fr-FR" dirty="0"/>
              <a:t> au vert sur la partie SEO (score &gt;= à 90%)</a:t>
            </a:r>
          </a:p>
          <a:p>
            <a:pPr marL="283210" lvl="1"/>
            <a:endParaRPr lang="fr-FR"/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04060C15-DE1D-0D34-F2FF-0B00FD55D875}"/>
              </a:ext>
            </a:extLst>
          </p:cNvPr>
          <p:cNvSpPr txBox="1">
            <a:spLocks/>
          </p:cNvSpPr>
          <p:nvPr/>
        </p:nvSpPr>
        <p:spPr>
          <a:xfrm>
            <a:off x="6522904" y="3428671"/>
            <a:ext cx="551688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Optimisation du </a:t>
            </a:r>
            <a:r>
              <a:rPr lang="fr-FR"/>
              <a:t>SEO technique</a:t>
            </a:r>
          </a:p>
          <a:p>
            <a:endParaRPr lang="fr-FR"/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9F7261B9-B0F3-A41B-D15B-59AA3C363DC5}"/>
              </a:ext>
            </a:extLst>
          </p:cNvPr>
          <p:cNvSpPr txBox="1">
            <a:spLocks/>
          </p:cNvSpPr>
          <p:nvPr/>
        </p:nvSpPr>
        <p:spPr>
          <a:xfrm>
            <a:off x="297752" y="4804146"/>
            <a:ext cx="551688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Optimisation globale du site </a:t>
            </a:r>
          </a:p>
          <a:p>
            <a:endParaRPr lang="fr-FR"/>
          </a:p>
        </p:txBody>
      </p:sp>
      <p:sp>
        <p:nvSpPr>
          <p:cNvPr id="16" name="Espace réservé du contenu 13">
            <a:extLst>
              <a:ext uri="{FF2B5EF4-FFF2-40B4-BE49-F238E27FC236}">
                <a16:creationId xmlns:a16="http://schemas.microsoft.com/office/drawing/2014/main" id="{8D63AE93-5F29-278E-4A76-260CF1F6634F}"/>
              </a:ext>
            </a:extLst>
          </p:cNvPr>
          <p:cNvSpPr txBox="1">
            <a:spLocks/>
          </p:cNvSpPr>
          <p:nvPr/>
        </p:nvSpPr>
        <p:spPr>
          <a:xfrm>
            <a:off x="293165" y="5272292"/>
            <a:ext cx="5506720" cy="1081286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85000" lnSpcReduction="20000"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rapport de Rich </a:t>
            </a:r>
            <a:r>
              <a:rPr lang="fr-FR" err="1"/>
              <a:t>Snippet</a:t>
            </a:r>
            <a:r>
              <a:rPr lang="fr-FR" dirty="0"/>
              <a:t> google avec les informations du client</a:t>
            </a:r>
          </a:p>
          <a:p>
            <a:pPr marL="285750" indent="-285750">
              <a:buChar char="•"/>
            </a:pPr>
            <a:r>
              <a:rPr lang="fr-FR" dirty="0"/>
              <a:t>Les balises méta liées aux principaux réseaux sociaux</a:t>
            </a:r>
          </a:p>
          <a:p>
            <a:pPr marL="285750"/>
            <a:r>
              <a:rPr lang="fr-FR" dirty="0"/>
              <a:t>Utiliser les </a:t>
            </a:r>
            <a:r>
              <a:rPr lang="fr-FR" dirty="0" err="1"/>
              <a:t>microdonnées</a:t>
            </a:r>
            <a:r>
              <a:rPr lang="fr-FR" dirty="0"/>
              <a:t> Schema.org pour le </a:t>
            </a:r>
            <a:r>
              <a:rPr lang="fr-FR" dirty="0" err="1"/>
              <a:t>ref</a:t>
            </a:r>
            <a:r>
              <a:rPr lang="fr-FR" dirty="0"/>
              <a:t> local</a:t>
            </a:r>
          </a:p>
          <a:p>
            <a:pPr marL="283210" lvl="1"/>
            <a:endParaRPr lang="fr-FR"/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66B9E9DC-60EB-9C24-7128-81DB5F0E5D5B}"/>
              </a:ext>
            </a:extLst>
          </p:cNvPr>
          <p:cNvSpPr txBox="1">
            <a:spLocks/>
          </p:cNvSpPr>
          <p:nvPr/>
        </p:nvSpPr>
        <p:spPr>
          <a:xfrm>
            <a:off x="6522904" y="4804145"/>
            <a:ext cx="551688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Optimisation globale du site </a:t>
            </a:r>
          </a:p>
          <a:p>
            <a:endParaRPr lang="fr-FR"/>
          </a:p>
        </p:txBody>
      </p:sp>
      <p:sp>
        <p:nvSpPr>
          <p:cNvPr id="19" name="Espace réservé du contenu 13">
            <a:extLst>
              <a:ext uri="{FF2B5EF4-FFF2-40B4-BE49-F238E27FC236}">
                <a16:creationId xmlns:a16="http://schemas.microsoft.com/office/drawing/2014/main" id="{55556EF0-8123-1B11-F749-CDDDFF28FF9B}"/>
              </a:ext>
            </a:extLst>
          </p:cNvPr>
          <p:cNvSpPr txBox="1">
            <a:spLocks/>
          </p:cNvSpPr>
          <p:nvPr/>
        </p:nvSpPr>
        <p:spPr>
          <a:xfrm>
            <a:off x="6524774" y="5272292"/>
            <a:ext cx="5513177" cy="1365421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rapport </a:t>
            </a:r>
            <a:r>
              <a:rPr lang="fr-FR" err="1"/>
              <a:t>lighthouse</a:t>
            </a:r>
            <a:r>
              <a:rPr lang="fr-FR" dirty="0"/>
              <a:t> au vert sur la partie </a:t>
            </a:r>
            <a:r>
              <a:rPr lang="fr-FR"/>
              <a:t>Accessibilité (score &gt;= à 90%)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l'extension </a:t>
            </a:r>
            <a:r>
              <a:rPr lang="fr-FR" dirty="0" err="1"/>
              <a:t>Wave</a:t>
            </a:r>
            <a:r>
              <a:rPr lang="fr-FR" dirty="0"/>
              <a:t> Evaluation Tool pour vérifier l'accessibilité du site</a:t>
            </a:r>
          </a:p>
          <a:p>
            <a:pPr marL="283210"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5113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_win32_kb_V13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Grand écran</PresentationFormat>
  <Slides>15</Slides>
  <Notes>15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Projet 4 OCR "NINA CARDUCCI"</vt:lpstr>
      <vt:lpstr>PROGRAMME</vt:lpstr>
      <vt:lpstr>Contexte</vt:lpstr>
      <vt:lpstr>Contexte 1.1</vt:lpstr>
      <vt:lpstr>Contexte 1.2 </vt:lpstr>
      <vt:lpstr>Missions principales</vt:lpstr>
      <vt:lpstr>missions principales</vt:lpstr>
      <vt:lpstr>Demandes cliente / objectifs</vt:lpstr>
      <vt:lpstr>Demandes cliente / objectifs</vt:lpstr>
      <vt:lpstr>Présentation  du site</vt:lpstr>
      <vt:lpstr>présentation du code</vt:lpstr>
      <vt:lpstr>rapport d'intervention</vt:lpstr>
      <vt:lpstr>bilan</vt:lpstr>
      <vt:lpstr>bilan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466</cp:revision>
  <dcterms:created xsi:type="dcterms:W3CDTF">2024-09-17T02:51:38Z</dcterms:created>
  <dcterms:modified xsi:type="dcterms:W3CDTF">2024-11-10T17:26:39Z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