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1"/>
  </p:notesMasterIdLst>
  <p:handoutMasterIdLst>
    <p:handoutMasterId r:id="rId12"/>
  </p:handoutMasterIdLst>
  <p:sldIdLst>
    <p:sldId id="312" r:id="rId5"/>
    <p:sldId id="304" r:id="rId6"/>
    <p:sldId id="307" r:id="rId7"/>
    <p:sldId id="323" r:id="rId8"/>
    <p:sldId id="314" r:id="rId9"/>
    <p:sldId id="297" r:id="rId10"/>
  </p:sldIdLst>
  <p:sldSz cx="12192000" cy="6858000"/>
  <p:notesSz cx="13716000" cy="24384000"/>
  <p:defaultTextStyle>
    <a:defPPr rtl="0">
      <a:defRPr lang="fr-FR"/>
    </a:defPPr>
    <a:lvl1pPr marL="0" algn="l" defTabSz="457200" rtl="0" eaLnBrk="1" latinLnBrk="0" hangingPunct="1">
      <a:defRPr lang="fr-FR" sz="1800" kern="1200">
        <a:solidFill>
          <a:schemeClr val="tx1"/>
        </a:solidFill>
        <a:latin typeface="+mn-lt"/>
        <a:ea typeface="+mn-ea"/>
        <a:cs typeface="+mn-cs"/>
      </a:defRPr>
    </a:lvl1pPr>
    <a:lvl2pPr marL="457200" algn="l" defTabSz="457200" rtl="0" eaLnBrk="1" latinLnBrk="0" hangingPunct="1">
      <a:defRPr lang="fr-FR" sz="1800" kern="1200">
        <a:solidFill>
          <a:schemeClr val="tx1"/>
        </a:solidFill>
        <a:latin typeface="+mn-lt"/>
        <a:ea typeface="+mn-ea"/>
        <a:cs typeface="+mn-cs"/>
      </a:defRPr>
    </a:lvl2pPr>
    <a:lvl3pPr marL="914400" algn="l" defTabSz="457200" rtl="0" eaLnBrk="1" latinLnBrk="0" hangingPunct="1">
      <a:defRPr lang="fr-FR" sz="1800" kern="1200">
        <a:solidFill>
          <a:schemeClr val="tx1"/>
        </a:solidFill>
        <a:latin typeface="+mn-lt"/>
        <a:ea typeface="+mn-ea"/>
        <a:cs typeface="+mn-cs"/>
      </a:defRPr>
    </a:lvl3pPr>
    <a:lvl4pPr marL="1371600" algn="l" defTabSz="457200" rtl="0" eaLnBrk="1" latinLnBrk="0" hangingPunct="1">
      <a:defRPr lang="fr-FR" sz="1800" kern="1200">
        <a:solidFill>
          <a:schemeClr val="tx1"/>
        </a:solidFill>
        <a:latin typeface="+mn-lt"/>
        <a:ea typeface="+mn-ea"/>
        <a:cs typeface="+mn-cs"/>
      </a:defRPr>
    </a:lvl4pPr>
    <a:lvl5pPr marL="1828800" algn="l" defTabSz="457200" rtl="0" eaLnBrk="1" latinLnBrk="0" hangingPunct="1">
      <a:defRPr lang="fr-FR" sz="1800" kern="1200">
        <a:solidFill>
          <a:schemeClr val="tx1"/>
        </a:solidFill>
        <a:latin typeface="+mn-lt"/>
        <a:ea typeface="+mn-ea"/>
        <a:cs typeface="+mn-cs"/>
      </a:defRPr>
    </a:lvl5pPr>
    <a:lvl6pPr marL="2286000" algn="l" defTabSz="457200" rtl="0" eaLnBrk="1" latinLnBrk="0" hangingPunct="1">
      <a:defRPr lang="fr-FR" sz="1800" kern="1200">
        <a:solidFill>
          <a:schemeClr val="tx1"/>
        </a:solidFill>
        <a:latin typeface="+mn-lt"/>
        <a:ea typeface="+mn-ea"/>
        <a:cs typeface="+mn-cs"/>
      </a:defRPr>
    </a:lvl6pPr>
    <a:lvl7pPr marL="2743200" algn="l" defTabSz="457200" rtl="0" eaLnBrk="1" latinLnBrk="0" hangingPunct="1">
      <a:defRPr lang="fr-FR" sz="1800" kern="1200">
        <a:solidFill>
          <a:schemeClr val="tx1"/>
        </a:solidFill>
        <a:latin typeface="+mn-lt"/>
        <a:ea typeface="+mn-ea"/>
        <a:cs typeface="+mn-cs"/>
      </a:defRPr>
    </a:lvl7pPr>
    <a:lvl8pPr marL="3200400" algn="l" defTabSz="457200" rtl="0" eaLnBrk="1" latinLnBrk="0" hangingPunct="1">
      <a:defRPr lang="fr-FR" sz="1800" kern="1200">
        <a:solidFill>
          <a:schemeClr val="tx1"/>
        </a:solidFill>
        <a:latin typeface="+mn-lt"/>
        <a:ea typeface="+mn-ea"/>
        <a:cs typeface="+mn-cs"/>
      </a:defRPr>
    </a:lvl8pPr>
    <a:lvl9pPr marL="3657600" algn="l" defTabSz="457200" rtl="0" eaLnBrk="1" latinLnBrk="0" hangingPunct="1">
      <a:defRPr lang="fr-F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5388" autoAdjust="0"/>
  </p:normalViewPr>
  <p:slideViewPr>
    <p:cSldViewPr snapToGrid="0" snapToObjects="1">
      <p:cViewPr varScale="1">
        <p:scale>
          <a:sx n="154" d="100"/>
          <a:sy n="154" d="100"/>
        </p:scale>
        <p:origin x="432" y="144"/>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31" d="100"/>
          <a:sy n="31" d="100"/>
        </p:scale>
        <p:origin x="4392" y="1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lang="fr-FR" sz="1200"/>
            </a:lvl1pPr>
          </a:lstStyle>
          <a:p>
            <a:pPr rtl="0"/>
            <a:fld id="{A7C9947C-0B99-4CC9-AA3C-4A4AC8D4662C}" type="datetimeyyyy">
              <a:rPr lang="fr-FR" smtClean="0"/>
              <a:t>2025</a:t>
            </a:fld>
            <a:endParaRPr lang="fr-FR" dirty="0"/>
          </a:p>
        </p:txBody>
      </p:sp>
      <p:sp>
        <p:nvSpPr>
          <p:cNvPr id="4" name="Espace réservé du pied de page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lang="fr-FR" sz="1200"/>
            </a:lvl1pPr>
          </a:lstStyle>
          <a:p>
            <a:pPr rtl="0"/>
            <a:endParaRPr lang="fr-FR" dirty="0"/>
          </a:p>
        </p:txBody>
      </p:sp>
      <p:sp>
        <p:nvSpPr>
          <p:cNvPr id="5" name="Espace réservé du numéro de diapositive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lang="fr-FR" sz="1200"/>
            </a:lvl1pPr>
          </a:lstStyle>
          <a:p>
            <a:pPr rtl="0"/>
            <a:fld id="{420BD0AB-C59E-4A46-83D3-F07787446BA0}" type="slidenum">
              <a:rPr lang="fr-FR" smtClean="0"/>
              <a:t>‹N°›</a:t>
            </a:fld>
            <a:endParaRPr lang="fr-FR"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lang="fr-FR" sz="600" kern="1200">
        <a:solidFill>
          <a:schemeClr val="tx1"/>
        </a:solidFill>
        <a:latin typeface="+mn-lt"/>
        <a:ea typeface="+mn-ea"/>
        <a:cs typeface="+mn-cs"/>
      </a:defRPr>
    </a:lvl1pPr>
    <a:lvl2pPr marL="228600" algn="l" defTabSz="457200" rtl="0" eaLnBrk="1" latinLnBrk="0" hangingPunct="1">
      <a:defRPr lang="fr-FR" sz="600" kern="1200">
        <a:solidFill>
          <a:schemeClr val="tx1"/>
        </a:solidFill>
        <a:latin typeface="+mn-lt"/>
        <a:ea typeface="+mn-ea"/>
        <a:cs typeface="+mn-cs"/>
      </a:defRPr>
    </a:lvl2pPr>
    <a:lvl3pPr marL="457200" algn="l" defTabSz="457200" rtl="0" eaLnBrk="1" latinLnBrk="0" hangingPunct="1">
      <a:defRPr lang="fr-FR" sz="600" kern="1200">
        <a:solidFill>
          <a:schemeClr val="tx1"/>
        </a:solidFill>
        <a:latin typeface="+mn-lt"/>
        <a:ea typeface="+mn-ea"/>
        <a:cs typeface="+mn-cs"/>
      </a:defRPr>
    </a:lvl3pPr>
    <a:lvl4pPr marL="685800" algn="l" defTabSz="457200" rtl="0" eaLnBrk="1" latinLnBrk="0" hangingPunct="1">
      <a:defRPr lang="fr-FR" sz="600" kern="1200">
        <a:solidFill>
          <a:schemeClr val="tx1"/>
        </a:solidFill>
        <a:latin typeface="+mn-lt"/>
        <a:ea typeface="+mn-ea"/>
        <a:cs typeface="+mn-cs"/>
      </a:defRPr>
    </a:lvl4pPr>
    <a:lvl5pPr marL="914400" algn="l" defTabSz="457200" rtl="0" eaLnBrk="1" latinLnBrk="0" hangingPunct="1">
      <a:defRPr lang="fr-FR" sz="600" kern="1200">
        <a:solidFill>
          <a:schemeClr val="tx1"/>
        </a:solidFill>
        <a:latin typeface="+mn-lt"/>
        <a:ea typeface="+mn-ea"/>
        <a:cs typeface="+mn-cs"/>
      </a:defRPr>
    </a:lvl5pPr>
    <a:lvl6pPr marL="1143000" algn="l" defTabSz="457200" rtl="0" eaLnBrk="1" latinLnBrk="0" hangingPunct="1">
      <a:defRPr lang="fr-FR" sz="600" kern="1200">
        <a:solidFill>
          <a:schemeClr val="tx1"/>
        </a:solidFill>
        <a:latin typeface="+mn-lt"/>
        <a:ea typeface="+mn-ea"/>
        <a:cs typeface="+mn-cs"/>
      </a:defRPr>
    </a:lvl6pPr>
    <a:lvl7pPr marL="1371600" algn="l" defTabSz="457200" rtl="0" eaLnBrk="1" latinLnBrk="0" hangingPunct="1">
      <a:defRPr lang="fr-FR" sz="600" kern="1200">
        <a:solidFill>
          <a:schemeClr val="tx1"/>
        </a:solidFill>
        <a:latin typeface="+mn-lt"/>
        <a:ea typeface="+mn-ea"/>
        <a:cs typeface="+mn-cs"/>
      </a:defRPr>
    </a:lvl7pPr>
    <a:lvl8pPr marL="1600200" algn="l" defTabSz="457200" rtl="0" eaLnBrk="1" latinLnBrk="0" hangingPunct="1">
      <a:defRPr lang="fr-FR" sz="600" kern="1200">
        <a:solidFill>
          <a:schemeClr val="tx1"/>
        </a:solidFill>
        <a:latin typeface="+mn-lt"/>
        <a:ea typeface="+mn-ea"/>
        <a:cs typeface="+mn-cs"/>
      </a:defRPr>
    </a:lvl8pPr>
    <a:lvl9pPr marL="1828800" algn="l" defTabSz="457200" rtl="0" eaLnBrk="1" latinLnBrk="0" hangingPunct="1">
      <a:defRPr lang="fr-F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p:cNvSpPr>
            <a:spLocks noGrp="1"/>
          </p:cNvSpPr>
          <p:nvPr>
            <p:ph type="body" idx="1"/>
          </p:nvPr>
        </p:nvSpPr>
        <p:spPr>
          <a:xfrm>
            <a:off x="1371600" y="11734800"/>
            <a:ext cx="10972800" cy="9601200"/>
          </a:xfrm>
          <a:prstGeom prst="rect">
            <a:avLst/>
          </a:prstGeom>
        </p:spPr>
        <p:txBody>
          <a:bodyPr rtlCol="0"/>
          <a:lstStyle>
            <a:defPPr>
              <a:defRPr lang="fr-FR"/>
            </a:defPPr>
          </a:lstStyle>
          <a:p>
            <a:pPr rtl="0"/>
            <a:endParaRPr lang="fr-FR"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p:cNvSpPr>
            <a:spLocks noGrp="1"/>
          </p:cNvSpPr>
          <p:nvPr>
            <p:ph type="body" idx="1"/>
          </p:nvPr>
        </p:nvSpPr>
        <p:spPr>
          <a:xfrm>
            <a:off x="1371600" y="11734800"/>
            <a:ext cx="10972800" cy="9601200"/>
          </a:xfrm>
          <a:prstGeom prst="rect">
            <a:avLst/>
          </a:prstGeom>
        </p:spPr>
        <p:txBody>
          <a:bodyPr rtlCol="0"/>
          <a:lstStyle>
            <a:defPPr>
              <a:defRPr lang="fr-FR"/>
            </a:defPPr>
          </a:lstStyle>
          <a:p>
            <a:pPr rtl="0"/>
            <a:endParaRPr lang="fr-FR"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p:cNvSpPr>
            <a:spLocks noGrp="1"/>
          </p:cNvSpPr>
          <p:nvPr>
            <p:ph type="body" idx="1"/>
          </p:nvPr>
        </p:nvSpPr>
        <p:spPr>
          <a:xfrm>
            <a:off x="1371600" y="11734800"/>
            <a:ext cx="10972800" cy="9601200"/>
          </a:xfrm>
          <a:prstGeom prst="rect">
            <a:avLst/>
          </a:prstGeom>
        </p:spPr>
        <p:txBody>
          <a:bodyPr rtlCol="0"/>
          <a:lstStyle>
            <a:defPPr>
              <a:defRPr lang="fr-FR"/>
            </a:defPPr>
          </a:lstStyle>
          <a:p>
            <a:pPr rtl="0"/>
            <a:endParaRPr lang="fr-FR"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0895A3-3C5C-E837-9DDB-4A8165165B6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0D9A900-04B4-9659-B4DE-1C8841611437}"/>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a:extLst>
              <a:ext uri="{FF2B5EF4-FFF2-40B4-BE49-F238E27FC236}">
                <a16:creationId xmlns:a16="http://schemas.microsoft.com/office/drawing/2014/main" id="{33D9ABF1-F5CC-D87F-BAD2-2B7B7AD5CCC0}"/>
              </a:ext>
            </a:extLst>
          </p:cNvPr>
          <p:cNvSpPr>
            <a:spLocks noGrp="1"/>
          </p:cNvSpPr>
          <p:nvPr>
            <p:ph type="body" idx="1"/>
          </p:nvPr>
        </p:nvSpPr>
        <p:spPr>
          <a:xfrm>
            <a:off x="1371600" y="11734800"/>
            <a:ext cx="10972800" cy="9601200"/>
          </a:xfrm>
          <a:prstGeom prst="rect">
            <a:avLst/>
          </a:prstGeom>
        </p:spPr>
        <p:txBody>
          <a:bodyPr rtlCol="0"/>
          <a:lstStyle>
            <a:defPPr>
              <a:defRPr lang="fr-FR"/>
            </a:defPPr>
          </a:lstStyle>
          <a:p>
            <a:pPr rtl="0"/>
            <a:endParaRPr lang="fr-FR" dirty="0"/>
          </a:p>
        </p:txBody>
      </p:sp>
    </p:spTree>
    <p:extLst>
      <p:ext uri="{BB962C8B-B14F-4D97-AF65-F5344CB8AC3E}">
        <p14:creationId xmlns:p14="http://schemas.microsoft.com/office/powerpoint/2010/main" val="3023625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p:cNvSpPr>
            <a:spLocks noGrp="1"/>
          </p:cNvSpPr>
          <p:nvPr>
            <p:ph type="body" idx="1"/>
          </p:nvPr>
        </p:nvSpPr>
        <p:spPr>
          <a:xfrm>
            <a:off x="1371600" y="11734800"/>
            <a:ext cx="10972800" cy="9601200"/>
          </a:xfrm>
          <a:prstGeom prst="rect">
            <a:avLst/>
          </a:prstGeom>
        </p:spPr>
        <p:txBody>
          <a:bodyPr rtlCol="0"/>
          <a:lstStyle>
            <a:defPPr>
              <a:defRPr lang="fr-FR"/>
            </a:defPPr>
          </a:lstStyle>
          <a:p>
            <a:pPr rtl="0"/>
            <a:endParaRPr lang="fr-FR" dirty="0"/>
          </a:p>
        </p:txBody>
      </p:sp>
    </p:spTree>
    <p:extLst>
      <p:ext uri="{BB962C8B-B14F-4D97-AF65-F5344CB8AC3E}">
        <p14:creationId xmlns:p14="http://schemas.microsoft.com/office/powerpoint/2010/main" val="87667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p:cNvSpPr>
            <a:spLocks noGrp="1"/>
          </p:cNvSpPr>
          <p:nvPr>
            <p:ph type="body" idx="1"/>
          </p:nvPr>
        </p:nvSpPr>
        <p:spPr>
          <a:xfrm>
            <a:off x="1371600" y="11734800"/>
            <a:ext cx="10972800" cy="9601200"/>
          </a:xfrm>
          <a:prstGeom prst="rect">
            <a:avLst/>
          </a:prstGeom>
        </p:spPr>
        <p:txBody>
          <a:bodyPr rtlCol="0"/>
          <a:lstStyle>
            <a:defPPr>
              <a:defRPr lang="fr-FR"/>
            </a:defPPr>
          </a:lstStyle>
          <a:p>
            <a:pPr rtl="0"/>
            <a:endParaRPr lang="fr-FR"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defPPr>
              <a:defRPr lang="fr-FR"/>
            </a:defPPr>
          </a:lstStyle>
          <a:p>
            <a:pPr rtl="0"/>
            <a:endParaRPr lang="fr-FR" dirty="0"/>
          </a:p>
        </p:txBody>
      </p:sp>
      <p:sp>
        <p:nvSpPr>
          <p:cNvPr id="20" name="Freeform: Form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8" name="Freeform: Form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p:cNvSpPr>
            <a:spLocks noGrp="1"/>
          </p:cNvSpPr>
          <p:nvPr>
            <p:ph type="ctrTitle" hasCustomPrompt="1"/>
          </p:nvPr>
        </p:nvSpPr>
        <p:spPr>
          <a:xfrm>
            <a:off x="2899790" y="810227"/>
            <a:ext cx="6392421" cy="3831221"/>
          </a:xfrm>
        </p:spPr>
        <p:txBody>
          <a:bodyPr tIns="0" bIns="0" rtlCol="0" anchor="ctr" anchorCtr="0">
            <a:noAutofit/>
          </a:bodyPr>
          <a:lstStyle>
            <a:lvl1pPr algn="ctr">
              <a:lnSpc>
                <a:spcPct val="100000"/>
              </a:lnSpc>
              <a:defRPr lang="fr-FR" sz="3600"/>
            </a:lvl1pPr>
          </a:lstStyle>
          <a:p>
            <a:pPr rtl="0"/>
            <a:r>
              <a:rPr lang="fr-FR"/>
              <a:t>Cliquez pour ajouter un titre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ronologie 3">
    <p:spTree>
      <p:nvGrpSpPr>
        <p:cNvPr id="1" name=""/>
        <p:cNvGrpSpPr/>
        <p:nvPr/>
      </p:nvGrpSpPr>
      <p:grpSpPr>
        <a:xfrm>
          <a:off x="0" y="0"/>
          <a:ext cx="0" cy="0"/>
          <a:chOff x="0" y="0"/>
          <a:chExt cx="0" cy="0"/>
        </a:xfrm>
      </p:grpSpPr>
      <p:sp>
        <p:nvSpPr>
          <p:cNvPr id="12" name="Forme libre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p>
        </p:txBody>
      </p:sp>
      <p:sp>
        <p:nvSpPr>
          <p:cNvPr id="10" name="Forme libre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defPPr>
              <a:defRPr lang="fr-FR"/>
            </a:defPPr>
          </a:lstStyle>
          <a:p>
            <a:pPr rtl="0"/>
            <a:endParaRPr lang="fr-FR" dirty="0"/>
          </a:p>
        </p:txBody>
      </p:sp>
      <p:sp>
        <p:nvSpPr>
          <p:cNvPr id="6" name="Titr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rtlCol="0"/>
          <a:lstStyle>
            <a:lvl1pPr algn="l">
              <a:lnSpc>
                <a:spcPct val="100000"/>
              </a:lnSpc>
              <a:defRPr lang="fr-FR" sz="3600">
                <a:solidFill>
                  <a:schemeClr val="accent6"/>
                </a:solidFill>
              </a:defRPr>
            </a:lvl1pPr>
          </a:lstStyle>
          <a:p>
            <a:pPr rtl="0"/>
            <a:r>
              <a:rPr lang="fr-FR"/>
              <a:t>Cliquez pour ajouter un titre</a:t>
            </a:r>
          </a:p>
        </p:txBody>
      </p:sp>
      <p:sp>
        <p:nvSpPr>
          <p:cNvPr id="4" name="Espace réservé du texte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rtlCol="0" anchor="t" anchorCtr="0">
            <a:noAutofit/>
          </a:bodyPr>
          <a:lstStyle>
            <a:lvl1pPr marL="0" indent="0">
              <a:lnSpc>
                <a:spcPct val="100000"/>
              </a:lnSpc>
              <a:spcBef>
                <a:spcPts val="0"/>
              </a:spcBef>
              <a:spcAft>
                <a:spcPts val="1200"/>
              </a:spcAft>
              <a:buFont typeface="Arial" panose="020B0604020202020204" pitchFamily="34" charset="0"/>
              <a:buNone/>
              <a:defRPr lang="fr-FR" sz="1800"/>
            </a:lvl1pPr>
          </a:lstStyle>
          <a:p>
            <a:pPr rtl="0"/>
            <a:r>
              <a:rPr lang="fr-FR"/>
              <a:t>Cliquez pour ajouter un sous-titre</a:t>
            </a:r>
          </a:p>
        </p:txBody>
      </p:sp>
      <p:sp>
        <p:nvSpPr>
          <p:cNvPr id="9" name="Espace réservé du contenu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rtlCol="0">
            <a:normAutofit/>
          </a:bodyPr>
          <a:lstStyle>
            <a:lvl1pPr>
              <a:defRPr lang="fr-FR" sz="1800"/>
            </a:lvl1pPr>
            <a:lvl2pPr>
              <a:defRPr lang="fr-FR" sz="1800"/>
            </a:lvl2pPr>
            <a:lvl3pPr>
              <a:defRPr lang="fr-FR" sz="1800"/>
            </a:lvl3pPr>
            <a:lvl4pPr>
              <a:defRPr lang="fr-FR" sz="1800"/>
            </a:lvl4pPr>
            <a:lvl5pPr>
              <a:defRPr lang="fr-FR" sz="1800"/>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20" name="Espace réservé du numéro de diapositive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rtlCol="0"/>
          <a:lstStyle>
            <a:lvl1pPr>
              <a:defRPr lang="fr-FR" sz="1600">
                <a:latin typeface="+mj-lt"/>
              </a:defRPr>
            </a:lvl1pPr>
          </a:lstStyle>
          <a:p>
            <a:pPr rtl="0"/>
            <a:fld id="{48F63A3B-78C7-47BE-AE5E-E10140E04643}" type="slidenum">
              <a:rPr lang="fr-FR" smtClean="0"/>
              <a:pPr/>
              <a:t>‹N°›</a:t>
            </a:fld>
            <a:endParaRPr lang="fr-FR"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ésumé 3">
    <p:spTree>
      <p:nvGrpSpPr>
        <p:cNvPr id="1" name=""/>
        <p:cNvGrpSpPr/>
        <p:nvPr/>
      </p:nvGrpSpPr>
      <p:grpSpPr>
        <a:xfrm>
          <a:off x="0" y="0"/>
          <a:ext cx="0" cy="0"/>
          <a:chOff x="0" y="0"/>
          <a:chExt cx="0" cy="0"/>
        </a:xfrm>
      </p:grpSpPr>
      <p:pic>
        <p:nvPicPr>
          <p:cNvPr id="29" name="Graphisme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re 1"/>
          <p:cNvSpPr>
            <a:spLocks noGrp="1"/>
          </p:cNvSpPr>
          <p:nvPr>
            <p:ph type="title" hasCustomPrompt="1"/>
          </p:nvPr>
        </p:nvSpPr>
        <p:spPr>
          <a:xfrm>
            <a:off x="1550564" y="1057274"/>
            <a:ext cx="9875463" cy="999746"/>
          </a:xfrm>
        </p:spPr>
        <p:txBody>
          <a:bodyPr tIns="0" bIns="0" rtlCol="0">
            <a:noAutofit/>
          </a:bodyPr>
          <a:lstStyle>
            <a:lvl1pPr algn="l">
              <a:lnSpc>
                <a:spcPct val="100000"/>
              </a:lnSpc>
              <a:defRPr lang="fr-FR" sz="3600" b="1"/>
            </a:lvl1pPr>
          </a:lstStyle>
          <a:p>
            <a:pPr rtl="0"/>
            <a:r>
              <a:rPr lang="fr-FR"/>
              <a:t>Cliquez pour ajouter un titre</a:t>
            </a:r>
          </a:p>
        </p:txBody>
      </p:sp>
      <p:sp>
        <p:nvSpPr>
          <p:cNvPr id="49" name="Forme libre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defPPr>
              <a:defRPr lang="fr-FR"/>
            </a:defPPr>
          </a:lstStyle>
          <a:p>
            <a:pPr rtl="0"/>
            <a:endParaRPr lang="fr-FR" dirty="0"/>
          </a:p>
        </p:txBody>
      </p:sp>
      <p:sp>
        <p:nvSpPr>
          <p:cNvPr id="16" name="Espace réservé du contenu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rtlCol="0">
            <a:normAutofit/>
          </a:bodyPr>
          <a:lstStyle>
            <a:lvl1pPr>
              <a:spcBef>
                <a:spcPts val="1000"/>
              </a:spcBef>
              <a:defRPr lang="fr-FR" sz="1800"/>
            </a:lvl1pPr>
            <a:lvl2pPr>
              <a:spcBef>
                <a:spcPts val="1000"/>
              </a:spcBef>
              <a:defRPr lang="fr-FR" sz="1800"/>
            </a:lvl2pPr>
            <a:lvl3pPr>
              <a:spcBef>
                <a:spcPts val="1000"/>
              </a:spcBef>
              <a:defRPr lang="fr-FR" sz="1800"/>
            </a:lvl3pPr>
            <a:lvl4pPr>
              <a:spcBef>
                <a:spcPts val="1000"/>
              </a:spcBef>
              <a:defRPr lang="fr-FR" sz="1800"/>
            </a:lvl4pPr>
            <a:lvl5pPr>
              <a:spcBef>
                <a:spcPts val="1000"/>
              </a:spcBef>
              <a:defRPr lang="fr-FR" sz="1800"/>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8" name="Espace réservé du contenu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rtlCol="0">
            <a:normAutofit/>
          </a:bodyPr>
          <a:lstStyle>
            <a:lvl1pPr>
              <a:spcBef>
                <a:spcPts val="1000"/>
              </a:spcBef>
              <a:defRPr lang="fr-FR" sz="1800"/>
            </a:lvl1pPr>
            <a:lvl2pPr>
              <a:spcBef>
                <a:spcPts val="1000"/>
              </a:spcBef>
              <a:defRPr lang="fr-FR" sz="1800"/>
            </a:lvl2pPr>
            <a:lvl3pPr>
              <a:spcBef>
                <a:spcPts val="1000"/>
              </a:spcBef>
              <a:defRPr lang="fr-FR" sz="1800"/>
            </a:lvl3pPr>
            <a:lvl4pPr>
              <a:spcBef>
                <a:spcPts val="1000"/>
              </a:spcBef>
              <a:defRPr lang="fr-FR" sz="1800"/>
            </a:lvl4pPr>
            <a:lvl5pPr>
              <a:spcBef>
                <a:spcPts val="1000"/>
              </a:spcBef>
              <a:defRPr lang="fr-FR" sz="1800"/>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27" name="Espace réservé du numéro de diapositive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rtlCol="0"/>
          <a:lstStyle>
            <a:lvl1pPr>
              <a:defRPr lang="fr-FR" sz="1600">
                <a:latin typeface="+mj-lt"/>
              </a:defRPr>
            </a:lvl1pPr>
          </a:lstStyle>
          <a:p>
            <a:pPr rtl="0"/>
            <a:fld id="{48F63A3B-78C7-47BE-AE5E-E10140E04643}" type="slidenum">
              <a:rPr lang="fr-FR" smtClean="0"/>
              <a:pPr/>
              <a:t>‹N°›</a:t>
            </a:fld>
            <a:endParaRPr lang="fr-FR" dirty="0"/>
          </a:p>
        </p:txBody>
      </p:sp>
      <p:pic>
        <p:nvPicPr>
          <p:cNvPr id="43" name="Graphisme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sme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defPPr>
              <a:defRPr lang="fr-FR"/>
            </a:defPPr>
          </a:lstStyle>
          <a:p>
            <a:pPr rtl="0"/>
            <a:endParaRPr lang="fr-FR"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ronologi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fr-FR"/>
            </a:defPPr>
          </a:lstStyle>
          <a:p>
            <a:pPr algn="ctr" rtl="0"/>
            <a:endParaRPr lang="fr-FR"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sz="1600" dirty="0"/>
          </a:p>
        </p:txBody>
      </p:sp>
      <p:sp>
        <p:nvSpPr>
          <p:cNvPr id="2" name="Titr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rtlCol="0"/>
          <a:lstStyle>
            <a:lvl1pPr algn="ctr">
              <a:lnSpc>
                <a:spcPct val="100000"/>
              </a:lnSpc>
              <a:defRPr lang="fr-FR" sz="3600">
                <a:solidFill>
                  <a:schemeClr val="accent6"/>
                </a:solidFill>
              </a:defRPr>
            </a:lvl1pPr>
          </a:lstStyle>
          <a:p>
            <a:pPr rtl="0"/>
            <a:r>
              <a:rPr lang="fr-FR"/>
              <a:t>Cliquez pour ajouter un titre</a:t>
            </a:r>
          </a:p>
        </p:txBody>
      </p:sp>
      <p:sp>
        <p:nvSpPr>
          <p:cNvPr id="14" name="Espace réservé du contenu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rtlCol="0">
            <a:normAutofit/>
          </a:bodyPr>
          <a:lstStyle>
            <a:lvl1pPr>
              <a:spcBef>
                <a:spcPts val="1000"/>
              </a:spcBef>
              <a:defRPr lang="fr-FR" sz="1800"/>
            </a:lvl1pPr>
            <a:lvl2pPr>
              <a:spcBef>
                <a:spcPts val="1000"/>
              </a:spcBef>
              <a:defRPr lang="fr-FR" sz="1800"/>
            </a:lvl2pPr>
            <a:lvl3pPr>
              <a:spcBef>
                <a:spcPts val="1000"/>
              </a:spcBef>
              <a:defRPr lang="fr-FR" sz="1800"/>
            </a:lvl3pPr>
            <a:lvl4pPr>
              <a:spcBef>
                <a:spcPts val="1000"/>
              </a:spcBef>
              <a:defRPr lang="fr-FR" sz="1800"/>
            </a:lvl4pPr>
            <a:lvl5pPr>
              <a:spcBef>
                <a:spcPts val="1000"/>
              </a:spcBef>
              <a:defRPr lang="fr-FR" sz="1800"/>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6" name="Espace réservé du numéro de diapositive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rtlCol="0"/>
          <a:lstStyle>
            <a:lvl1pPr>
              <a:defRPr lang="fr-FR" sz="1600">
                <a:latin typeface="+mj-lt"/>
              </a:defRPr>
            </a:lvl1pPr>
          </a:lstStyle>
          <a:p>
            <a:pPr rtl="0"/>
            <a:fld id="{48F63A3B-78C7-47BE-AE5E-E10140E04643}" type="slidenum">
              <a:rPr lang="fr-FR" smtClean="0"/>
              <a:pPr/>
              <a:t>‹N°›</a:t>
            </a:fld>
            <a:endParaRPr lang="fr-FR"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ôture">
    <p:bg>
      <p:bgPr>
        <a:solidFill>
          <a:schemeClr val="accent6"/>
        </a:solidFill>
        <a:effectLst/>
      </p:bgPr>
    </p:bg>
    <p:spTree>
      <p:nvGrpSpPr>
        <p:cNvPr id="1" name=""/>
        <p:cNvGrpSpPr/>
        <p:nvPr/>
      </p:nvGrpSpPr>
      <p:grpSpPr>
        <a:xfrm>
          <a:off x="0" y="0"/>
          <a:ext cx="0" cy="0"/>
          <a:chOff x="0" y="0"/>
          <a:chExt cx="0" cy="0"/>
        </a:xfrm>
      </p:grpSpPr>
      <p:sp>
        <p:nvSpPr>
          <p:cNvPr id="13" name="Freeform: Form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9" name="Forme libre : Form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defPPr>
              <a:defRPr lang="fr-FR"/>
            </a:defPPr>
          </a:lstStyle>
          <a:p>
            <a:pPr rtl="0"/>
            <a:endParaRPr lang="fr-FR"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re 1"/>
          <p:cNvSpPr>
            <a:spLocks noGrp="1"/>
          </p:cNvSpPr>
          <p:nvPr>
            <p:ph type="ctrTitle" hasCustomPrompt="1"/>
          </p:nvPr>
        </p:nvSpPr>
        <p:spPr>
          <a:xfrm>
            <a:off x="914401" y="849782"/>
            <a:ext cx="5715000" cy="2727709"/>
          </a:xfrm>
        </p:spPr>
        <p:txBody>
          <a:bodyPr tIns="0" bIns="0" rtlCol="0" anchor="b" anchorCtr="0">
            <a:noAutofit/>
          </a:bodyPr>
          <a:lstStyle>
            <a:lvl1pPr algn="l">
              <a:lnSpc>
                <a:spcPct val="100000"/>
              </a:lnSpc>
              <a:defRPr lang="fr-FR" sz="3600"/>
            </a:lvl1pPr>
          </a:lstStyle>
          <a:p>
            <a:pPr rtl="0"/>
            <a:r>
              <a:rPr lang="fr-FR"/>
              <a:t>Cliquez pour ajouter un titre</a:t>
            </a:r>
          </a:p>
        </p:txBody>
      </p:sp>
      <p:sp>
        <p:nvSpPr>
          <p:cNvPr id="6" name="Sous-titr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rtlCol="0" anchor="t" anchorCtr="0">
            <a:normAutofit/>
          </a:bodyPr>
          <a:lstStyle>
            <a:lvl1pPr marL="0" indent="0" algn="l">
              <a:spcBef>
                <a:spcPts val="576"/>
              </a:spcBef>
              <a:buNone/>
              <a:defRPr lang="fr-FR" sz="2400"/>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Cliquez pour ajouter un sous-titre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7" name="Forme libre : Form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9" name="Forme libre : Form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p:cNvSpPr>
            <a:spLocks noGrp="1"/>
          </p:cNvSpPr>
          <p:nvPr>
            <p:ph type="title" hasCustomPrompt="1"/>
          </p:nvPr>
        </p:nvSpPr>
        <p:spPr/>
        <p:txBody>
          <a:bodyPr rtlCol="0" anchor="ctr" anchorCtr="0"/>
          <a:lstStyle>
            <a:defPPr>
              <a:defRPr lang="fr-FR"/>
            </a:defPPr>
          </a:lstStyle>
          <a:p>
            <a:pPr rtl="0"/>
            <a:r>
              <a:rPr lang="fr-FR"/>
              <a:t>Cliquez pour ajouter un titre</a:t>
            </a:r>
          </a:p>
        </p:txBody>
      </p:sp>
      <p:sp>
        <p:nvSpPr>
          <p:cNvPr id="5" name="Espace réservé du numéro de diapositive 4"/>
          <p:cNvSpPr>
            <a:spLocks noGrp="1"/>
          </p:cNvSpPr>
          <p:nvPr>
            <p:ph type="sldNum" sz="quarter" idx="12"/>
          </p:nvPr>
        </p:nvSpPr>
        <p:spPr/>
        <p:txBody>
          <a:bodyPr rtlCol="0"/>
          <a:lstStyle>
            <a:lvl1pPr>
              <a:defRPr lang="fr-FR">
                <a:latin typeface="+mn-lt"/>
              </a:defRPr>
            </a:lvl1pPr>
          </a:lstStyle>
          <a:p>
            <a:pPr rtl="0"/>
            <a:fld id="{48F63A3B-78C7-47BE-AE5E-E10140E04643}" type="slidenum">
              <a:rPr lang="fr-FR" smtClean="0"/>
              <a:pPr/>
              <a:t>‹N°›</a:t>
            </a:fld>
            <a:endParaRPr lang="fr-FR"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6" name="Forme libre : Form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8" name="Forme libre : Form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 name="Espace réservé du numéro de diapositive 3"/>
          <p:cNvSpPr>
            <a:spLocks noGrp="1"/>
          </p:cNvSpPr>
          <p:nvPr>
            <p:ph type="sldNum" sz="quarter" idx="12"/>
          </p:nvPr>
        </p:nvSpPr>
        <p:spPr/>
        <p:txBody>
          <a:bodyPr rtlCol="0"/>
          <a:lstStyle>
            <a:lvl1pPr>
              <a:defRPr lang="fr-FR">
                <a:latin typeface="+mn-lt"/>
              </a:defRPr>
            </a:lvl1pPr>
          </a:lstStyle>
          <a:p>
            <a:pPr rtl="0"/>
            <a:fld id="{48F63A3B-78C7-47BE-AE5E-E10140E04643}" type="slidenum">
              <a:rPr lang="fr-FR" smtClean="0"/>
              <a:pPr/>
              <a:t>‹N°›</a:t>
            </a:fld>
            <a:endParaRPr lang="fr-FR"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1" name="Freeform: Form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p:cNvSpPr>
            <a:spLocks noGrp="1"/>
          </p:cNvSpPr>
          <p:nvPr>
            <p:ph type="title" hasCustomPrompt="1"/>
          </p:nvPr>
        </p:nvSpPr>
        <p:spPr>
          <a:xfrm>
            <a:off x="758952" y="758952"/>
            <a:ext cx="3932237" cy="1524662"/>
          </a:xfrm>
        </p:spPr>
        <p:txBody>
          <a:bodyPr rtlCol="0" anchor="b"/>
          <a:lstStyle>
            <a:lvl1pPr>
              <a:lnSpc>
                <a:spcPct val="100000"/>
              </a:lnSpc>
              <a:defRPr lang="fr-FR" sz="3200"/>
            </a:lvl1pPr>
          </a:lstStyle>
          <a:p>
            <a:pPr rtl="0"/>
            <a:r>
              <a:rPr lang="fr-FR"/>
              <a:t>Cliquez pour ajouter un titre</a:t>
            </a:r>
          </a:p>
        </p:txBody>
      </p:sp>
      <p:sp>
        <p:nvSpPr>
          <p:cNvPr id="7" name="Espace réservé du numéro de diapositive 6"/>
          <p:cNvSpPr>
            <a:spLocks noGrp="1"/>
          </p:cNvSpPr>
          <p:nvPr>
            <p:ph type="sldNum" sz="quarter" idx="12"/>
          </p:nvPr>
        </p:nvSpPr>
        <p:spPr/>
        <p:txBody>
          <a:bodyPr rtlCol="0"/>
          <a:lstStyle>
            <a:lvl1pPr>
              <a:defRPr lang="fr-FR">
                <a:latin typeface="+mn-lt"/>
              </a:defRPr>
            </a:lvl1pPr>
          </a:lstStyle>
          <a:p>
            <a:pPr rtl="0"/>
            <a:fld id="{48F63A3B-78C7-47BE-AE5E-E10140E04643}" type="slidenum">
              <a:rPr lang="fr-FR" smtClean="0"/>
              <a:pPr/>
              <a:t>‹N°›</a:t>
            </a:fld>
            <a:endParaRPr lang="fr-FR" dirty="0"/>
          </a:p>
        </p:txBody>
      </p:sp>
      <p:sp>
        <p:nvSpPr>
          <p:cNvPr id="4" name="Espace réservé du texte 3"/>
          <p:cNvSpPr>
            <a:spLocks noGrp="1"/>
          </p:cNvSpPr>
          <p:nvPr>
            <p:ph type="body" sz="half" idx="2" hasCustomPrompt="1"/>
          </p:nvPr>
        </p:nvSpPr>
        <p:spPr>
          <a:xfrm>
            <a:off x="758952" y="2286000"/>
            <a:ext cx="3932237" cy="3567086"/>
          </a:xfrm>
        </p:spPr>
        <p:txBody>
          <a:bodyPr rtlCol="0"/>
          <a:lstStyle>
            <a:lvl1pPr marL="0" indent="0">
              <a:buNone/>
              <a:defRPr lang="fr-FR" sz="1600"/>
            </a:lvl1pPr>
            <a:lvl2pPr marL="457200" indent="0">
              <a:buNone/>
              <a:defRPr lang="fr-FR" sz="1400"/>
            </a:lvl2pPr>
            <a:lvl3pPr marL="914400" indent="0">
              <a:buNone/>
              <a:defRPr lang="fr-FR" sz="1200"/>
            </a:lvl3pPr>
            <a:lvl4pPr marL="1371600" indent="0">
              <a:buNone/>
              <a:defRPr lang="fr-FR" sz="1000"/>
            </a:lvl4pPr>
            <a:lvl5pPr marL="1828800" indent="0">
              <a:buNone/>
              <a:defRPr lang="fr-FR" sz="1000"/>
            </a:lvl5pPr>
            <a:lvl6pPr marL="2286000" indent="0">
              <a:buNone/>
              <a:defRPr lang="fr-FR" sz="1000"/>
            </a:lvl6pPr>
            <a:lvl7pPr marL="2743200" indent="0">
              <a:buNone/>
              <a:defRPr lang="fr-FR" sz="1000"/>
            </a:lvl7pPr>
            <a:lvl8pPr marL="3200400" indent="0">
              <a:buNone/>
              <a:defRPr lang="fr-FR" sz="1000"/>
            </a:lvl8pPr>
            <a:lvl9pPr marL="3657600" indent="0">
              <a:buNone/>
              <a:defRPr lang="fr-FR" sz="1000"/>
            </a:lvl9pPr>
          </a:lstStyle>
          <a:p>
            <a:pPr lvl="0" rtl="0"/>
            <a:r>
              <a:rPr lang="fr-FR"/>
              <a:t>Cliquer pour ajouter du texte</a:t>
            </a:r>
          </a:p>
        </p:txBody>
      </p:sp>
      <p:sp>
        <p:nvSpPr>
          <p:cNvPr id="3" name="Espace réservé du contenu 2"/>
          <p:cNvSpPr>
            <a:spLocks noGrp="1"/>
          </p:cNvSpPr>
          <p:nvPr>
            <p:ph idx="1" hasCustomPrompt="1"/>
          </p:nvPr>
        </p:nvSpPr>
        <p:spPr>
          <a:xfrm>
            <a:off x="5183187" y="741459"/>
            <a:ext cx="6242839" cy="5119592"/>
          </a:xfrm>
        </p:spPr>
        <p:txBody>
          <a:bodyPr rtlCol="0"/>
          <a:lstStyle>
            <a:lvl1pPr>
              <a:defRPr lang="fr-FR" sz="3200"/>
            </a:lvl1pPr>
            <a:lvl2pPr>
              <a:defRPr lang="fr-FR" sz="2800"/>
            </a:lvl2pPr>
            <a:lvl3pPr>
              <a:defRPr lang="fr-FR" sz="2400"/>
            </a:lvl3pPr>
            <a:lvl4pPr>
              <a:defRPr lang="fr-FR" sz="2000"/>
            </a:lvl4pPr>
            <a:lvl5pPr>
              <a:defRPr lang="fr-FR" sz="2000"/>
            </a:lvl5pPr>
            <a:lvl6pPr>
              <a:defRPr lang="fr-FR" sz="2000"/>
            </a:lvl6pPr>
            <a:lvl7pPr>
              <a:defRPr lang="fr-FR" sz="2000"/>
            </a:lvl7pPr>
            <a:lvl8pPr>
              <a:defRPr lang="fr-FR" sz="2000"/>
            </a:lvl8pPr>
            <a:lvl9pPr>
              <a:defRPr lang="fr-FR" sz="2000"/>
            </a:lvl9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1" name="Freeform: Form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p:cNvSpPr>
            <a:spLocks noGrp="1"/>
          </p:cNvSpPr>
          <p:nvPr>
            <p:ph type="title" hasCustomPrompt="1"/>
          </p:nvPr>
        </p:nvSpPr>
        <p:spPr>
          <a:xfrm>
            <a:off x="760938" y="755372"/>
            <a:ext cx="3931920" cy="1527048"/>
          </a:xfrm>
        </p:spPr>
        <p:txBody>
          <a:bodyPr rtlCol="0" anchor="b"/>
          <a:lstStyle>
            <a:lvl1pPr>
              <a:lnSpc>
                <a:spcPct val="100000"/>
              </a:lnSpc>
              <a:defRPr lang="fr-FR" sz="3200"/>
            </a:lvl1pPr>
          </a:lstStyle>
          <a:p>
            <a:pPr rtl="0"/>
            <a:r>
              <a:rPr lang="fr-FR"/>
              <a:t>Cliquez pour ajouter un titre</a:t>
            </a:r>
          </a:p>
        </p:txBody>
      </p:sp>
      <p:sp>
        <p:nvSpPr>
          <p:cNvPr id="7" name="Espace réservé du numéro de diapositive 6"/>
          <p:cNvSpPr>
            <a:spLocks noGrp="1"/>
          </p:cNvSpPr>
          <p:nvPr>
            <p:ph type="sldNum" sz="quarter" idx="12"/>
          </p:nvPr>
        </p:nvSpPr>
        <p:spPr/>
        <p:txBody>
          <a:bodyPr rtlCol="0"/>
          <a:lstStyle>
            <a:lvl1pPr>
              <a:defRPr lang="fr-FR">
                <a:latin typeface="+mn-lt"/>
              </a:defRPr>
            </a:lvl1pPr>
          </a:lstStyle>
          <a:p>
            <a:pPr rtl="0"/>
            <a:fld id="{48F63A3B-78C7-47BE-AE5E-E10140E04643}" type="slidenum">
              <a:rPr lang="fr-FR" smtClean="0"/>
              <a:pPr/>
              <a:t>‹N°›</a:t>
            </a:fld>
            <a:endParaRPr lang="fr-FR" dirty="0"/>
          </a:p>
        </p:txBody>
      </p:sp>
      <p:sp>
        <p:nvSpPr>
          <p:cNvPr id="4" name="Espace réservé du texte 3"/>
          <p:cNvSpPr>
            <a:spLocks noGrp="1"/>
          </p:cNvSpPr>
          <p:nvPr>
            <p:ph type="body" sz="half" idx="2" hasCustomPrompt="1"/>
          </p:nvPr>
        </p:nvSpPr>
        <p:spPr>
          <a:xfrm>
            <a:off x="760938" y="2286001"/>
            <a:ext cx="3931920" cy="3811588"/>
          </a:xfrm>
        </p:spPr>
        <p:txBody>
          <a:bodyPr rtlCol="0"/>
          <a:lstStyle>
            <a:lvl1pPr marL="0" indent="0">
              <a:buNone/>
              <a:defRPr lang="fr-FR" sz="1600"/>
            </a:lvl1pPr>
            <a:lvl2pPr marL="457200" indent="0">
              <a:buNone/>
              <a:defRPr lang="fr-FR" sz="1400"/>
            </a:lvl2pPr>
            <a:lvl3pPr marL="914400" indent="0">
              <a:buNone/>
              <a:defRPr lang="fr-FR" sz="1200"/>
            </a:lvl3pPr>
            <a:lvl4pPr marL="1371600" indent="0">
              <a:buNone/>
              <a:defRPr lang="fr-FR" sz="1000"/>
            </a:lvl4pPr>
            <a:lvl5pPr marL="1828800" indent="0">
              <a:buNone/>
              <a:defRPr lang="fr-FR" sz="1000"/>
            </a:lvl5pPr>
            <a:lvl6pPr marL="2286000" indent="0">
              <a:buNone/>
              <a:defRPr lang="fr-FR" sz="1000"/>
            </a:lvl6pPr>
            <a:lvl7pPr marL="2743200" indent="0">
              <a:buNone/>
              <a:defRPr lang="fr-FR" sz="1000"/>
            </a:lvl7pPr>
            <a:lvl8pPr marL="3200400" indent="0">
              <a:buNone/>
              <a:defRPr lang="fr-FR" sz="1000"/>
            </a:lvl8pPr>
            <a:lvl9pPr marL="3657600" indent="0">
              <a:buNone/>
              <a:defRPr lang="fr-FR" sz="1000"/>
            </a:lvl9pPr>
          </a:lstStyle>
          <a:p>
            <a:pPr lvl="0" rtl="0"/>
            <a:r>
              <a:rPr lang="fr-FR"/>
              <a:t>Cliquer pour ajouter du texte</a:t>
            </a:r>
          </a:p>
        </p:txBody>
      </p:sp>
      <p:sp>
        <p:nvSpPr>
          <p:cNvPr id="3" name="Espace réservé d’image 2"/>
          <p:cNvSpPr>
            <a:spLocks noGrp="1" noChangeAspect="1"/>
          </p:cNvSpPr>
          <p:nvPr>
            <p:ph type="pic" idx="1" hasCustomPrompt="1"/>
          </p:nvPr>
        </p:nvSpPr>
        <p:spPr>
          <a:xfrm>
            <a:off x="5262700" y="987425"/>
            <a:ext cx="6172200" cy="4873625"/>
          </a:xfrm>
        </p:spPr>
        <p:txBody>
          <a:bodyPr rtlCol="0" anchor="t">
            <a:normAutofit/>
          </a:bodyPr>
          <a:lstStyle>
            <a:lvl1pPr marL="0" indent="0" algn="ctr">
              <a:buNone/>
              <a:defRPr lang="fr-FR" sz="2800"/>
            </a:lvl1pPr>
            <a:lvl2pPr marL="457200" indent="0">
              <a:buNone/>
              <a:defRPr lang="fr-FR" sz="2800"/>
            </a:lvl2pPr>
            <a:lvl3pPr marL="914400" indent="0">
              <a:buNone/>
              <a:defRPr lang="fr-FR" sz="2400"/>
            </a:lvl3pPr>
            <a:lvl4pPr marL="1371600" indent="0">
              <a:buNone/>
              <a:defRPr lang="fr-FR" sz="2000"/>
            </a:lvl4pPr>
            <a:lvl5pPr marL="1828800" indent="0">
              <a:buNone/>
              <a:defRPr lang="fr-FR" sz="2000"/>
            </a:lvl5pPr>
            <a:lvl6pPr marL="2286000" indent="0">
              <a:buNone/>
              <a:defRPr lang="fr-FR" sz="2000"/>
            </a:lvl6pPr>
            <a:lvl7pPr marL="2743200" indent="0">
              <a:buNone/>
              <a:defRPr lang="fr-FR" sz="2000"/>
            </a:lvl7pPr>
            <a:lvl8pPr marL="3200400" indent="0">
              <a:buNone/>
              <a:defRPr lang="fr-FR" sz="2000"/>
            </a:lvl8pPr>
            <a:lvl9pPr marL="3657600" indent="0">
              <a:buNone/>
              <a:defRPr lang="fr-FR" sz="2000"/>
            </a:lvl9pPr>
          </a:lstStyle>
          <a:p>
            <a:pPr rtl="0"/>
            <a:r>
              <a:rPr lang="fr-FR"/>
              <a:t>Cliquez ici pour ajouter une image.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dre du jour">
    <p:spTree>
      <p:nvGrpSpPr>
        <p:cNvPr id="1" name=""/>
        <p:cNvGrpSpPr/>
        <p:nvPr/>
      </p:nvGrpSpPr>
      <p:grpSpPr>
        <a:xfrm>
          <a:off x="0" y="0"/>
          <a:ext cx="0" cy="0"/>
          <a:chOff x="0" y="0"/>
          <a:chExt cx="0" cy="0"/>
        </a:xfrm>
      </p:grpSpPr>
      <p:grpSp>
        <p:nvGrpSpPr>
          <p:cNvPr id="6" name="Groupe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orme libre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rtl="0"/>
              <a:endParaRPr lang="fr-FR" dirty="0"/>
            </a:p>
          </p:txBody>
        </p:sp>
        <p:sp>
          <p:nvSpPr>
            <p:cNvPr id="8" name="Forme libre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rtl="0"/>
              <a:endParaRPr lang="fr-FR" dirty="0"/>
            </a:p>
          </p:txBody>
        </p:sp>
      </p:grpSp>
      <p:grpSp>
        <p:nvGrpSpPr>
          <p:cNvPr id="9" name="Groupe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orme libre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rtl="0"/>
              <a:endParaRPr lang="fr-FR" dirty="0"/>
            </a:p>
          </p:txBody>
        </p:sp>
        <p:sp>
          <p:nvSpPr>
            <p:cNvPr id="11" name="Forme libre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rtl="0"/>
              <a:endParaRPr lang="fr-FR"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defPPr>
              <a:defRPr lang="fr-FR"/>
            </a:defPPr>
          </a:lstStyle>
          <a:p>
            <a:pPr rtl="0"/>
            <a:endParaRPr lang="fr-FR" dirty="0"/>
          </a:p>
        </p:txBody>
      </p:sp>
      <p:sp>
        <p:nvSpPr>
          <p:cNvPr id="2" name="Titr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rtlCol="0">
            <a:noAutofit/>
          </a:bodyPr>
          <a:lstStyle>
            <a:lvl1pPr algn="l">
              <a:lnSpc>
                <a:spcPct val="100000"/>
              </a:lnSpc>
              <a:defRPr lang="fr-FR" sz="3600"/>
            </a:lvl1pPr>
          </a:lstStyle>
          <a:p>
            <a:pPr rtl="0"/>
            <a:r>
              <a:rPr lang="fr-FR"/>
              <a:t>Cliquez pour ajouter un titre</a:t>
            </a:r>
          </a:p>
        </p:txBody>
      </p:sp>
      <p:sp>
        <p:nvSpPr>
          <p:cNvPr id="13" name="Espace réservé du contenu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rtlCol="0">
            <a:normAutofit/>
          </a:bodyPr>
          <a:lstStyle>
            <a:lvl1pPr marL="0" indent="0">
              <a:lnSpc>
                <a:spcPct val="150000"/>
              </a:lnSpc>
              <a:spcBef>
                <a:spcPts val="0"/>
              </a:spcBef>
              <a:buNone/>
              <a:defRPr lang="fr-FR" sz="2400"/>
            </a:lvl1pPr>
            <a:lvl2pPr marL="347472">
              <a:lnSpc>
                <a:spcPct val="150000"/>
              </a:lnSpc>
              <a:spcBef>
                <a:spcPts val="0"/>
              </a:spcBef>
              <a:defRPr lang="fr-FR" sz="2000"/>
            </a:lvl2pPr>
            <a:lvl3pPr marL="685800">
              <a:lnSpc>
                <a:spcPct val="150000"/>
              </a:lnSpc>
              <a:spcBef>
                <a:spcPts val="0"/>
              </a:spcBef>
              <a:defRPr lang="fr-FR" sz="1800"/>
            </a:lvl3pPr>
          </a:lstStyle>
          <a:p>
            <a:pPr lvl="0" rtl="0"/>
            <a:r>
              <a:rPr lang="fr-FR"/>
              <a:t>Cliquer pour ajouter du texte</a:t>
            </a:r>
          </a:p>
          <a:p>
            <a:pPr lvl="1" rtl="0"/>
            <a:r>
              <a:rPr lang="fr-FR"/>
              <a:t>Deuxième niveau</a:t>
            </a:r>
          </a:p>
          <a:p>
            <a:pPr lvl="2" rtl="0"/>
            <a:r>
              <a:rPr lang="fr-FR"/>
              <a:t>Troisième niveau</a:t>
            </a:r>
          </a:p>
        </p:txBody>
      </p:sp>
      <p:sp>
        <p:nvSpPr>
          <p:cNvPr id="3" name="Espace réservé du numéro de diapositive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rtlCol="0"/>
          <a:lstStyle>
            <a:lvl1pPr>
              <a:defRPr lang="fr-FR" sz="1600">
                <a:latin typeface="+mj-lt"/>
              </a:defRPr>
            </a:lvl1pPr>
          </a:lstStyle>
          <a:p>
            <a:pPr rtl="0"/>
            <a:fld id="{48F63A3B-78C7-47BE-AE5E-E10140E04643}" type="slidenum">
              <a:rPr lang="fr-FR" smtClean="0"/>
              <a:pPr/>
              <a:t>‹N°›</a:t>
            </a:fld>
            <a:endParaRPr lang="fr-FR"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fr-FR"/>
            </a:defPPr>
          </a:lstStyle>
          <a:p>
            <a:pPr algn="ctr" rtl="0"/>
            <a:endParaRPr lang="fr-FR"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sz="1600" dirty="0"/>
          </a:p>
        </p:txBody>
      </p:sp>
      <p:grpSp>
        <p:nvGrpSpPr>
          <p:cNvPr id="18" name="Groupe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Form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p>
          </p:txBody>
        </p:sp>
        <p:sp>
          <p:nvSpPr>
            <p:cNvPr id="15" name="Freeform: Form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defPPr>
                <a:defRPr lang="fr-FR"/>
              </a:defPPr>
            </a:lstStyle>
            <a:p>
              <a:pPr rtl="0"/>
              <a:endParaRPr lang="fr-FR" dirty="0"/>
            </a:p>
          </p:txBody>
        </p:sp>
      </p:grpSp>
      <p:sp>
        <p:nvSpPr>
          <p:cNvPr id="2" name="Titre 1"/>
          <p:cNvSpPr>
            <a:spLocks noGrp="1"/>
          </p:cNvSpPr>
          <p:nvPr userDrawn="1">
            <p:ph type="title" hasCustomPrompt="1"/>
          </p:nvPr>
        </p:nvSpPr>
        <p:spPr>
          <a:xfrm>
            <a:off x="5702441" y="1061623"/>
            <a:ext cx="5723586" cy="4739104"/>
          </a:xfrm>
        </p:spPr>
        <p:txBody>
          <a:bodyPr tIns="0" bIns="0" rtlCol="0" anchor="ctr">
            <a:noAutofit/>
          </a:bodyPr>
          <a:lstStyle>
            <a:lvl1pPr algn="l">
              <a:lnSpc>
                <a:spcPct val="100000"/>
              </a:lnSpc>
              <a:defRPr lang="fr-FR" sz="3600" b="1"/>
            </a:lvl1pPr>
          </a:lstStyle>
          <a:p>
            <a:pPr rtl="0"/>
            <a:r>
              <a:rPr lang="fr-FR"/>
              <a:t>Cliquez pour ajouter un titre</a:t>
            </a:r>
          </a:p>
        </p:txBody>
      </p:sp>
      <p:sp>
        <p:nvSpPr>
          <p:cNvPr id="8" name="Espace réservé d’image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rtlCol="0">
            <a:normAutofit/>
          </a:bodyPr>
          <a:lstStyle>
            <a:lvl1pPr marL="0" indent="0">
              <a:buNone/>
              <a:defRPr lang="fr-FR" sz="1800"/>
            </a:lvl1pPr>
          </a:lstStyle>
          <a:p>
            <a:pPr lvl="0" rtl="0"/>
            <a:r>
              <a:rPr lang="fr-FR"/>
              <a:t>Cliquez ici pour ajouter une image.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fr-FR"/>
            </a:defPPr>
          </a:lstStyle>
          <a:p>
            <a:pPr algn="ctr" rtl="0"/>
            <a:endParaRPr lang="fr-FR"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sz="1600" dirty="0"/>
          </a:p>
        </p:txBody>
      </p:sp>
      <p:sp>
        <p:nvSpPr>
          <p:cNvPr id="36" name="Forme libre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33" name="Forme libre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lvl="0" algn="ctr" rtl="0"/>
            <a:endParaRPr lang="fr-FR" dirty="0"/>
          </a:p>
        </p:txBody>
      </p:sp>
      <p:sp>
        <p:nvSpPr>
          <p:cNvPr id="4" name="Titr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rtlCol="0">
            <a:noAutofit/>
          </a:bodyPr>
          <a:lstStyle>
            <a:lvl1pPr algn="l">
              <a:lnSpc>
                <a:spcPct val="100000"/>
              </a:lnSpc>
              <a:defRPr lang="fr-FR" sz="3600"/>
            </a:lvl1pPr>
          </a:lstStyle>
          <a:p>
            <a:pPr rtl="0"/>
            <a:r>
              <a:rPr lang="fr-FR"/>
              <a:t>Cliquer pour ajouter du texte</a:t>
            </a:r>
          </a:p>
        </p:txBody>
      </p:sp>
      <p:sp>
        <p:nvSpPr>
          <p:cNvPr id="5" name="Espace réservé du contenu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rtlCol="0">
            <a:normAutofit/>
          </a:bodyPr>
          <a:lstStyle>
            <a:lvl1pPr marL="0" indent="0">
              <a:lnSpc>
                <a:spcPct val="100000"/>
              </a:lnSpc>
              <a:spcBef>
                <a:spcPts val="0"/>
              </a:spcBef>
              <a:buNone/>
              <a:defRPr lang="fr-FR" sz="2400"/>
            </a:lvl1pPr>
            <a:lvl2pPr marL="347472">
              <a:lnSpc>
                <a:spcPct val="100000"/>
              </a:lnSpc>
              <a:spcBef>
                <a:spcPts val="0"/>
              </a:spcBef>
              <a:defRPr lang="fr-FR" sz="2400"/>
            </a:lvl2pPr>
            <a:lvl3pPr marL="685800">
              <a:lnSpc>
                <a:spcPct val="100000"/>
              </a:lnSpc>
              <a:spcBef>
                <a:spcPts val="0"/>
              </a:spcBef>
              <a:defRPr lang="fr-FR" sz="2400"/>
            </a:lvl3pPr>
          </a:lstStyle>
          <a:p>
            <a:pPr lvl="0" rtl="0"/>
            <a:r>
              <a:rPr lang="fr-FR"/>
              <a:t>Cliquer pour ajouter du texte</a:t>
            </a:r>
          </a:p>
          <a:p>
            <a:pPr lvl="1" rtl="0"/>
            <a:r>
              <a:rPr lang="fr-FR"/>
              <a:t>Deuxième niveau</a:t>
            </a:r>
          </a:p>
          <a:p>
            <a:pPr lvl="2" rtl="0"/>
            <a:r>
              <a:rPr lang="fr-FR"/>
              <a:t>Troisième niveau</a:t>
            </a:r>
          </a:p>
        </p:txBody>
      </p:sp>
      <p:sp>
        <p:nvSpPr>
          <p:cNvPr id="52" name="Espace réservé d’image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rtlCol="0">
            <a:normAutofit/>
          </a:bodyPr>
          <a:lstStyle>
            <a:lvl1pPr marL="0" indent="0">
              <a:buNone/>
              <a:defRPr lang="fr-FR" sz="1800"/>
            </a:lvl1pPr>
          </a:lstStyle>
          <a:p>
            <a:pPr lvl="0" rtl="0"/>
            <a:r>
              <a:rPr lang="fr-FR"/>
              <a:t>Cliquez ici pour ajouter une image.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itation">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defPPr>
              <a:defRPr lang="fr-FR"/>
            </a:defPPr>
          </a:lstStyle>
          <a:p>
            <a:pPr rtl="0"/>
            <a:endParaRPr lang="fr-FR" dirty="0"/>
          </a:p>
        </p:txBody>
      </p:sp>
      <p:sp>
        <p:nvSpPr>
          <p:cNvPr id="53" name="Freeform: Form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defPPr>
              <a:defRPr lang="fr-FR"/>
            </a:defPPr>
          </a:lstStyle>
          <a:p>
            <a:pPr rtl="0"/>
            <a:endParaRPr lang="fr-FR" dirty="0"/>
          </a:p>
        </p:txBody>
      </p:sp>
      <p:sp>
        <p:nvSpPr>
          <p:cNvPr id="29" name="Forme libre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rtl="0"/>
            <a:endParaRPr lang="fr-FR" dirty="0"/>
          </a:p>
        </p:txBody>
      </p:sp>
      <p:sp>
        <p:nvSpPr>
          <p:cNvPr id="31" name="Forme libre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rtl="0"/>
            <a:endParaRPr lang="fr-FR"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defPPr>
              <a:defRPr lang="fr-FR"/>
            </a:defPPr>
          </a:lstStyle>
          <a:p>
            <a:pPr rtl="0"/>
            <a:endParaRPr lang="fr-FR" dirty="0"/>
          </a:p>
        </p:txBody>
      </p:sp>
      <p:sp>
        <p:nvSpPr>
          <p:cNvPr id="2" name="Titre 1"/>
          <p:cNvSpPr>
            <a:spLocks noGrp="1"/>
          </p:cNvSpPr>
          <p:nvPr>
            <p:ph type="title" hasCustomPrompt="1"/>
          </p:nvPr>
        </p:nvSpPr>
        <p:spPr>
          <a:xfrm>
            <a:off x="3460565" y="1057274"/>
            <a:ext cx="7965461" cy="994164"/>
          </a:xfrm>
        </p:spPr>
        <p:txBody>
          <a:bodyPr lIns="91440" tIns="0" rIns="91440" bIns="0" rtlCol="0" anchor="b" anchorCtr="0">
            <a:noAutofit/>
          </a:bodyPr>
          <a:lstStyle>
            <a:lvl1pPr algn="l">
              <a:lnSpc>
                <a:spcPct val="100000"/>
              </a:lnSpc>
              <a:defRPr lang="fr-FR" sz="3600" b="1">
                <a:latin typeface="+mj-lt"/>
                <a:cs typeface="Arial" panose="020B0604020202020204" pitchFamily="34" charset="0"/>
              </a:defRPr>
            </a:lvl1pPr>
          </a:lstStyle>
          <a:p>
            <a:pPr rtl="0"/>
            <a:r>
              <a:rPr lang="fr-FR"/>
              <a:t>Cliquez pour ajouter un titre</a:t>
            </a:r>
          </a:p>
        </p:txBody>
      </p:sp>
      <p:sp>
        <p:nvSpPr>
          <p:cNvPr id="13" name="Espace réservé du contenu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rtlCol="0">
            <a:normAutofit/>
          </a:bodyPr>
          <a:lstStyle>
            <a:lvl1pPr>
              <a:spcBef>
                <a:spcPts val="1000"/>
              </a:spcBef>
              <a:defRPr lang="fr-FR" sz="1800"/>
            </a:lvl1pPr>
            <a:lvl2pPr>
              <a:spcBef>
                <a:spcPts val="1000"/>
              </a:spcBef>
              <a:defRPr lang="fr-FR" sz="1800"/>
            </a:lvl2pPr>
            <a:lvl3pPr>
              <a:spcBef>
                <a:spcPts val="1000"/>
              </a:spcBef>
              <a:defRPr lang="fr-FR" sz="1800"/>
            </a:lvl3pPr>
            <a:lvl4pPr>
              <a:spcBef>
                <a:spcPts val="1000"/>
              </a:spcBef>
              <a:defRPr lang="fr-FR" sz="1800"/>
            </a:lvl4pPr>
            <a:lvl5pPr>
              <a:spcBef>
                <a:spcPts val="1000"/>
              </a:spcBef>
              <a:defRPr lang="fr-FR" sz="1800"/>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8" name="Espace réservé du numéro de diapositive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rtlCol="0"/>
          <a:lstStyle>
            <a:lvl1pPr>
              <a:defRPr lang="fr-FR" sz="1600">
                <a:latin typeface="+mj-lt"/>
              </a:defRPr>
            </a:lvl1pPr>
          </a:lstStyle>
          <a:p>
            <a:pPr rtl="0"/>
            <a:fld id="{48F63A3B-78C7-47BE-AE5E-E10140E04643}" type="slidenum">
              <a:rPr lang="fr-FR" smtClean="0"/>
              <a:pPr/>
              <a:t>‹N°›</a:t>
            </a:fld>
            <a:endParaRPr lang="fr-FR"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aison 1">
    <p:spTree>
      <p:nvGrpSpPr>
        <p:cNvPr id="1" name=""/>
        <p:cNvGrpSpPr/>
        <p:nvPr/>
      </p:nvGrpSpPr>
      <p:grpSpPr>
        <a:xfrm>
          <a:off x="0" y="0"/>
          <a:ext cx="0" cy="0"/>
          <a:chOff x="0" y="0"/>
          <a:chExt cx="0" cy="0"/>
        </a:xfrm>
      </p:grpSpPr>
      <p:sp>
        <p:nvSpPr>
          <p:cNvPr id="20" name="Titr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rtlCol="0">
            <a:noAutofit/>
          </a:bodyPr>
          <a:lstStyle>
            <a:lvl1pPr algn="l">
              <a:lnSpc>
                <a:spcPct val="100000"/>
              </a:lnSpc>
              <a:defRPr lang="fr-FR" sz="3600"/>
            </a:lvl1pPr>
          </a:lstStyle>
          <a:p>
            <a:pPr rtl="0"/>
            <a:r>
              <a:rPr lang="fr-FR"/>
              <a:t>Cliquez pour ajouter un titre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defPPr>
              <a:defRPr lang="fr-FR"/>
            </a:defPPr>
          </a:lstStyle>
          <a:p>
            <a:pPr rtl="0"/>
            <a:endParaRPr lang="fr-FR"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Form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defPPr>
              <a:defRPr lang="fr-FR"/>
            </a:defPPr>
          </a:lstStyle>
          <a:p>
            <a:pPr rtl="0"/>
            <a:endParaRPr lang="fr-FR"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defPPr>
              <a:defRPr lang="fr-FR"/>
            </a:defPPr>
          </a:lstStyle>
          <a:p>
            <a:pPr rtl="0"/>
            <a:endParaRPr lang="fr-FR"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Espace réservé du numéro de diapositive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rtlCol="0"/>
          <a:lstStyle>
            <a:lvl1pPr>
              <a:defRPr lang="fr-FR" sz="1600">
                <a:latin typeface="+mj-lt"/>
              </a:defRPr>
            </a:lvl1pPr>
          </a:lstStyle>
          <a:p>
            <a:pPr rtl="0"/>
            <a:fld id="{48F63A3B-78C7-47BE-AE5E-E10140E04643}" type="slidenum">
              <a:rPr lang="fr-FR" smtClean="0"/>
              <a:pPr/>
              <a:t>‹N°›</a:t>
            </a:fld>
            <a:endParaRPr lang="fr-FR" dirty="0"/>
          </a:p>
        </p:txBody>
      </p:sp>
      <p:sp>
        <p:nvSpPr>
          <p:cNvPr id="2" name="Espace réservé du contenu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rtlCol="0">
            <a:normAutofit/>
          </a:bodyPr>
          <a:lstStyle>
            <a:lvl1pPr marL="0" indent="0">
              <a:lnSpc>
                <a:spcPct val="100000"/>
              </a:lnSpc>
              <a:spcBef>
                <a:spcPts val="0"/>
              </a:spcBef>
              <a:buNone/>
              <a:defRPr lang="fr-FR" sz="2400"/>
            </a:lvl1pPr>
            <a:lvl2pPr marL="347472">
              <a:lnSpc>
                <a:spcPct val="100000"/>
              </a:lnSpc>
              <a:spcBef>
                <a:spcPts val="0"/>
              </a:spcBef>
              <a:defRPr lang="fr-FR" sz="2400"/>
            </a:lvl2pPr>
            <a:lvl3pPr marL="685800">
              <a:lnSpc>
                <a:spcPct val="100000"/>
              </a:lnSpc>
              <a:spcBef>
                <a:spcPts val="0"/>
              </a:spcBef>
              <a:defRPr lang="fr-FR" sz="2400"/>
            </a:lvl3pPr>
          </a:lstStyle>
          <a:p>
            <a:pPr lvl="0" rtl="0"/>
            <a:r>
              <a:rPr lang="fr-FR"/>
              <a:t>Cliquer pour ajouter du texte</a:t>
            </a:r>
          </a:p>
          <a:p>
            <a:pPr lvl="1" rtl="0"/>
            <a:r>
              <a:rPr lang="fr-FR"/>
              <a:t>Deuxième niveau</a:t>
            </a:r>
          </a:p>
          <a:p>
            <a:pPr lvl="2" rtl="0"/>
            <a:r>
              <a:rPr lang="fr-FR"/>
              <a:t>Troisième niveau</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aison 4">
    <p:spTree>
      <p:nvGrpSpPr>
        <p:cNvPr id="1" name=""/>
        <p:cNvGrpSpPr/>
        <p:nvPr/>
      </p:nvGrpSpPr>
      <p:grpSpPr>
        <a:xfrm>
          <a:off x="0" y="0"/>
          <a:ext cx="0" cy="0"/>
          <a:chOff x="0" y="0"/>
          <a:chExt cx="0" cy="0"/>
        </a:xfrm>
      </p:grpSpPr>
      <p:sp>
        <p:nvSpPr>
          <p:cNvPr id="27" name="Forme libre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18" name="Forme libre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14" name="Forme libre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16" name="Forme libre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20" name="Titr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rtlCol="0">
            <a:noAutofit/>
          </a:bodyPr>
          <a:lstStyle>
            <a:lvl1pPr algn="l">
              <a:lnSpc>
                <a:spcPct val="100000"/>
              </a:lnSpc>
              <a:defRPr lang="fr-FR" sz="3600"/>
            </a:lvl1pPr>
          </a:lstStyle>
          <a:p>
            <a:pPr rtl="0"/>
            <a:r>
              <a:rPr lang="fr-FR"/>
              <a:t>Cliquez pour ajouter un titre</a:t>
            </a:r>
          </a:p>
        </p:txBody>
      </p:sp>
      <p:sp>
        <p:nvSpPr>
          <p:cNvPr id="19" name="Espace réservé du numéro de diapositive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rtlCol="0"/>
          <a:lstStyle>
            <a:lvl1pPr>
              <a:defRPr lang="fr-FR" sz="1600">
                <a:latin typeface="+mj-lt"/>
              </a:defRPr>
            </a:lvl1pPr>
          </a:lstStyle>
          <a:p>
            <a:pPr rtl="0"/>
            <a:fld id="{48F63A3B-78C7-47BE-AE5E-E10140E04643}" type="slidenum">
              <a:rPr lang="fr-FR" smtClean="0"/>
              <a:pPr/>
              <a:t>‹N°›</a:t>
            </a:fld>
            <a:endParaRPr lang="fr-FR" dirty="0"/>
          </a:p>
        </p:txBody>
      </p:sp>
      <p:sp>
        <p:nvSpPr>
          <p:cNvPr id="23" name="Espace réservé du contenu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rtlCol="0">
            <a:normAutofit/>
          </a:bodyPr>
          <a:lstStyle>
            <a:lvl1pPr marL="0" indent="0">
              <a:spcBef>
                <a:spcPts val="1000"/>
              </a:spcBef>
              <a:buNone/>
              <a:defRPr lang="fr-FR" sz="1800"/>
            </a:lvl1pPr>
            <a:lvl2pPr marL="283464" indent="-283464">
              <a:spcBef>
                <a:spcPts val="1000"/>
              </a:spcBef>
              <a:defRPr lang="fr-FR" sz="1800"/>
            </a:lvl2pPr>
            <a:lvl3pPr marL="283464" indent="-283464">
              <a:spcBef>
                <a:spcPts val="1000"/>
              </a:spcBef>
              <a:defRPr lang="fr-FR" sz="1800"/>
            </a:lvl3pPr>
            <a:lvl4pPr marL="283464" indent="-283464">
              <a:spcBef>
                <a:spcPts val="1000"/>
              </a:spcBef>
              <a:defRPr lang="fr-FR" sz="1800"/>
            </a:lvl4pPr>
            <a:lvl5pPr marL="283464" indent="-283464">
              <a:spcBef>
                <a:spcPts val="1000"/>
              </a:spcBef>
              <a:defRPr lang="fr-FR" sz="1800"/>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25" name="Espace réservé du contenu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rtlCol="0">
            <a:normAutofit/>
          </a:bodyPr>
          <a:lstStyle>
            <a:lvl1pPr marL="0" indent="0">
              <a:spcBef>
                <a:spcPts val="1000"/>
              </a:spcBef>
              <a:buNone/>
              <a:defRPr lang="fr-FR" sz="1800"/>
            </a:lvl1pPr>
            <a:lvl2pPr marL="283464" indent="-283464">
              <a:spcBef>
                <a:spcPts val="1000"/>
              </a:spcBef>
              <a:defRPr lang="fr-FR" sz="1800"/>
            </a:lvl2pPr>
            <a:lvl3pPr marL="283464" indent="-283464">
              <a:spcBef>
                <a:spcPts val="1000"/>
              </a:spcBef>
              <a:defRPr lang="fr-FR" sz="1800"/>
            </a:lvl3pPr>
            <a:lvl4pPr marL="283464" indent="-283464">
              <a:spcBef>
                <a:spcPts val="1000"/>
              </a:spcBef>
              <a:defRPr lang="fr-FR" sz="1800"/>
            </a:lvl4pPr>
            <a:lvl5pPr marL="283464" indent="-283464">
              <a:spcBef>
                <a:spcPts val="1000"/>
              </a:spcBef>
              <a:defRPr lang="fr-FR" sz="1800"/>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ronologi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fr-FR"/>
            </a:defPPr>
          </a:lstStyle>
          <a:p>
            <a:pPr algn="ctr" rtl="0"/>
            <a:endParaRPr lang="fr-FR"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sz="1600" dirty="0"/>
          </a:p>
        </p:txBody>
      </p:sp>
      <p:sp>
        <p:nvSpPr>
          <p:cNvPr id="2" name="Titr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rtlCol="0"/>
          <a:lstStyle>
            <a:lvl1pPr algn="l">
              <a:lnSpc>
                <a:spcPct val="100000"/>
              </a:lnSpc>
              <a:defRPr lang="fr-FR" sz="3600">
                <a:solidFill>
                  <a:schemeClr val="accent6"/>
                </a:solidFill>
              </a:defRPr>
            </a:lvl1pPr>
          </a:lstStyle>
          <a:p>
            <a:pPr rtl="0"/>
            <a:r>
              <a:rPr lang="fr-FR"/>
              <a:t>Cliquez pour ajouter un titre</a:t>
            </a:r>
          </a:p>
        </p:txBody>
      </p:sp>
      <p:sp>
        <p:nvSpPr>
          <p:cNvPr id="5" name="Espace réservé du contenu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rtlCol="0">
            <a:normAutofit/>
          </a:bodyPr>
          <a:lstStyle>
            <a:lvl1pPr marL="457200" indent="-457200">
              <a:spcBef>
                <a:spcPts val="1000"/>
              </a:spcBef>
              <a:buFont typeface="+mj-lt"/>
              <a:buAutoNum type="arabicPeriod"/>
              <a:defRPr lang="fr-FR" sz="1800"/>
            </a:lvl1pPr>
            <a:lvl2pPr marL="745236" indent="-342900">
              <a:spcBef>
                <a:spcPts val="1000"/>
              </a:spcBef>
              <a:buFont typeface="+mj-lt"/>
              <a:buAutoNum type="alphaLcPeriod"/>
              <a:defRPr lang="fr-FR" sz="1800"/>
            </a:lvl2pPr>
            <a:lvl3pPr marL="1202436" indent="-342900">
              <a:spcBef>
                <a:spcPts val="1000"/>
              </a:spcBef>
              <a:buFont typeface="+mj-lt"/>
              <a:buAutoNum type="arabicParenR"/>
              <a:defRPr lang="fr-FR" sz="1800"/>
            </a:lvl3pPr>
            <a:lvl4pPr marL="1659636" indent="-342900">
              <a:spcBef>
                <a:spcPts val="1000"/>
              </a:spcBef>
              <a:buFont typeface="+mj-lt"/>
              <a:buAutoNum type="alphaLcParenR"/>
              <a:defRPr lang="fr-FR" sz="1800"/>
            </a:lvl4pPr>
            <a:lvl5pPr indent="-283464">
              <a:spcBef>
                <a:spcPts val="1000"/>
              </a:spcBef>
              <a:defRPr lang="fr-FR" sz="1800"/>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p:txBody>
      </p:sp>
      <p:sp>
        <p:nvSpPr>
          <p:cNvPr id="3" name="Espace réservé du contenu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rtlCol="0">
            <a:normAutofit/>
          </a:bodyPr>
          <a:lstStyle>
            <a:lvl1pPr marL="0" indent="0">
              <a:spcBef>
                <a:spcPts val="1000"/>
              </a:spcBef>
              <a:buNone/>
              <a:defRPr lang="fr-FR" sz="1800"/>
            </a:lvl1pPr>
            <a:lvl2pPr indent="-283464">
              <a:spcBef>
                <a:spcPts val="1000"/>
              </a:spcBef>
              <a:defRPr lang="fr-FR" sz="1800"/>
            </a:lvl2pPr>
            <a:lvl3pPr indent="-283464">
              <a:spcBef>
                <a:spcPts val="1000"/>
              </a:spcBef>
              <a:defRPr lang="fr-FR" sz="1800"/>
            </a:lvl3pPr>
            <a:lvl4pPr indent="-283464">
              <a:spcBef>
                <a:spcPts val="1000"/>
              </a:spcBef>
              <a:defRPr lang="fr-FR" sz="1800"/>
            </a:lvl4pPr>
            <a:lvl5pPr indent="-283464">
              <a:spcBef>
                <a:spcPts val="1000"/>
              </a:spcBef>
              <a:defRPr lang="fr-FR" sz="1800"/>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31" name="Espace réservé d’image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rtlCol="0">
            <a:noAutofit/>
          </a:bodyPr>
          <a:lstStyle>
            <a:lvl1pPr marL="0" indent="0">
              <a:buNone/>
              <a:defRPr lang="fr-FR" sz="1800"/>
            </a:lvl1pPr>
          </a:lstStyle>
          <a:p>
            <a:pPr lvl="0" rtl="0"/>
            <a:r>
              <a:rPr lang="fr-FR"/>
              <a:t>Cliquez ici pour ajouter une image.</a:t>
            </a:r>
          </a:p>
        </p:txBody>
      </p:sp>
      <p:grpSp>
        <p:nvGrpSpPr>
          <p:cNvPr id="32" name="Groupe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Form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p>
          </p:txBody>
        </p:sp>
        <p:sp>
          <p:nvSpPr>
            <p:cNvPr id="21" name="Forme libre : Form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22" name="Freeform: Form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defPPr>
                <a:defRPr lang="fr-FR"/>
              </a:defPPr>
            </a:lstStyle>
            <a:p>
              <a:pPr rtl="0"/>
              <a:endParaRPr lang="fr-FR" dirty="0"/>
            </a:p>
          </p:txBody>
        </p:sp>
      </p:grpSp>
      <p:sp>
        <p:nvSpPr>
          <p:cNvPr id="44" name="Espace réservé du numéro de diapositive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rtlCol="0"/>
          <a:lstStyle>
            <a:lvl1pPr>
              <a:defRPr lang="fr-FR" sz="1600">
                <a:latin typeface="+mj-lt"/>
              </a:defRPr>
            </a:lvl1pPr>
          </a:lstStyle>
          <a:p>
            <a:pPr rtl="0"/>
            <a:fld id="{48F63A3B-78C7-47BE-AE5E-E10140E04643}" type="slidenum">
              <a:rPr lang="fr-FR" smtClean="0"/>
              <a:pPr/>
              <a:t>‹N°›</a:t>
            </a:fld>
            <a:endParaRPr lang="fr-FR"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ésumé 2">
    <p:spTree>
      <p:nvGrpSpPr>
        <p:cNvPr id="1" name=""/>
        <p:cNvGrpSpPr/>
        <p:nvPr/>
      </p:nvGrpSpPr>
      <p:grpSpPr>
        <a:xfrm>
          <a:off x="0" y="0"/>
          <a:ext cx="0" cy="0"/>
          <a:chOff x="0" y="0"/>
          <a:chExt cx="0" cy="0"/>
        </a:xfrm>
      </p:grpSpPr>
      <p:sp>
        <p:nvSpPr>
          <p:cNvPr id="5" name="Forme libre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defPPr>
              <a:defRPr lang="fr-FR"/>
            </a:defPPr>
          </a:lstStyle>
          <a:p>
            <a:pPr rtl="0"/>
            <a:endParaRPr lang="fr-FR"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defPPr>
              <a:defRPr lang="fr-FR"/>
            </a:defPPr>
          </a:lstStyle>
          <a:p>
            <a:pPr rtl="0"/>
            <a:endParaRPr lang="fr-FR" dirty="0"/>
          </a:p>
        </p:txBody>
      </p:sp>
      <p:sp>
        <p:nvSpPr>
          <p:cNvPr id="14" name="Forme libre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defPPr>
              <a:defRPr lang="fr-FR"/>
            </a:defPPr>
          </a:lstStyle>
          <a:p>
            <a:pPr rtl="0"/>
            <a:endParaRPr lang="fr-FR"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orme libre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defPPr>
              <a:defRPr lang="fr-FR"/>
            </a:defPPr>
          </a:lstStyle>
          <a:p>
            <a:pPr rtl="0"/>
            <a:endParaRPr lang="fr-FR" dirty="0"/>
          </a:p>
        </p:txBody>
      </p:sp>
      <p:sp>
        <p:nvSpPr>
          <p:cNvPr id="2" name="Titre 1"/>
          <p:cNvSpPr>
            <a:spLocks noGrp="1"/>
          </p:cNvSpPr>
          <p:nvPr>
            <p:ph type="title"/>
          </p:nvPr>
        </p:nvSpPr>
        <p:spPr>
          <a:xfrm>
            <a:off x="914400" y="1057274"/>
            <a:ext cx="7843837" cy="1012782"/>
          </a:xfrm>
        </p:spPr>
        <p:txBody>
          <a:bodyPr tIns="0" bIns="0" rtlCol="0">
            <a:noAutofit/>
          </a:bodyPr>
          <a:lstStyle>
            <a:lvl1pPr algn="l">
              <a:lnSpc>
                <a:spcPct val="100000"/>
              </a:lnSpc>
              <a:defRPr lang="fr-FR" sz="3600" b="1"/>
            </a:lvl1pPr>
          </a:lstStyle>
          <a:p>
            <a:pPr rtl="0"/>
            <a:r>
              <a:rPr lang="fr-FR"/>
              <a:t>Modifiez le style du titre</a:t>
            </a:r>
            <a:endParaRPr lang="fr-FR" dirty="0"/>
          </a:p>
        </p:txBody>
      </p:sp>
      <p:sp>
        <p:nvSpPr>
          <p:cNvPr id="30" name="Espace réservé du contenu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rtlCol="0">
            <a:normAutofit/>
          </a:bodyPr>
          <a:lstStyle>
            <a:lvl1pPr marL="0" indent="0">
              <a:lnSpc>
                <a:spcPct val="100000"/>
              </a:lnSpc>
              <a:spcBef>
                <a:spcPts val="0"/>
              </a:spcBef>
              <a:buNone/>
              <a:defRPr lang="fr-FR" sz="2400"/>
            </a:lvl1pPr>
            <a:lvl2pPr marL="347472">
              <a:lnSpc>
                <a:spcPct val="100000"/>
              </a:lnSpc>
              <a:spcBef>
                <a:spcPts val="0"/>
              </a:spcBef>
              <a:defRPr lang="fr-FR" sz="2400"/>
            </a:lvl2pPr>
            <a:lvl3pPr marL="685800">
              <a:lnSpc>
                <a:spcPct val="100000"/>
              </a:lnSpc>
              <a:spcBef>
                <a:spcPts val="0"/>
              </a:spcBef>
              <a:defRPr lang="fr-FR" sz="2400"/>
            </a:lvl3pPr>
          </a:lstStyle>
          <a:p>
            <a:pPr lvl="0" rtl="0"/>
            <a:r>
              <a:rPr lang="fr-FR"/>
              <a:t>Cliquer pour ajouter du texte</a:t>
            </a:r>
          </a:p>
          <a:p>
            <a:pPr lvl="1" rtl="0"/>
            <a:r>
              <a:rPr lang="fr-FR"/>
              <a:t>Deuxième niveau</a:t>
            </a:r>
          </a:p>
          <a:p>
            <a:pPr lvl="2" rtl="0"/>
            <a:r>
              <a:rPr lang="fr-FR"/>
              <a:t>Troisième niveau</a:t>
            </a:r>
          </a:p>
        </p:txBody>
      </p:sp>
      <p:sp>
        <p:nvSpPr>
          <p:cNvPr id="10" name="Espace réservé d’image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rtlCol="0">
            <a:normAutofit/>
          </a:bodyPr>
          <a:lstStyle>
            <a:lvl1pPr marL="0" indent="0">
              <a:buNone/>
              <a:defRPr lang="fr-FR" sz="1800"/>
            </a:lvl1pPr>
          </a:lstStyle>
          <a:p>
            <a:pPr rtl="0"/>
            <a:r>
              <a:rPr lang="fr-FR"/>
              <a:t>Cliquez sur l'icône pour ajouter une image</a:t>
            </a:r>
            <a:endParaRPr lang="fr-FR" dirty="0"/>
          </a:p>
        </p:txBody>
      </p:sp>
      <p:sp>
        <p:nvSpPr>
          <p:cNvPr id="20" name="Espace réservé du numéro de diapositive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rtlCol="0"/>
          <a:lstStyle>
            <a:lvl1pPr>
              <a:defRPr lang="fr-FR" sz="1600">
                <a:latin typeface="+mj-lt"/>
              </a:defRPr>
            </a:lvl1pPr>
          </a:lstStyle>
          <a:p>
            <a:pPr rtl="0"/>
            <a:fld id="{48F63A3B-78C7-47BE-AE5E-E10140E04643}" type="slidenum">
              <a:rPr lang="fr-FR" smtClean="0"/>
              <a:pPr/>
              <a:t>‹N°›</a:t>
            </a:fld>
            <a:endParaRPr lang="fr-FR"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lang="fr-FR" sz="1200">
                <a:solidFill>
                  <a:schemeClr val="accent6"/>
                </a:solidFill>
                <a:latin typeface="+mn-lt"/>
                <a:cs typeface="Arial" panose="020B0604020202020204" pitchFamily="34" charset="0"/>
              </a:defRPr>
            </a:lvl1pPr>
          </a:lstStyle>
          <a:p>
            <a:pPr rtl="0"/>
            <a:fld id="{48F63A3B-78C7-47BE-AE5E-E10140E04643}" type="slidenum">
              <a:rPr lang="fr-FR" smtClean="0"/>
              <a:pPr/>
              <a:t>‹N°›</a:t>
            </a:fld>
            <a:endParaRPr lang="fr-FR" dirty="0"/>
          </a:p>
        </p:txBody>
      </p:sp>
      <p:sp>
        <p:nvSpPr>
          <p:cNvPr id="2" name="Espace réservé du titre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defPPr>
              <a:defRPr lang="fr-FR"/>
            </a:defPPr>
          </a:lstStyle>
          <a:p>
            <a:pPr rtl="0"/>
            <a:r>
              <a:rPr lang="fr-FR"/>
              <a:t>Modifiez le style du titre</a:t>
            </a:r>
            <a:endParaRPr lang="fr-FR" dirty="0"/>
          </a:p>
        </p:txBody>
      </p:sp>
      <p:sp>
        <p:nvSpPr>
          <p:cNvPr id="3" name="Espace réservé du texte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defPPr>
              <a:defRPr lang="fr-FR"/>
            </a:defP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lang="fr-F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lang="fr-F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lang="fr-F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lang="fr-F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p:bodyStyle>
    <p:other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07FF65-A536-F639-8591-ED024C223308}"/>
              </a:ext>
            </a:extLst>
          </p:cNvPr>
          <p:cNvSpPr>
            <a:spLocks noGrp="1"/>
          </p:cNvSpPr>
          <p:nvPr>
            <p:ph type="ctrTitle"/>
          </p:nvPr>
        </p:nvSpPr>
        <p:spPr>
          <a:xfrm>
            <a:off x="2942633" y="1152350"/>
            <a:ext cx="6306734" cy="3730671"/>
          </a:xfrm>
        </p:spPr>
        <p:txBody>
          <a:bodyPr rtlCol="0" anchor="ctr"/>
          <a:lstStyle>
            <a:defPPr>
              <a:defRPr lang="fr-FR"/>
            </a:defPPr>
          </a:lstStyle>
          <a:p>
            <a:pPr rtl="0"/>
            <a:r>
              <a:rPr lang="fr-FR" dirty="0"/>
              <a:t>Présentation de la veille informatique</a:t>
            </a:r>
            <a:br>
              <a:rPr lang="fr-FR" dirty="0"/>
            </a:br>
            <a:br>
              <a:rPr lang="fr-FR" dirty="0"/>
            </a:br>
            <a:r>
              <a:rPr lang="fr-FR" b="0" dirty="0">
                <a:solidFill>
                  <a:schemeClr val="tx1"/>
                </a:solidFill>
              </a:rPr>
              <a:t>avec</a:t>
            </a:r>
          </a:p>
        </p:txBody>
      </p:sp>
      <p:pic>
        <p:nvPicPr>
          <p:cNvPr id="1026" name="Picture 2">
            <a:extLst>
              <a:ext uri="{FF2B5EF4-FFF2-40B4-BE49-F238E27FC236}">
                <a16:creationId xmlns:a16="http://schemas.microsoft.com/office/drawing/2014/main" id="{500A692A-023F-5510-E602-5A58536719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4678" y="4135366"/>
            <a:ext cx="2836506" cy="811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8D474987-2FAB-5C95-E5A9-C5F03D88093F}"/>
              </a:ext>
            </a:extLst>
          </p:cNvPr>
          <p:cNvPicPr>
            <a:picLocks noChangeAspect="1"/>
          </p:cNvPicPr>
          <p:nvPr/>
        </p:nvPicPr>
        <p:blipFill>
          <a:blip r:embed="rId3"/>
          <a:stretch>
            <a:fillRect/>
          </a:stretch>
        </p:blipFill>
        <p:spPr>
          <a:xfrm>
            <a:off x="158472" y="2400529"/>
            <a:ext cx="2133898" cy="1971950"/>
          </a:xfrm>
          <a:prstGeom prst="rect">
            <a:avLst/>
          </a:prstGeom>
        </p:spPr>
      </p:pic>
      <p:cxnSp>
        <p:nvCxnSpPr>
          <p:cNvPr id="16" name="Connecteur droit avec flèche 15">
            <a:extLst>
              <a:ext uri="{FF2B5EF4-FFF2-40B4-BE49-F238E27FC236}">
                <a16:creationId xmlns:a16="http://schemas.microsoft.com/office/drawing/2014/main" id="{032EA1D5-F628-D494-23A9-09F6E096C3EC}"/>
              </a:ext>
            </a:extLst>
          </p:cNvPr>
          <p:cNvCxnSpPr>
            <a:cxnSpLocks/>
          </p:cNvCxnSpPr>
          <p:nvPr/>
        </p:nvCxnSpPr>
        <p:spPr>
          <a:xfrm flipV="1">
            <a:off x="2401078" y="1824135"/>
            <a:ext cx="1779036" cy="16048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CF6ED694-3964-FB8B-C2B4-BDD3E602F44A}"/>
              </a:ext>
            </a:extLst>
          </p:cNvPr>
          <p:cNvCxnSpPr/>
          <p:nvPr/>
        </p:nvCxnSpPr>
        <p:spPr>
          <a:xfrm>
            <a:off x="2401078" y="3429000"/>
            <a:ext cx="173549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63BB8642-3481-C9CE-4E4A-F3BB9A676A0D}"/>
              </a:ext>
            </a:extLst>
          </p:cNvPr>
          <p:cNvCxnSpPr>
            <a:cxnSpLocks/>
          </p:cNvCxnSpPr>
          <p:nvPr/>
        </p:nvCxnSpPr>
        <p:spPr>
          <a:xfrm>
            <a:off x="2401078" y="3429000"/>
            <a:ext cx="1586204" cy="7448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ZoneTexte 22">
            <a:extLst>
              <a:ext uri="{FF2B5EF4-FFF2-40B4-BE49-F238E27FC236}">
                <a16:creationId xmlns:a16="http://schemas.microsoft.com/office/drawing/2014/main" id="{89F3EBAE-58D7-DF7A-D221-350E1BDC76DA}"/>
              </a:ext>
            </a:extLst>
          </p:cNvPr>
          <p:cNvSpPr txBox="1"/>
          <p:nvPr/>
        </p:nvSpPr>
        <p:spPr>
          <a:xfrm>
            <a:off x="4180114" y="1382156"/>
            <a:ext cx="3993502" cy="1384995"/>
          </a:xfrm>
          <a:prstGeom prst="rect">
            <a:avLst/>
          </a:prstGeom>
          <a:noFill/>
        </p:spPr>
        <p:txBody>
          <a:bodyPr wrap="square" rtlCol="0">
            <a:spAutoFit/>
          </a:bodyPr>
          <a:lstStyle/>
          <a:p>
            <a:r>
              <a:rPr lang="fr-FR" sz="1600" b="1" dirty="0"/>
              <a:t>Centralisation de l’information :</a:t>
            </a:r>
          </a:p>
          <a:p>
            <a:r>
              <a:rPr lang="fr-FR" sz="1200" dirty="0"/>
              <a:t>Feedly permet de regrouper les articles, blogs, actualités et contenus provenant de multiples sources en un seul endroit. Cela simplifie la veille informationnelle et aide à rester informé sur les sujets d'intérêt.</a:t>
            </a:r>
          </a:p>
          <a:p>
            <a:endParaRPr lang="fr-FR" dirty="0"/>
          </a:p>
        </p:txBody>
      </p:sp>
      <p:sp>
        <p:nvSpPr>
          <p:cNvPr id="24" name="ZoneTexte 23">
            <a:extLst>
              <a:ext uri="{FF2B5EF4-FFF2-40B4-BE49-F238E27FC236}">
                <a16:creationId xmlns:a16="http://schemas.microsoft.com/office/drawing/2014/main" id="{49AA94F9-9C9C-7C0E-76CF-8028D9788031}"/>
              </a:ext>
            </a:extLst>
          </p:cNvPr>
          <p:cNvSpPr txBox="1"/>
          <p:nvPr/>
        </p:nvSpPr>
        <p:spPr>
          <a:xfrm>
            <a:off x="4136571" y="2828771"/>
            <a:ext cx="3993502" cy="1077218"/>
          </a:xfrm>
          <a:prstGeom prst="rect">
            <a:avLst/>
          </a:prstGeom>
          <a:noFill/>
        </p:spPr>
        <p:txBody>
          <a:bodyPr wrap="square" rtlCol="0">
            <a:spAutoFit/>
          </a:bodyPr>
          <a:lstStyle/>
          <a:p>
            <a:r>
              <a:rPr lang="fr-FR" sz="1600" b="1" dirty="0"/>
              <a:t>Personnalisation et organisation :</a:t>
            </a:r>
          </a:p>
          <a:p>
            <a:r>
              <a:rPr lang="fr-FR" sz="1200" dirty="0"/>
              <a:t>L'utilisateur peut créer des catégories ou collections pour organiser les flux selon ses besoins (par exemple, "Tech", "Design", "Actualités"). Il est aussi possible de filtrer les contenus selon des mots-clés ou des thématiques.</a:t>
            </a:r>
            <a:endParaRPr lang="fr-FR" dirty="0"/>
          </a:p>
        </p:txBody>
      </p:sp>
      <p:sp>
        <p:nvSpPr>
          <p:cNvPr id="25" name="ZoneTexte 24">
            <a:extLst>
              <a:ext uri="{FF2B5EF4-FFF2-40B4-BE49-F238E27FC236}">
                <a16:creationId xmlns:a16="http://schemas.microsoft.com/office/drawing/2014/main" id="{B0AAD793-2D64-77E2-C1EE-6BD71FD3CF95}"/>
              </a:ext>
            </a:extLst>
          </p:cNvPr>
          <p:cNvSpPr txBox="1"/>
          <p:nvPr/>
        </p:nvSpPr>
        <p:spPr>
          <a:xfrm>
            <a:off x="3987282" y="4029229"/>
            <a:ext cx="3993502" cy="1077218"/>
          </a:xfrm>
          <a:prstGeom prst="rect">
            <a:avLst/>
          </a:prstGeom>
          <a:noFill/>
        </p:spPr>
        <p:txBody>
          <a:bodyPr wrap="square" rtlCol="0">
            <a:spAutoFit/>
          </a:bodyPr>
          <a:lstStyle/>
          <a:p>
            <a:r>
              <a:rPr lang="fr-FR" sz="1600" b="1" dirty="0"/>
              <a:t>Accès multiplateforme</a:t>
            </a:r>
            <a:r>
              <a:rPr lang="fr-FR" sz="1600" dirty="0"/>
              <a:t> : </a:t>
            </a:r>
          </a:p>
          <a:p>
            <a:r>
              <a:rPr lang="fr-FR" sz="1200" dirty="0"/>
              <a:t>Feedly est disponible sur le web, ainsi que sur des applications mobiles pour iOS et Android, ce qui permet de suivre ses flux où que l'on soit et de manière synchronisée.</a:t>
            </a:r>
            <a:endParaRPr lang="fr-FR" dirty="0"/>
          </a:p>
        </p:txBody>
      </p:sp>
      <p:sp>
        <p:nvSpPr>
          <p:cNvPr id="30" name="ZoneTexte 29">
            <a:extLst>
              <a:ext uri="{FF2B5EF4-FFF2-40B4-BE49-F238E27FC236}">
                <a16:creationId xmlns:a16="http://schemas.microsoft.com/office/drawing/2014/main" id="{A96F7810-0499-8C65-34F9-021B5A43D806}"/>
              </a:ext>
            </a:extLst>
          </p:cNvPr>
          <p:cNvSpPr txBox="1"/>
          <p:nvPr/>
        </p:nvSpPr>
        <p:spPr>
          <a:xfrm>
            <a:off x="130779" y="313135"/>
            <a:ext cx="3700992" cy="1600438"/>
          </a:xfrm>
          <a:prstGeom prst="rect">
            <a:avLst/>
          </a:prstGeom>
          <a:noFill/>
        </p:spPr>
        <p:txBody>
          <a:bodyPr wrap="square" rtlCol="0">
            <a:spAutoFit/>
          </a:bodyPr>
          <a:lstStyle/>
          <a:p>
            <a:r>
              <a:rPr lang="fr-FR" sz="4000" b="1" dirty="0">
                <a:latin typeface="Arial" panose="020B0604020202020204" pitchFamily="34" charset="0"/>
                <a:cs typeface="Arial" panose="020B0604020202020204" pitchFamily="34" charset="0"/>
              </a:rPr>
              <a:t>3 Points clés de Feedly</a:t>
            </a:r>
          </a:p>
          <a:p>
            <a:endParaRPr lang="fr-FR"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4EDA75-0988-2AC2-87F8-8DEC83A7B9CA}"/>
              </a:ext>
            </a:extLst>
          </p:cNvPr>
          <p:cNvSpPr>
            <a:spLocks noGrp="1"/>
          </p:cNvSpPr>
          <p:nvPr>
            <p:ph type="title"/>
          </p:nvPr>
        </p:nvSpPr>
        <p:spPr>
          <a:xfrm>
            <a:off x="447867" y="-1862445"/>
            <a:ext cx="9562441" cy="4739104"/>
          </a:xfrm>
        </p:spPr>
        <p:txBody>
          <a:bodyPr rtlCol="0"/>
          <a:lstStyle>
            <a:defPPr>
              <a:defRPr lang="fr-FR"/>
            </a:defPPr>
          </a:lstStyle>
          <a:p>
            <a:pPr rtl="0"/>
            <a:r>
              <a:rPr lang="fr-FR" sz="2000" dirty="0">
                <a:solidFill>
                  <a:schemeClr val="tx1"/>
                </a:solidFill>
              </a:rPr>
              <a:t>Axe de curation pour le projet menu maker </a:t>
            </a:r>
          </a:p>
        </p:txBody>
      </p:sp>
      <p:pic>
        <p:nvPicPr>
          <p:cNvPr id="9" name="Image 8">
            <a:extLst>
              <a:ext uri="{FF2B5EF4-FFF2-40B4-BE49-F238E27FC236}">
                <a16:creationId xmlns:a16="http://schemas.microsoft.com/office/drawing/2014/main" id="{8867E87C-F0D3-90E0-7F78-AC314DDE2A8A}"/>
              </a:ext>
            </a:extLst>
          </p:cNvPr>
          <p:cNvPicPr>
            <a:picLocks noChangeAspect="1"/>
          </p:cNvPicPr>
          <p:nvPr/>
        </p:nvPicPr>
        <p:blipFill>
          <a:blip r:embed="rId3"/>
          <a:stretch>
            <a:fillRect/>
          </a:stretch>
        </p:blipFill>
        <p:spPr>
          <a:xfrm>
            <a:off x="447867" y="1971869"/>
            <a:ext cx="9097304" cy="4379024"/>
          </a:xfrm>
          <a:prstGeom prst="rect">
            <a:avLst/>
          </a:prstGeom>
        </p:spPr>
      </p:pic>
      <p:sp>
        <p:nvSpPr>
          <p:cNvPr id="10" name="ZoneTexte 9">
            <a:extLst>
              <a:ext uri="{FF2B5EF4-FFF2-40B4-BE49-F238E27FC236}">
                <a16:creationId xmlns:a16="http://schemas.microsoft.com/office/drawing/2014/main" id="{ADEAF27B-6784-F5B5-CBC2-882D910B945B}"/>
              </a:ext>
            </a:extLst>
          </p:cNvPr>
          <p:cNvSpPr txBox="1"/>
          <p:nvPr/>
        </p:nvSpPr>
        <p:spPr>
          <a:xfrm>
            <a:off x="395830" y="839755"/>
            <a:ext cx="4833257" cy="1077218"/>
          </a:xfrm>
          <a:prstGeom prst="rect">
            <a:avLst/>
          </a:prstGeom>
          <a:noFill/>
        </p:spPr>
        <p:txBody>
          <a:bodyPr wrap="square" rtlCol="0">
            <a:spAutoFit/>
          </a:bodyPr>
          <a:lstStyle/>
          <a:p>
            <a:r>
              <a:rPr lang="fr-FR" sz="1600" dirty="0"/>
              <a:t>Axe qui se concentre sur les choix techniques clés pour le projet Menu Maker by </a:t>
            </a:r>
            <a:r>
              <a:rPr lang="fr-FR" sz="1600" dirty="0" err="1"/>
              <a:t>Qwenta</a:t>
            </a:r>
            <a:endParaRPr lang="fr-FR" sz="1600" dirty="0"/>
          </a:p>
          <a:p>
            <a:r>
              <a:rPr lang="fr-FR" sz="1600" dirty="0"/>
              <a:t>À savoir : </a:t>
            </a:r>
            <a:r>
              <a:rPr lang="fr-FR" sz="1600" dirty="0" err="1"/>
              <a:t>React</a:t>
            </a:r>
            <a:r>
              <a:rPr lang="fr-FR" sz="1600" dirty="0"/>
              <a:t>, Node.js, utilisation de base de données NoSQL (</a:t>
            </a:r>
            <a:r>
              <a:rPr lang="fr-FR" sz="1600" dirty="0" err="1"/>
              <a:t>MongoDb</a:t>
            </a:r>
            <a:r>
              <a:rPr lang="fr-FR" sz="1600" dirty="0"/>
              <a:t>)… </a:t>
            </a:r>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A96CB5-E149-11B4-04F3-21A021C633D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D843963-333E-6741-5771-6AAD0CCA9A5A}"/>
              </a:ext>
            </a:extLst>
          </p:cNvPr>
          <p:cNvSpPr>
            <a:spLocks noGrp="1"/>
          </p:cNvSpPr>
          <p:nvPr>
            <p:ph type="title"/>
          </p:nvPr>
        </p:nvSpPr>
        <p:spPr>
          <a:xfrm>
            <a:off x="447867" y="-1862445"/>
            <a:ext cx="9562441" cy="4739104"/>
          </a:xfrm>
        </p:spPr>
        <p:txBody>
          <a:bodyPr rtlCol="0"/>
          <a:lstStyle>
            <a:defPPr>
              <a:defRPr lang="fr-FR"/>
            </a:defPPr>
          </a:lstStyle>
          <a:p>
            <a:pPr rtl="0"/>
            <a:r>
              <a:rPr lang="fr-FR" sz="2000" dirty="0">
                <a:solidFill>
                  <a:schemeClr val="tx1"/>
                </a:solidFill>
              </a:rPr>
              <a:t>Axe de curation global pour le développement web</a:t>
            </a:r>
          </a:p>
        </p:txBody>
      </p:sp>
      <p:sp>
        <p:nvSpPr>
          <p:cNvPr id="10" name="ZoneTexte 9">
            <a:extLst>
              <a:ext uri="{FF2B5EF4-FFF2-40B4-BE49-F238E27FC236}">
                <a16:creationId xmlns:a16="http://schemas.microsoft.com/office/drawing/2014/main" id="{9858AED8-99F5-F005-7145-E6337CEEAD40}"/>
              </a:ext>
            </a:extLst>
          </p:cNvPr>
          <p:cNvSpPr txBox="1"/>
          <p:nvPr/>
        </p:nvSpPr>
        <p:spPr>
          <a:xfrm>
            <a:off x="395830" y="839755"/>
            <a:ext cx="4833257" cy="1077218"/>
          </a:xfrm>
          <a:prstGeom prst="rect">
            <a:avLst/>
          </a:prstGeom>
          <a:noFill/>
        </p:spPr>
        <p:txBody>
          <a:bodyPr wrap="square" rtlCol="0">
            <a:spAutoFit/>
          </a:bodyPr>
          <a:lstStyle/>
          <a:p>
            <a:r>
              <a:rPr lang="fr-FR" sz="1600" dirty="0"/>
              <a:t>Axe qui se concentre sur les outils nécessaires et essentiels pour un développeur web à savoir :</a:t>
            </a:r>
          </a:p>
          <a:p>
            <a:r>
              <a:rPr lang="fr-FR" sz="1600" dirty="0"/>
              <a:t>Les bibliothèques, les Framework, les nouvelles tendances, l’accessibilité,  l’écriture de code etc..</a:t>
            </a:r>
          </a:p>
        </p:txBody>
      </p:sp>
      <p:pic>
        <p:nvPicPr>
          <p:cNvPr id="4" name="Image 3">
            <a:extLst>
              <a:ext uri="{FF2B5EF4-FFF2-40B4-BE49-F238E27FC236}">
                <a16:creationId xmlns:a16="http://schemas.microsoft.com/office/drawing/2014/main" id="{F2E7E3C1-220B-7D89-658E-C338A62E10D3}"/>
              </a:ext>
            </a:extLst>
          </p:cNvPr>
          <p:cNvPicPr>
            <a:picLocks noChangeAspect="1"/>
          </p:cNvPicPr>
          <p:nvPr/>
        </p:nvPicPr>
        <p:blipFill>
          <a:blip r:embed="rId3"/>
          <a:stretch>
            <a:fillRect/>
          </a:stretch>
        </p:blipFill>
        <p:spPr>
          <a:xfrm>
            <a:off x="447867" y="2090057"/>
            <a:ext cx="7734739" cy="4265969"/>
          </a:xfrm>
          <a:prstGeom prst="rect">
            <a:avLst/>
          </a:prstGeom>
        </p:spPr>
      </p:pic>
    </p:spTree>
    <p:extLst>
      <p:ext uri="{BB962C8B-B14F-4D97-AF65-F5344CB8AC3E}">
        <p14:creationId xmlns:p14="http://schemas.microsoft.com/office/powerpoint/2010/main" val="2615444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BDDD6BDC-E008-6AB7-55A1-46ED9BCF054F}"/>
              </a:ext>
            </a:extLst>
          </p:cNvPr>
          <p:cNvSpPr>
            <a:spLocks noGrp="1"/>
          </p:cNvSpPr>
          <p:nvPr>
            <p:ph idx="11"/>
          </p:nvPr>
        </p:nvSpPr>
        <p:spPr>
          <a:xfrm>
            <a:off x="3446106" y="2228767"/>
            <a:ext cx="8186057" cy="2803543"/>
          </a:xfrm>
        </p:spPr>
        <p:txBody>
          <a:bodyPr rtlCol="0">
            <a:normAutofit fontScale="85000" lnSpcReduction="10000"/>
          </a:bodyPr>
          <a:lstStyle>
            <a:defPPr>
              <a:defRPr lang="fr-FR"/>
            </a:defPPr>
          </a:lstStyle>
          <a:p>
            <a:pPr rtl="0">
              <a:lnSpc>
                <a:spcPct val="140000"/>
              </a:lnSpc>
            </a:pPr>
            <a:r>
              <a:rPr lang="fr-FR" sz="2000" dirty="0">
                <a:solidFill>
                  <a:schemeClr val="tx1"/>
                </a:solidFill>
              </a:rPr>
              <a:t>En conclusion, </a:t>
            </a:r>
            <a:r>
              <a:rPr lang="fr-FR" sz="2000" b="1" dirty="0">
                <a:solidFill>
                  <a:schemeClr val="tx1"/>
                </a:solidFill>
              </a:rPr>
              <a:t>Feedly</a:t>
            </a:r>
            <a:r>
              <a:rPr lang="fr-FR" sz="2000" dirty="0">
                <a:solidFill>
                  <a:schemeClr val="tx1"/>
                </a:solidFill>
              </a:rPr>
              <a:t> est un outil puissant pour optimiser sa veille informationnelle. </a:t>
            </a:r>
          </a:p>
          <a:p>
            <a:pPr rtl="0">
              <a:lnSpc>
                <a:spcPct val="140000"/>
              </a:lnSpc>
            </a:pPr>
            <a:r>
              <a:rPr lang="fr-FR" sz="2000" dirty="0">
                <a:solidFill>
                  <a:schemeClr val="tx1"/>
                </a:solidFill>
              </a:rPr>
              <a:t>En centralisant les flux, en offrant une personnalisation avancée et des intégrations pratiques, il permet de gagner du temps et de rester informé efficacement. </a:t>
            </a:r>
          </a:p>
          <a:p>
            <a:pPr rtl="0">
              <a:lnSpc>
                <a:spcPct val="140000"/>
              </a:lnSpc>
            </a:pPr>
            <a:r>
              <a:rPr lang="fr-FR" sz="2000" dirty="0">
                <a:solidFill>
                  <a:schemeClr val="tx1"/>
                </a:solidFill>
              </a:rPr>
              <a:t>Feedly m’aide à rester au courant des nouvelles tendances et des bonnes pratiques du développement web, de plus, cette plateforme est une mine d’information non négligeable. </a:t>
            </a:r>
          </a:p>
          <a:p>
            <a:pPr rtl="0">
              <a:lnSpc>
                <a:spcPct val="140000"/>
              </a:lnSpc>
            </a:pPr>
            <a:r>
              <a:rPr lang="fr-FR" sz="2000" dirty="0">
                <a:solidFill>
                  <a:schemeClr val="tx1"/>
                </a:solidFill>
              </a:rPr>
              <a:t>Une solution incontournable pour maîtriser l'information dans un monde en constante évolution ! </a:t>
            </a:r>
          </a:p>
        </p:txBody>
      </p:sp>
    </p:spTree>
    <p:extLst>
      <p:ext uri="{BB962C8B-B14F-4D97-AF65-F5344CB8AC3E}">
        <p14:creationId xmlns:p14="http://schemas.microsoft.com/office/powerpoint/2010/main" val="1131718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3213716" cy="2727709"/>
          </a:xfrm>
        </p:spPr>
        <p:txBody>
          <a:bodyPr rtlCol="0"/>
          <a:lstStyle>
            <a:defPPr>
              <a:defRPr lang="fr-FR"/>
            </a:defPPr>
          </a:lstStyle>
          <a:p>
            <a:pPr rtl="0"/>
            <a:r>
              <a:rPr lang="fr-FR" dirty="0"/>
              <a:t>Merci</a:t>
            </a:r>
          </a:p>
        </p:txBody>
      </p:sp>
      <p:sp>
        <p:nvSpPr>
          <p:cNvPr id="3" name="Sous-titr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rtlCol="0"/>
          <a:lstStyle>
            <a:defPPr>
              <a:defRPr lang="fr-FR"/>
            </a:defPPr>
          </a:lstStyle>
          <a:p>
            <a:pPr rtl="0"/>
            <a:r>
              <a:rPr lang="fr-FR" dirty="0"/>
              <a:t>Maxime Tison	​</a:t>
            </a:r>
          </a:p>
          <a:p>
            <a:pPr rtl="0"/>
            <a:r>
              <a:rPr lang="fr-FR" dirty="0"/>
              <a:t>06.21.88.08.23</a:t>
            </a:r>
          </a:p>
          <a:p>
            <a:pPr rtl="0"/>
            <a:r>
              <a:rPr lang="fr-FR" dirty="0"/>
              <a:t>Maksime.dev@gmail.com </a:t>
            </a:r>
          </a:p>
        </p:txBody>
      </p:sp>
    </p:spTree>
    <p:extLst>
      <p:ext uri="{BB962C8B-B14F-4D97-AF65-F5344CB8AC3E}">
        <p14:creationId xmlns:p14="http://schemas.microsoft.com/office/powerpoint/2010/main" val="1973173046"/>
      </p:ext>
    </p:extLst>
  </p:cSld>
  <p:clrMapOvr>
    <a:masterClrMapping/>
  </p:clrMapOvr>
</p:sld>
</file>

<file path=ppt/theme/theme1.xml><?xml version="1.0" encoding="utf-8"?>
<a:theme xmlns:a="http://schemas.openxmlformats.org/drawingml/2006/main" name="Personnalisé">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893085_TF78438558_Win32" id="{3A360CBA-99A0-49ED-B63F-2D1627BB2518}" vid="{56FFFEFC-6F1D-4078-81C7-9B5A182BBA3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{934FB72C-1E85-49FF-9FBD-14C766EE93EC}tf78438558_win32</Template>
  <TotalTime>46</TotalTime>
  <Words>316</Words>
  <Application>Microsoft Office PowerPoint</Application>
  <PresentationFormat>Grand écran</PresentationFormat>
  <Paragraphs>22</Paragraphs>
  <Slides>6</Slides>
  <Notes>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vt:i4>
      </vt:variant>
    </vt:vector>
  </HeadingPairs>
  <TitlesOfParts>
    <vt:vector size="11" baseType="lpstr">
      <vt:lpstr>Arial</vt:lpstr>
      <vt:lpstr>Arial Black</vt:lpstr>
      <vt:lpstr>Calibri</vt:lpstr>
      <vt:lpstr>Sabon Next LT</vt:lpstr>
      <vt:lpstr>Personnalisé</vt:lpstr>
      <vt:lpstr>Présentation de la veille informatique  avec</vt:lpstr>
      <vt:lpstr>Présentation PowerPoint</vt:lpstr>
      <vt:lpstr>Axe de curation pour le projet menu maker </vt:lpstr>
      <vt:lpstr>Axe de curation global pour le développement web</vt:lpstr>
      <vt:lpstr>Présentation PowerPoint</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Sundæ Madafàka</dc:creator>
  <cp:lastModifiedBy>Sundæ Madafàka</cp:lastModifiedBy>
  <cp:revision>2</cp:revision>
  <dcterms:created xsi:type="dcterms:W3CDTF">2025-01-16T17:19:38Z</dcterms:created>
  <dcterms:modified xsi:type="dcterms:W3CDTF">2025-01-17T15:13:24Z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