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C35018-C876-4B47-9E1A-2C5FE611519B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AirBook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С любезното съдействие на:</a:t>
            </a:r>
          </a:p>
          <a:p>
            <a:r>
              <a:rPr lang="bg-BG" dirty="0" smtClean="0"/>
              <a:t>Мирела Влаева</a:t>
            </a:r>
          </a:p>
          <a:p>
            <a:r>
              <a:rPr lang="bg-BG" dirty="0" smtClean="0"/>
              <a:t>Станислав Христов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783"/>
            <a:ext cx="9144000" cy="206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1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bg-BG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823"/>
          <a:stretch/>
        </p:blipFill>
        <p:spPr>
          <a:xfrm>
            <a:off x="838200" y="990600"/>
            <a:ext cx="7668491" cy="5796000"/>
          </a:xfrm>
        </p:spPr>
      </p:pic>
    </p:spTree>
    <p:extLst>
      <p:ext uri="{BB962C8B-B14F-4D97-AF65-F5344CB8AC3E}">
        <p14:creationId xmlns:p14="http://schemas.microsoft.com/office/powerpoint/2010/main" val="359248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Database Diagram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1219200"/>
            <a:ext cx="9123218" cy="5670086"/>
          </a:xfrm>
        </p:spPr>
      </p:pic>
    </p:spTree>
    <p:extLst>
      <p:ext uri="{BB962C8B-B14F-4D97-AF65-F5344CB8AC3E}">
        <p14:creationId xmlns:p14="http://schemas.microsoft.com/office/powerpoint/2010/main" val="322353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Diagram(2)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9774"/>
            <a:ext cx="9144000" cy="5548226"/>
          </a:xfrm>
        </p:spPr>
      </p:pic>
    </p:spTree>
    <p:extLst>
      <p:ext uri="{BB962C8B-B14F-4D97-AF65-F5344CB8AC3E}">
        <p14:creationId xmlns:p14="http://schemas.microsoft.com/office/powerpoint/2010/main" val="292294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09800"/>
            <a:ext cx="8229600" cy="1143000"/>
          </a:xfrm>
        </p:spPr>
        <p:txBody>
          <a:bodyPr/>
          <a:lstStyle/>
          <a:p>
            <a:r>
              <a:rPr lang="en-US" dirty="0" smtClean="0"/>
              <a:t>Used Technologies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3429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Framework: Spring</a:t>
            </a:r>
          </a:p>
          <a:p>
            <a:r>
              <a:rPr lang="en-US" dirty="0" smtClean="0"/>
              <a:t>Back-end: Java</a:t>
            </a:r>
          </a:p>
          <a:p>
            <a:r>
              <a:rPr lang="en-US" dirty="0" smtClean="0"/>
              <a:t>JSTL in web technology</a:t>
            </a:r>
          </a:p>
          <a:p>
            <a:r>
              <a:rPr lang="en-US" dirty="0" smtClean="0"/>
              <a:t>Front-end: HTML, CSS, JS</a:t>
            </a:r>
          </a:p>
          <a:p>
            <a:r>
              <a:rPr lang="en-US" dirty="0" smtClean="0"/>
              <a:t>REST service</a:t>
            </a:r>
          </a:p>
          <a:p>
            <a:r>
              <a:rPr lang="en-US" dirty="0" err="1" smtClean="0"/>
              <a:t>Javadoc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783"/>
            <a:ext cx="9144000" cy="206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27"/>
            <a:ext cx="9144000" cy="2060058"/>
          </a:xfrm>
          <a:prstGeom prst="rect">
            <a:avLst/>
          </a:prstGeom>
        </p:spPr>
      </p:pic>
      <p:pic>
        <p:nvPicPr>
          <p:cNvPr id="1026" name="Picture 2" descr="http://www.vincari.com/images/cutouts/robot-butler-presentation-demo-min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2205515"/>
            <a:ext cx="6781800" cy="456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2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age.slidesharecdn.com/shelphelpmvp1presentation-160309203429/95/shelphelp-mvp-1-demo-presentation-4-638.jpg?cb=145755573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9" t="94" r="16454" b="12687"/>
          <a:stretch/>
        </p:blipFill>
        <p:spPr bwMode="auto">
          <a:xfrm>
            <a:off x="-8291" y="0"/>
            <a:ext cx="9180000" cy="68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93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39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AirBook</vt:lpstr>
      <vt:lpstr>Class Diagram</vt:lpstr>
      <vt:lpstr>Database Diagram</vt:lpstr>
      <vt:lpstr>Database Diagram(2)</vt:lpstr>
      <vt:lpstr>Used Technologies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AirBook</dc:title>
  <dc:creator>Mirela Loren</dc:creator>
  <cp:lastModifiedBy>Mirela Loren</cp:lastModifiedBy>
  <cp:revision>8</cp:revision>
  <dcterms:created xsi:type="dcterms:W3CDTF">2006-08-16T00:00:00Z</dcterms:created>
  <dcterms:modified xsi:type="dcterms:W3CDTF">2016-10-17T01:41:37Z</dcterms:modified>
</cp:coreProperties>
</file>