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3366"/>
  </p:normalViewPr>
  <p:slideViewPr>
    <p:cSldViewPr snapToGrid="0">
      <p:cViewPr varScale="1">
        <p:scale>
          <a:sx n="62" d="100"/>
          <a:sy n="62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38D-C144-7DB7-5BF8-25231D8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C14C-B364-4BF5-E5D3-A5B53135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E1BA-DCE1-4486-EBF0-1289CA7C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FAF3-DE1E-6424-5BE8-0F5234BB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9550-5D4B-EA44-34AF-5D6A098E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E17C-C9CA-961B-62A7-228370EC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762E5-7D40-12AF-57FB-2D5D082B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36B4-C0AE-76B9-BEC1-1BE060C2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CE2B-3D49-F0B8-96CE-620328E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F05C-34B4-93F0-7C37-29EC8D0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4019C-DF00-2325-DC22-B60E73126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E2D0-1268-8110-8938-58E461056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7934-0517-52D3-F320-26870212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823B-FDAF-71FF-4F65-55EBCA1C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9E20-63D9-7185-1A14-2CC3C3E0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845B-81FF-E06B-45F1-27660960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81D0-DFA1-647A-60CC-D129EA00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70BE-6BFC-5506-F51F-F3A05AB8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2BE4-7952-19E0-ABE8-43B9D8B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BADE-EB59-D9CA-DE0E-8D8C6D09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6173-5E0A-C357-7B01-3470FF59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FB66-349A-3F0A-7375-C695B7199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421E-12B4-6AFF-8406-30B254A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0839-D173-287B-6CEA-848A85F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F106-97AD-3E5A-9DF0-F20DD5DD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5EC2-E077-EE74-39A3-DC2074D4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580F-CE76-66E3-989D-4912F6CA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F4C4-D88D-6D8D-59EA-8BCDD99B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E07D-5C54-3EC8-CD30-BBE3415E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CCF3-B42E-9A24-DDD5-F16D7C4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CB83F-CF31-BA3E-42C0-C46A4BB5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ECFC-966E-4142-F3A9-14AB27E7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E520-21B3-C539-A125-28FBE8A8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AB98-5E39-1306-BE0E-BF2CCE47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A3A1-F08C-6A81-26BC-09B22814C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F9996-0A8D-D16F-B07E-C07BEEF5B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FE542-2794-BCCB-19DD-A064BEEF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50227-4E56-BD4F-3D28-90ECA543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4639-E06D-478E-0473-BEE6CE56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3476-7C99-9977-8C3D-03EE51B2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05C0A-C79A-A949-40AB-987DAA9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B9D80-49C4-D795-240F-140911C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3EDC6-82A3-A32C-DB17-53610A7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72C72-53EC-1726-B0ED-63F3111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25AFD-F5D7-8CB4-6BF7-6B265BCD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86E43-6581-2AAB-E2C8-139B95E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ABC6-3704-78E2-38FC-1476FEE5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B9BE-E965-C967-16CA-7CCFFC54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05D8-539B-3089-7EC8-4E7FCECB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00A26-6E5E-FCE9-4561-6F58F66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E72A-F658-A7FA-3FD2-9598302D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E16E-3E0F-23A1-FD54-41F8187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B5CB-E9CD-B661-29B5-B5DFC492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5E4E1-FB72-8596-21FD-A670FB1F8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B386-68CD-6F6A-ACC4-9F693D70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7C49-0BEA-F264-B58D-BAE9836A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516CB-C5F9-4932-DE30-064749E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729B-3943-4FDD-4E42-A121279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EBB7E-CF02-B139-10A2-BD1D97E6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59FA-0AE7-890C-D26D-F52E5AED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14F1-ABC7-1DB3-99FA-6ACD844CD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A8EE-7245-2B4F-ADF2-C8071B462BA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1D0A-00C6-87AE-C465-D998075E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82B7-418C-F7AB-97FA-6E12D5E49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399E-3EB7-F64D-84A1-AFE224FF5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8A930-FBF0-90E9-28BF-3B94A32D513E}"/>
              </a:ext>
            </a:extLst>
          </p:cNvPr>
          <p:cNvSpPr txBox="1"/>
          <p:nvPr/>
        </p:nvSpPr>
        <p:spPr>
          <a:xfrm>
            <a:off x="2724150" y="5715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2 4 1 5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6CCDF-4D63-AE9E-47F1-ABCAB403E4D9}"/>
              </a:ext>
            </a:extLst>
          </p:cNvPr>
          <p:cNvSpPr txBox="1"/>
          <p:nvPr/>
        </p:nvSpPr>
        <p:spPr>
          <a:xfrm>
            <a:off x="2724150" y="9408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0 1 2 3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70D41-7595-4EEA-1909-DD0A6B7F21F8}"/>
              </a:ext>
            </a:extLst>
          </p:cNvPr>
          <p:cNvSpPr txBox="1"/>
          <p:nvPr/>
        </p:nvSpPr>
        <p:spPr>
          <a:xfrm>
            <a:off x="3752850" y="135255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2 4 1 5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FE3EB-9B94-EE2E-62FC-69C1D1E6990F}"/>
              </a:ext>
            </a:extLst>
          </p:cNvPr>
          <p:cNvSpPr txBox="1"/>
          <p:nvPr/>
        </p:nvSpPr>
        <p:spPr>
          <a:xfrm>
            <a:off x="3752850" y="172188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1 0 2 3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8821-097E-2E70-1AA4-C0A0665C3504}"/>
              </a:ext>
            </a:extLst>
          </p:cNvPr>
          <p:cNvSpPr txBox="1"/>
          <p:nvPr/>
        </p:nvSpPr>
        <p:spPr>
          <a:xfrm>
            <a:off x="4613732" y="19431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2 4 1 5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62F89-01F0-1171-81BE-7C7F5C6698BE}"/>
              </a:ext>
            </a:extLst>
          </p:cNvPr>
          <p:cNvSpPr txBox="1"/>
          <p:nvPr/>
        </p:nvSpPr>
        <p:spPr>
          <a:xfrm>
            <a:off x="4613732" y="23124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1 0 2 3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A28D28-0898-BFDD-7C20-46DE9A9D998E}"/>
              </a:ext>
            </a:extLst>
          </p:cNvPr>
          <p:cNvSpPr/>
          <p:nvPr/>
        </p:nvSpPr>
        <p:spPr>
          <a:xfrm>
            <a:off x="9191625" y="1057275"/>
            <a:ext cx="5524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7B0BD5-8AE4-B360-9E1E-47DDE8BD7813}"/>
              </a:ext>
            </a:extLst>
          </p:cNvPr>
          <p:cNvSpPr/>
          <p:nvPr/>
        </p:nvSpPr>
        <p:spPr>
          <a:xfrm flipH="1">
            <a:off x="7627711" y="1125498"/>
            <a:ext cx="5524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17955-F669-1111-BF6B-C9769BBBFDE1}"/>
              </a:ext>
            </a:extLst>
          </p:cNvPr>
          <p:cNvSpPr/>
          <p:nvPr/>
        </p:nvSpPr>
        <p:spPr>
          <a:xfrm>
            <a:off x="9134924" y="2041446"/>
            <a:ext cx="5524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3599EA-4F93-42D1-24B3-93F33925AB6A}"/>
              </a:ext>
            </a:extLst>
          </p:cNvPr>
          <p:cNvSpPr/>
          <p:nvPr/>
        </p:nvSpPr>
        <p:spPr>
          <a:xfrm>
            <a:off x="8380186" y="165616"/>
            <a:ext cx="552450" cy="59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443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11671</TotalTime>
  <Words>28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Metodiev, Metodi</dc:creator>
  <cp:lastModifiedBy>Metodiev, Metodi</cp:lastModifiedBy>
  <cp:revision>1</cp:revision>
  <dcterms:created xsi:type="dcterms:W3CDTF">2024-03-12T04:13:49Z</dcterms:created>
  <dcterms:modified xsi:type="dcterms:W3CDTF">2024-03-20T06:45:16Z</dcterms:modified>
</cp:coreProperties>
</file>