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94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031-45E4-4FF1-8E6C-D3963A4808B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755DC-81DA-48D8-BADA-45D9C8D0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Why did I create Jarvis?</a:t>
            </a:r>
          </a:p>
          <a:p>
            <a:r>
              <a:rPr lang="en-US" dirty="0"/>
              <a:t>A lot of data</a:t>
            </a:r>
          </a:p>
          <a:p>
            <a:r>
              <a:rPr lang="en-US" dirty="0"/>
              <a:t>A large mix of code</a:t>
            </a:r>
          </a:p>
          <a:p>
            <a:r>
              <a:rPr lang="en-US" dirty="0"/>
              <a:t>.. Anything 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755DC-81DA-48D8-BADA-45D9C8D0D0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ML1010</a:t>
            </a:r>
            <a:br>
              <a:rPr lang="en-US" sz="6000" dirty="0"/>
            </a:br>
            <a:r>
              <a:rPr lang="en-US" sz="4800" dirty="0"/>
              <a:t>Independent Code 3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Vasiliou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9FD2-5DF6-46D3-BAFD-A67CD4C3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AE3-3264-4DB6-875E-8FB4F209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D66F-8FA4-4ACD-A993-9A4E1D6A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8C4F-08BB-4554-BF40-30D94F45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17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{70A27A70-3FC4-49E6-8B72-6ACEE60E25D0}tf56160789_win32</Template>
  <TotalTime>6</TotalTime>
  <Words>55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ML1010 Independent Code 3 </vt:lpstr>
      <vt:lpstr>Your best quote that reflects your approach… “It’s one small step for man, one giant leap for mankind.”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ML1010 Independent Code 3 </dc:title>
  <dc:creator>Mike Vasiliou</dc:creator>
  <cp:lastModifiedBy>Mike Vasiliou</cp:lastModifiedBy>
  <cp:revision>2</cp:revision>
  <dcterms:created xsi:type="dcterms:W3CDTF">2022-01-20T14:49:25Z</dcterms:created>
  <dcterms:modified xsi:type="dcterms:W3CDTF">2022-01-20T14:55:43Z</dcterms:modified>
</cp:coreProperties>
</file>