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77" r:id="rId5"/>
    <p:sldId id="278" r:id="rId6"/>
    <p:sldId id="285" r:id="rId7"/>
    <p:sldId id="286" r:id="rId8"/>
    <p:sldId id="283" r:id="rId9"/>
    <p:sldId id="288" r:id="rId10"/>
    <p:sldId id="284"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61" autoAdjust="0"/>
  </p:normalViewPr>
  <p:slideViewPr>
    <p:cSldViewPr snapToGrid="0">
      <p:cViewPr varScale="1">
        <p:scale>
          <a:sx n="88" d="100"/>
          <a:sy n="88" d="100"/>
        </p:scale>
        <p:origin x="738" y="8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0DFD4-9678-4D9C-A533-34C4D411D9BB}" type="doc">
      <dgm:prSet loTypeId="urn:microsoft.com/office/officeart/2016/7/layout/ChevronBlockProcess" loCatId="process" qsTypeId="urn:microsoft.com/office/officeart/2005/8/quickstyle/simple4" qsCatId="simple" csTypeId="urn:microsoft.com/office/officeart/2005/8/colors/colorful5" csCatId="colorful" phldr="1"/>
      <dgm:spPr/>
      <dgm:t>
        <a:bodyPr/>
        <a:lstStyle/>
        <a:p>
          <a:endParaRPr lang="en-US"/>
        </a:p>
      </dgm:t>
    </dgm:pt>
    <dgm:pt modelId="{C350FE3E-F403-41A5-BD90-770629665184}">
      <dgm:prSet/>
      <dgm:spPr/>
      <dgm:t>
        <a:bodyPr/>
        <a:lstStyle/>
        <a:p>
          <a:r>
            <a:rPr lang="en-US"/>
            <a:t>Integrate</a:t>
          </a:r>
        </a:p>
      </dgm:t>
    </dgm:pt>
    <dgm:pt modelId="{D5EAE4E3-A624-4AB5-9535-F44C37566275}" type="parTrans" cxnId="{9F65801F-D1EF-4629-9D49-2369B7432687}">
      <dgm:prSet/>
      <dgm:spPr/>
      <dgm:t>
        <a:bodyPr/>
        <a:lstStyle/>
        <a:p>
          <a:endParaRPr lang="en-US"/>
        </a:p>
      </dgm:t>
    </dgm:pt>
    <dgm:pt modelId="{BCB02444-C224-4765-9256-9EEDC3A74EC4}" type="sibTrans" cxnId="{9F65801F-D1EF-4629-9D49-2369B7432687}">
      <dgm:prSet/>
      <dgm:spPr/>
      <dgm:t>
        <a:bodyPr/>
        <a:lstStyle/>
        <a:p>
          <a:endParaRPr lang="en-US"/>
        </a:p>
      </dgm:t>
    </dgm:pt>
    <dgm:pt modelId="{DEEEABF8-093A-4761-91B4-D97392368AD2}">
      <dgm:prSet/>
      <dgm:spPr/>
      <dgm:t>
        <a:bodyPr/>
        <a:lstStyle/>
        <a:p>
          <a:endParaRPr lang="en-US" sz="1800" dirty="0"/>
        </a:p>
      </dgm:t>
    </dgm:pt>
    <dgm:pt modelId="{0178F6E8-0FC9-4E63-BB5A-46A78AB85811}" type="parTrans" cxnId="{D8AF1E78-96E3-4D2A-9D14-F2129E41DB2A}">
      <dgm:prSet/>
      <dgm:spPr/>
      <dgm:t>
        <a:bodyPr/>
        <a:lstStyle/>
        <a:p>
          <a:endParaRPr lang="en-US"/>
        </a:p>
      </dgm:t>
    </dgm:pt>
    <dgm:pt modelId="{FB411594-C614-4921-89DA-A072C47FE858}" type="sibTrans" cxnId="{D8AF1E78-96E3-4D2A-9D14-F2129E41DB2A}">
      <dgm:prSet/>
      <dgm:spPr/>
      <dgm:t>
        <a:bodyPr/>
        <a:lstStyle/>
        <a:p>
          <a:endParaRPr lang="en-US"/>
        </a:p>
      </dgm:t>
    </dgm:pt>
    <dgm:pt modelId="{1161BB14-4546-4D2D-ABBC-55F4DC18041D}">
      <dgm:prSet/>
      <dgm:spPr/>
      <dgm:t>
        <a:bodyPr/>
        <a:lstStyle/>
        <a:p>
          <a:r>
            <a:rPr lang="en-US"/>
            <a:t>Architect</a:t>
          </a:r>
        </a:p>
      </dgm:t>
    </dgm:pt>
    <dgm:pt modelId="{D4066A25-F88B-4888-B55F-AE80B55CA04C}" type="parTrans" cxnId="{0CAA541D-8A96-4818-B5A4-47F4DF617771}">
      <dgm:prSet/>
      <dgm:spPr/>
      <dgm:t>
        <a:bodyPr/>
        <a:lstStyle/>
        <a:p>
          <a:endParaRPr lang="en-US"/>
        </a:p>
      </dgm:t>
    </dgm:pt>
    <dgm:pt modelId="{F5FB2D4C-7498-41D8-8978-7CEF11691645}" type="sibTrans" cxnId="{0CAA541D-8A96-4818-B5A4-47F4DF617771}">
      <dgm:prSet/>
      <dgm:spPr/>
      <dgm:t>
        <a:bodyPr/>
        <a:lstStyle/>
        <a:p>
          <a:endParaRPr lang="en-US"/>
        </a:p>
      </dgm:t>
    </dgm:pt>
    <dgm:pt modelId="{3799AD4A-292B-437B-9D02-5A86ACAD62F5}">
      <dgm:prSet/>
      <dgm:spPr/>
      <dgm:t>
        <a:bodyPr/>
        <a:lstStyle/>
        <a:p>
          <a:endParaRPr lang="en-US" sz="2000" dirty="0"/>
        </a:p>
      </dgm:t>
    </dgm:pt>
    <dgm:pt modelId="{10FAE610-7629-447A-9181-DE808BF94469}" type="parTrans" cxnId="{07AC1495-89C4-4A19-BFBF-10DDB85E7752}">
      <dgm:prSet/>
      <dgm:spPr/>
      <dgm:t>
        <a:bodyPr/>
        <a:lstStyle/>
        <a:p>
          <a:endParaRPr lang="en-US"/>
        </a:p>
      </dgm:t>
    </dgm:pt>
    <dgm:pt modelId="{E3A9077D-2716-4112-8758-75748DF9BE29}" type="sibTrans" cxnId="{07AC1495-89C4-4A19-BFBF-10DDB85E7752}">
      <dgm:prSet/>
      <dgm:spPr/>
      <dgm:t>
        <a:bodyPr/>
        <a:lstStyle/>
        <a:p>
          <a:endParaRPr lang="en-US"/>
        </a:p>
      </dgm:t>
    </dgm:pt>
    <dgm:pt modelId="{4D57F3A8-E702-49A6-A1E7-2654327A974E}">
      <dgm:prSet/>
      <dgm:spPr/>
      <dgm:t>
        <a:bodyPr/>
        <a:lstStyle/>
        <a:p>
          <a:r>
            <a:rPr lang="en-US" dirty="0"/>
            <a:t>Enhance</a:t>
          </a:r>
        </a:p>
      </dgm:t>
    </dgm:pt>
    <dgm:pt modelId="{C2CC532C-E176-4417-AEBE-3073A269210C}" type="parTrans" cxnId="{EE8685A6-3504-4FA6-ABA0-66D6110C7CCC}">
      <dgm:prSet/>
      <dgm:spPr/>
      <dgm:t>
        <a:bodyPr/>
        <a:lstStyle/>
        <a:p>
          <a:endParaRPr lang="en-US"/>
        </a:p>
      </dgm:t>
    </dgm:pt>
    <dgm:pt modelId="{8D6B80DB-8BEB-44FA-981F-4479307B75E5}" type="sibTrans" cxnId="{EE8685A6-3504-4FA6-ABA0-66D6110C7CCC}">
      <dgm:prSet/>
      <dgm:spPr/>
      <dgm:t>
        <a:bodyPr/>
        <a:lstStyle/>
        <a:p>
          <a:endParaRPr lang="en-US"/>
        </a:p>
      </dgm:t>
    </dgm:pt>
    <dgm:pt modelId="{2B8B6144-FC31-456C-8480-8C8B7D1333D8}">
      <dgm:prSet custT="1"/>
      <dgm:spPr/>
      <dgm:t>
        <a:bodyPr/>
        <a:lstStyle/>
        <a:p>
          <a:pPr>
            <a:buFont typeface="Arial" panose="020B0604020202020204" pitchFamily="34" charset="0"/>
            <a:buNone/>
          </a:pPr>
          <a:endParaRPr lang="en-US" sz="1400" dirty="0"/>
        </a:p>
      </dgm:t>
    </dgm:pt>
    <dgm:pt modelId="{CA1F74A3-C5C7-4A96-A4B6-BBC64EF4AAA4}" type="parTrans" cxnId="{01BA0FFA-CA10-4C33-BC75-1F5DEBB00492}">
      <dgm:prSet/>
      <dgm:spPr/>
      <dgm:t>
        <a:bodyPr/>
        <a:lstStyle/>
        <a:p>
          <a:endParaRPr lang="en-US"/>
        </a:p>
      </dgm:t>
    </dgm:pt>
    <dgm:pt modelId="{CB6A98FF-D23E-4B50-8E6C-4E184EA77147}" type="sibTrans" cxnId="{01BA0FFA-CA10-4C33-BC75-1F5DEBB00492}">
      <dgm:prSet/>
      <dgm:spPr/>
      <dgm:t>
        <a:bodyPr/>
        <a:lstStyle/>
        <a:p>
          <a:endParaRPr lang="en-US"/>
        </a:p>
      </dgm:t>
    </dgm:pt>
    <dgm:pt modelId="{68BF557B-1BD8-45A7-9567-3825C44E8F9A}">
      <dgm:prSet/>
      <dgm:spPr/>
      <dgm:t>
        <a:bodyPr/>
        <a:lstStyle/>
        <a:p>
          <a:r>
            <a:rPr lang="en-US" sz="1400" dirty="0"/>
            <a:t>Additional use cases</a:t>
          </a:r>
        </a:p>
      </dgm:t>
    </dgm:pt>
    <dgm:pt modelId="{42E16FC5-4ED0-4541-8E51-FFA4439BB21C}" type="parTrans" cxnId="{8B65571E-86C6-465B-A9A1-4CF94DD909DC}">
      <dgm:prSet/>
      <dgm:spPr/>
      <dgm:t>
        <a:bodyPr/>
        <a:lstStyle/>
        <a:p>
          <a:endParaRPr lang="en-US"/>
        </a:p>
      </dgm:t>
    </dgm:pt>
    <dgm:pt modelId="{C4E9B92A-FA9F-4986-A364-C2925E91621D}" type="sibTrans" cxnId="{8B65571E-86C6-465B-A9A1-4CF94DD909DC}">
      <dgm:prSet/>
      <dgm:spPr/>
      <dgm:t>
        <a:bodyPr/>
        <a:lstStyle/>
        <a:p>
          <a:endParaRPr lang="en-US"/>
        </a:p>
      </dgm:t>
    </dgm:pt>
    <dgm:pt modelId="{792AF6EB-FF8E-4A86-8F1E-0F3DF49E7A43}">
      <dgm:prSet/>
      <dgm:spPr/>
      <dgm:t>
        <a:bodyPr/>
        <a:lstStyle/>
        <a:p>
          <a:r>
            <a:rPr lang="en-US" sz="1400" dirty="0"/>
            <a:t>Model comparability</a:t>
          </a:r>
        </a:p>
      </dgm:t>
    </dgm:pt>
    <dgm:pt modelId="{A030B3F2-5D63-4BF6-883A-32B502C7929D}" type="parTrans" cxnId="{0300E8C5-8B32-469C-B9C8-87FC812AF598}">
      <dgm:prSet/>
      <dgm:spPr/>
      <dgm:t>
        <a:bodyPr/>
        <a:lstStyle/>
        <a:p>
          <a:endParaRPr lang="en-US"/>
        </a:p>
      </dgm:t>
    </dgm:pt>
    <dgm:pt modelId="{5C7772AD-9007-44EE-BC2C-FDF3284B2E4A}" type="sibTrans" cxnId="{0300E8C5-8B32-469C-B9C8-87FC812AF598}">
      <dgm:prSet/>
      <dgm:spPr/>
      <dgm:t>
        <a:bodyPr/>
        <a:lstStyle/>
        <a:p>
          <a:endParaRPr lang="en-US"/>
        </a:p>
      </dgm:t>
    </dgm:pt>
    <dgm:pt modelId="{06B215D7-572C-44D7-9936-EE01F2A37A00}">
      <dgm:prSet custT="1"/>
      <dgm:spPr/>
      <dgm:t>
        <a:bodyPr/>
        <a:lstStyle/>
        <a:p>
          <a:r>
            <a:rPr lang="en-US" sz="1400" dirty="0"/>
            <a:t>Existing models</a:t>
          </a:r>
        </a:p>
      </dgm:t>
    </dgm:pt>
    <dgm:pt modelId="{6BB4E0A8-A4F6-4005-A0B5-39D28845F12E}" type="sibTrans" cxnId="{3A24E00B-761E-46D2-9088-36A8DE4C25F4}">
      <dgm:prSet/>
      <dgm:spPr/>
      <dgm:t>
        <a:bodyPr/>
        <a:lstStyle/>
        <a:p>
          <a:endParaRPr lang="en-US"/>
        </a:p>
      </dgm:t>
    </dgm:pt>
    <dgm:pt modelId="{DAED746D-633F-4334-B4AE-4CD5FC2802B6}" type="parTrans" cxnId="{3A24E00B-761E-46D2-9088-36A8DE4C25F4}">
      <dgm:prSet/>
      <dgm:spPr/>
      <dgm:t>
        <a:bodyPr/>
        <a:lstStyle/>
        <a:p>
          <a:endParaRPr lang="en-US"/>
        </a:p>
      </dgm:t>
    </dgm:pt>
    <dgm:pt modelId="{99D9F567-9BBB-4123-A945-88309764B5B5}">
      <dgm:prSet custT="1"/>
      <dgm:spPr/>
      <dgm:t>
        <a:bodyPr/>
        <a:lstStyle/>
        <a:p>
          <a:r>
            <a:rPr lang="en-US" sz="1400" dirty="0"/>
            <a:t>Train</a:t>
          </a:r>
        </a:p>
      </dgm:t>
    </dgm:pt>
    <dgm:pt modelId="{8FC5AB38-A54D-4DCE-9FEC-99C0B261C6A5}" type="parTrans" cxnId="{0CDCABD8-544E-45B1-AC60-194C755E8553}">
      <dgm:prSet/>
      <dgm:spPr/>
      <dgm:t>
        <a:bodyPr/>
        <a:lstStyle/>
        <a:p>
          <a:endParaRPr lang="en-CA"/>
        </a:p>
      </dgm:t>
    </dgm:pt>
    <dgm:pt modelId="{B4AC60E9-8D28-447D-8E51-920D9195B64B}" type="sibTrans" cxnId="{0CDCABD8-544E-45B1-AC60-194C755E8553}">
      <dgm:prSet/>
      <dgm:spPr/>
      <dgm:t>
        <a:bodyPr/>
        <a:lstStyle/>
        <a:p>
          <a:endParaRPr lang="en-CA"/>
        </a:p>
      </dgm:t>
    </dgm:pt>
    <dgm:pt modelId="{A9E6DA84-A128-4FAC-82DD-A927ED92601E}">
      <dgm:prSet custT="1"/>
      <dgm:spPr/>
      <dgm:t>
        <a:bodyPr/>
        <a:lstStyle/>
        <a:p>
          <a:r>
            <a:rPr lang="en-US" sz="1400" dirty="0"/>
            <a:t>Match project standardized format</a:t>
          </a:r>
        </a:p>
      </dgm:t>
    </dgm:pt>
    <dgm:pt modelId="{8082F6AC-7E52-4620-BA5C-61BC80560702}" type="sibTrans" cxnId="{0F002FBF-4237-481A-938F-8F0DBC90B4CF}">
      <dgm:prSet/>
      <dgm:spPr/>
      <dgm:t>
        <a:bodyPr/>
        <a:lstStyle/>
        <a:p>
          <a:endParaRPr lang="en-US"/>
        </a:p>
      </dgm:t>
    </dgm:pt>
    <dgm:pt modelId="{F1AB3061-CECB-4E28-A3CE-3575ADA57B07}" type="parTrans" cxnId="{0F002FBF-4237-481A-938F-8F0DBC90B4CF}">
      <dgm:prSet/>
      <dgm:spPr/>
      <dgm:t>
        <a:bodyPr/>
        <a:lstStyle/>
        <a:p>
          <a:endParaRPr lang="en-US"/>
        </a:p>
      </dgm:t>
    </dgm:pt>
    <dgm:pt modelId="{18BC6AA3-2177-47D8-A536-A3CFF8983042}">
      <dgm:prSet custT="1"/>
      <dgm:spPr/>
      <dgm:t>
        <a:bodyPr/>
        <a:lstStyle/>
        <a:p>
          <a:endParaRPr lang="en-US" sz="1400" dirty="0"/>
        </a:p>
      </dgm:t>
    </dgm:pt>
    <dgm:pt modelId="{FDDF831E-214B-4D38-924E-92E656DDA483}" type="parTrans" cxnId="{6F6D8761-C8E1-4D6D-8457-5A9D46A3F00C}">
      <dgm:prSet/>
      <dgm:spPr/>
      <dgm:t>
        <a:bodyPr/>
        <a:lstStyle/>
        <a:p>
          <a:endParaRPr lang="en-CA"/>
        </a:p>
      </dgm:t>
    </dgm:pt>
    <dgm:pt modelId="{F88A2B82-3284-4D0C-BAAB-12BC0BB4B1C5}" type="sibTrans" cxnId="{6F6D8761-C8E1-4D6D-8457-5A9D46A3F00C}">
      <dgm:prSet/>
      <dgm:spPr/>
      <dgm:t>
        <a:bodyPr/>
        <a:lstStyle/>
        <a:p>
          <a:endParaRPr lang="en-CA"/>
        </a:p>
      </dgm:t>
    </dgm:pt>
    <dgm:pt modelId="{7A65A3E7-E013-4E76-AD46-5287285CE45B}">
      <dgm:prSet custT="1"/>
      <dgm:spPr/>
      <dgm:t>
        <a:bodyPr/>
        <a:lstStyle/>
        <a:p>
          <a:r>
            <a:rPr lang="en-US" sz="1400" dirty="0"/>
            <a:t>CNN</a:t>
          </a:r>
        </a:p>
      </dgm:t>
    </dgm:pt>
    <dgm:pt modelId="{FF7E6B5D-92CC-4F73-AC85-122C4C46E6D8}" type="parTrans" cxnId="{DA7DD3E5-FCF7-46DE-9F4F-50AA8BDA22DD}">
      <dgm:prSet/>
      <dgm:spPr/>
      <dgm:t>
        <a:bodyPr/>
        <a:lstStyle/>
        <a:p>
          <a:endParaRPr lang="en-CA"/>
        </a:p>
      </dgm:t>
    </dgm:pt>
    <dgm:pt modelId="{D2CDCE80-80CF-40AC-A85F-C2C4759643E0}" type="sibTrans" cxnId="{DA7DD3E5-FCF7-46DE-9F4F-50AA8BDA22DD}">
      <dgm:prSet/>
      <dgm:spPr/>
      <dgm:t>
        <a:bodyPr/>
        <a:lstStyle/>
        <a:p>
          <a:endParaRPr lang="en-CA"/>
        </a:p>
      </dgm:t>
    </dgm:pt>
    <dgm:pt modelId="{3C384464-EC29-4084-ADBB-8737D2F6C3E3}">
      <dgm:prSet custT="1"/>
      <dgm:spPr/>
      <dgm:t>
        <a:bodyPr/>
        <a:lstStyle/>
        <a:p>
          <a:r>
            <a:rPr lang="en-US" sz="1400" dirty="0" err="1"/>
            <a:t>Kmeans</a:t>
          </a:r>
          <a:endParaRPr lang="en-US" sz="1400" dirty="0"/>
        </a:p>
      </dgm:t>
    </dgm:pt>
    <dgm:pt modelId="{95B26D33-93F4-425E-A5E8-16B7FB0F79D4}" type="parTrans" cxnId="{AE8A15EF-983F-4277-8E0B-C051EC6A319F}">
      <dgm:prSet/>
      <dgm:spPr/>
      <dgm:t>
        <a:bodyPr/>
        <a:lstStyle/>
        <a:p>
          <a:endParaRPr lang="en-CA"/>
        </a:p>
      </dgm:t>
    </dgm:pt>
    <dgm:pt modelId="{9E69DDE9-3E34-4EF3-B301-6C983F1E1818}" type="sibTrans" cxnId="{AE8A15EF-983F-4277-8E0B-C051EC6A319F}">
      <dgm:prSet/>
      <dgm:spPr/>
      <dgm:t>
        <a:bodyPr/>
        <a:lstStyle/>
        <a:p>
          <a:endParaRPr lang="en-CA"/>
        </a:p>
      </dgm:t>
    </dgm:pt>
    <dgm:pt modelId="{CBE4AFCA-CC75-4DF2-B36E-19825022735D}">
      <dgm:prSet custT="1"/>
      <dgm:spPr/>
      <dgm:t>
        <a:bodyPr/>
        <a:lstStyle/>
        <a:p>
          <a:r>
            <a:rPr lang="en-US" sz="1400" dirty="0"/>
            <a:t>Random Forest</a:t>
          </a:r>
        </a:p>
      </dgm:t>
    </dgm:pt>
    <dgm:pt modelId="{A1044BB6-F53C-4B5A-849C-3271EA9CBFAE}" type="parTrans" cxnId="{0103CC53-89EE-4CB2-B86C-FF76E9EF44DC}">
      <dgm:prSet/>
      <dgm:spPr/>
      <dgm:t>
        <a:bodyPr/>
        <a:lstStyle/>
        <a:p>
          <a:endParaRPr lang="en-CA"/>
        </a:p>
      </dgm:t>
    </dgm:pt>
    <dgm:pt modelId="{EF9018B3-D9E1-4B5A-BB5B-33CC5CE86195}" type="sibTrans" cxnId="{0103CC53-89EE-4CB2-B86C-FF76E9EF44DC}">
      <dgm:prSet/>
      <dgm:spPr/>
      <dgm:t>
        <a:bodyPr/>
        <a:lstStyle/>
        <a:p>
          <a:endParaRPr lang="en-CA"/>
        </a:p>
      </dgm:t>
    </dgm:pt>
    <dgm:pt modelId="{DC67E12F-8B19-4E1D-918A-CED2C6A095A7}">
      <dgm:prSet custT="1"/>
      <dgm:spPr/>
      <dgm:t>
        <a:bodyPr/>
        <a:lstStyle/>
        <a:p>
          <a:r>
            <a:rPr lang="en-US" sz="1400" dirty="0"/>
            <a:t>Test</a:t>
          </a:r>
        </a:p>
      </dgm:t>
    </dgm:pt>
    <dgm:pt modelId="{64B92015-55CC-42D4-9724-BB13C4482A8E}" type="parTrans" cxnId="{A349D67B-8CDC-4533-9FD0-A76232D0FD4D}">
      <dgm:prSet/>
      <dgm:spPr/>
      <dgm:t>
        <a:bodyPr/>
        <a:lstStyle/>
        <a:p>
          <a:endParaRPr lang="en-CA"/>
        </a:p>
      </dgm:t>
    </dgm:pt>
    <dgm:pt modelId="{D027370D-974C-4CC9-832B-54E414D98053}" type="sibTrans" cxnId="{A349D67B-8CDC-4533-9FD0-A76232D0FD4D}">
      <dgm:prSet/>
      <dgm:spPr/>
      <dgm:t>
        <a:bodyPr/>
        <a:lstStyle/>
        <a:p>
          <a:endParaRPr lang="en-CA"/>
        </a:p>
      </dgm:t>
    </dgm:pt>
    <dgm:pt modelId="{0F84C12A-7E04-4F0E-A4E8-4E704BDC4D77}">
      <dgm:prSet custT="1"/>
      <dgm:spPr/>
      <dgm:t>
        <a:bodyPr/>
        <a:lstStyle/>
        <a:p>
          <a:r>
            <a:rPr lang="en-US" sz="1400" dirty="0"/>
            <a:t>Val</a:t>
          </a:r>
        </a:p>
      </dgm:t>
    </dgm:pt>
    <dgm:pt modelId="{0F4EA484-40AE-49A7-9ACF-91CA8813CF03}" type="parTrans" cxnId="{3F67C6AF-D989-417C-854A-887EBB1E82F6}">
      <dgm:prSet/>
      <dgm:spPr/>
      <dgm:t>
        <a:bodyPr/>
        <a:lstStyle/>
        <a:p>
          <a:endParaRPr lang="en-CA"/>
        </a:p>
      </dgm:t>
    </dgm:pt>
    <dgm:pt modelId="{05DA4BC7-5A62-4ADA-97E4-6CAEDC7E0E2D}" type="sibTrans" cxnId="{3F67C6AF-D989-417C-854A-887EBB1E82F6}">
      <dgm:prSet/>
      <dgm:spPr/>
      <dgm:t>
        <a:bodyPr/>
        <a:lstStyle/>
        <a:p>
          <a:endParaRPr lang="en-CA"/>
        </a:p>
      </dgm:t>
    </dgm:pt>
    <dgm:pt modelId="{7FE91368-A138-40FE-88BF-F29640511B94}">
      <dgm:prSet custT="1"/>
      <dgm:spPr/>
      <dgm:t>
        <a:bodyPr/>
        <a:lstStyle/>
        <a:p>
          <a:r>
            <a:rPr lang="en-US" sz="1400" dirty="0"/>
            <a:t>QA</a:t>
          </a:r>
        </a:p>
      </dgm:t>
    </dgm:pt>
    <dgm:pt modelId="{BADEBE66-5369-4C21-8D62-C6C12459BF5E}" type="parTrans" cxnId="{B60853CC-F8BF-4B79-B2B3-AAC9B1A9F084}">
      <dgm:prSet/>
      <dgm:spPr/>
      <dgm:t>
        <a:bodyPr/>
        <a:lstStyle/>
        <a:p>
          <a:endParaRPr lang="en-CA"/>
        </a:p>
      </dgm:t>
    </dgm:pt>
    <dgm:pt modelId="{1A86A989-FF82-461E-8DD8-71A1BA35D060}" type="sibTrans" cxnId="{B60853CC-F8BF-4B79-B2B3-AAC9B1A9F084}">
      <dgm:prSet/>
      <dgm:spPr/>
      <dgm:t>
        <a:bodyPr/>
        <a:lstStyle/>
        <a:p>
          <a:endParaRPr lang="en-CA"/>
        </a:p>
      </dgm:t>
    </dgm:pt>
    <dgm:pt modelId="{82E2C09D-D36F-4334-A9E5-C1B5F391D7AF}" type="pres">
      <dgm:prSet presAssocID="{5A20DFD4-9678-4D9C-A533-34C4D411D9BB}" presName="Name0" presStyleCnt="0">
        <dgm:presLayoutVars>
          <dgm:dir/>
          <dgm:animLvl val="lvl"/>
          <dgm:resizeHandles val="exact"/>
        </dgm:presLayoutVars>
      </dgm:prSet>
      <dgm:spPr/>
    </dgm:pt>
    <dgm:pt modelId="{17FAE27B-6DF5-4C75-B711-D6CBBFBB8DD6}" type="pres">
      <dgm:prSet presAssocID="{C350FE3E-F403-41A5-BD90-770629665184}" presName="composite" presStyleCnt="0"/>
      <dgm:spPr/>
    </dgm:pt>
    <dgm:pt modelId="{1BE12E3B-B1A0-4FF1-AA8C-6CD30D441874}" type="pres">
      <dgm:prSet presAssocID="{C350FE3E-F403-41A5-BD90-770629665184}" presName="parTx" presStyleLbl="alignNode1" presStyleIdx="0" presStyleCnt="3">
        <dgm:presLayoutVars>
          <dgm:chMax val="0"/>
          <dgm:chPref val="0"/>
        </dgm:presLayoutVars>
      </dgm:prSet>
      <dgm:spPr/>
    </dgm:pt>
    <dgm:pt modelId="{1E1D591D-4CB6-49D6-A6C2-D50D99C52261}" type="pres">
      <dgm:prSet presAssocID="{C350FE3E-F403-41A5-BD90-770629665184}" presName="desTx" presStyleLbl="alignAccFollowNode1" presStyleIdx="0" presStyleCnt="3">
        <dgm:presLayoutVars/>
      </dgm:prSet>
      <dgm:spPr/>
    </dgm:pt>
    <dgm:pt modelId="{11C90141-B929-4D55-A1E4-D07DAE78D3C3}" type="pres">
      <dgm:prSet presAssocID="{BCB02444-C224-4765-9256-9EEDC3A74EC4}" presName="space" presStyleCnt="0"/>
      <dgm:spPr/>
    </dgm:pt>
    <dgm:pt modelId="{DBF0B81F-F2F9-408E-91AF-10999F1EA8DC}" type="pres">
      <dgm:prSet presAssocID="{1161BB14-4546-4D2D-ABBC-55F4DC18041D}" presName="composite" presStyleCnt="0"/>
      <dgm:spPr/>
    </dgm:pt>
    <dgm:pt modelId="{29C69214-F821-4532-82ED-8162690D4217}" type="pres">
      <dgm:prSet presAssocID="{1161BB14-4546-4D2D-ABBC-55F4DC18041D}" presName="parTx" presStyleLbl="alignNode1" presStyleIdx="1" presStyleCnt="3">
        <dgm:presLayoutVars>
          <dgm:chMax val="0"/>
          <dgm:chPref val="0"/>
        </dgm:presLayoutVars>
      </dgm:prSet>
      <dgm:spPr/>
    </dgm:pt>
    <dgm:pt modelId="{CB9BDDB8-FE43-4787-BDCB-BFA577B0E990}" type="pres">
      <dgm:prSet presAssocID="{1161BB14-4546-4D2D-ABBC-55F4DC18041D}" presName="desTx" presStyleLbl="alignAccFollowNode1" presStyleIdx="1" presStyleCnt="3">
        <dgm:presLayoutVars/>
      </dgm:prSet>
      <dgm:spPr/>
    </dgm:pt>
    <dgm:pt modelId="{0DFC55C1-D9D7-4672-9BD1-9E10CBDD17C4}" type="pres">
      <dgm:prSet presAssocID="{F5FB2D4C-7498-41D8-8978-7CEF11691645}" presName="space" presStyleCnt="0"/>
      <dgm:spPr/>
    </dgm:pt>
    <dgm:pt modelId="{B0570062-1DF3-4538-B413-A3DA63D333CC}" type="pres">
      <dgm:prSet presAssocID="{4D57F3A8-E702-49A6-A1E7-2654327A974E}" presName="composite" presStyleCnt="0"/>
      <dgm:spPr/>
    </dgm:pt>
    <dgm:pt modelId="{2F6EA9C7-91D1-4D96-AEE1-F6BC62BB76F7}" type="pres">
      <dgm:prSet presAssocID="{4D57F3A8-E702-49A6-A1E7-2654327A974E}" presName="parTx" presStyleLbl="alignNode1" presStyleIdx="2" presStyleCnt="3">
        <dgm:presLayoutVars>
          <dgm:chMax val="0"/>
          <dgm:chPref val="0"/>
        </dgm:presLayoutVars>
      </dgm:prSet>
      <dgm:spPr/>
    </dgm:pt>
    <dgm:pt modelId="{ABC25AC7-E81C-4876-B59D-3E9C2BC577EF}" type="pres">
      <dgm:prSet presAssocID="{4D57F3A8-E702-49A6-A1E7-2654327A974E}" presName="desTx" presStyleLbl="alignAccFollowNode1" presStyleIdx="2" presStyleCnt="3">
        <dgm:presLayoutVars/>
      </dgm:prSet>
      <dgm:spPr/>
    </dgm:pt>
  </dgm:ptLst>
  <dgm:cxnLst>
    <dgm:cxn modelId="{3A24E00B-761E-46D2-9088-36A8DE4C25F4}" srcId="{DEEEABF8-093A-4761-91B4-D97392368AD2}" destId="{06B215D7-572C-44D7-9936-EE01F2A37A00}" srcOrd="0" destOrd="0" parTransId="{DAED746D-633F-4334-B4AE-4CD5FC2802B6}" sibTransId="{6BB4E0A8-A4F6-4005-A0B5-39D28845F12E}"/>
    <dgm:cxn modelId="{0CAA541D-8A96-4818-B5A4-47F4DF617771}" srcId="{5A20DFD4-9678-4D9C-A533-34C4D411D9BB}" destId="{1161BB14-4546-4D2D-ABBC-55F4DC18041D}" srcOrd="1" destOrd="0" parTransId="{D4066A25-F88B-4888-B55F-AE80B55CA04C}" sibTransId="{F5FB2D4C-7498-41D8-8978-7CEF11691645}"/>
    <dgm:cxn modelId="{8B65571E-86C6-465B-A9A1-4CF94DD909DC}" srcId="{2B8B6144-FC31-456C-8480-8C8B7D1333D8}" destId="{68BF557B-1BD8-45A7-9567-3825C44E8F9A}" srcOrd="0" destOrd="0" parTransId="{42E16FC5-4ED0-4541-8E51-FFA4439BB21C}" sibTransId="{C4E9B92A-FA9F-4986-A364-C2925E91621D}"/>
    <dgm:cxn modelId="{9F65801F-D1EF-4629-9D49-2369B7432687}" srcId="{5A20DFD4-9678-4D9C-A533-34C4D411D9BB}" destId="{C350FE3E-F403-41A5-BD90-770629665184}" srcOrd="0" destOrd="0" parTransId="{D5EAE4E3-A624-4AB5-9535-F44C37566275}" sibTransId="{BCB02444-C224-4765-9256-9EEDC3A74EC4}"/>
    <dgm:cxn modelId="{65DC2828-F878-4EED-AF17-EBE61F072104}" type="presOf" srcId="{3799AD4A-292B-437B-9D02-5A86ACAD62F5}" destId="{CB9BDDB8-FE43-4787-BDCB-BFA577B0E990}" srcOrd="0" destOrd="0" presId="urn:microsoft.com/office/officeart/2016/7/layout/ChevronBlockProcess"/>
    <dgm:cxn modelId="{1AD75A2C-3826-49C2-9AE0-CCC1E1F2E039}" type="presOf" srcId="{A9E6DA84-A128-4FAC-82DD-A927ED92601E}" destId="{CB9BDDB8-FE43-4787-BDCB-BFA577B0E990}" srcOrd="0" destOrd="1" presId="urn:microsoft.com/office/officeart/2016/7/layout/ChevronBlockProcess"/>
    <dgm:cxn modelId="{1600E62C-2D50-4244-B080-C1A66683A2A0}" type="presOf" srcId="{4D57F3A8-E702-49A6-A1E7-2654327A974E}" destId="{2F6EA9C7-91D1-4D96-AEE1-F6BC62BB76F7}" srcOrd="0" destOrd="0" presId="urn:microsoft.com/office/officeart/2016/7/layout/ChevronBlockProcess"/>
    <dgm:cxn modelId="{4575B633-DFB3-453A-AFBB-FB9FBAB3EE48}" type="presOf" srcId="{2B8B6144-FC31-456C-8480-8C8B7D1333D8}" destId="{ABC25AC7-E81C-4876-B59D-3E9C2BC577EF}" srcOrd="0" destOrd="0" presId="urn:microsoft.com/office/officeart/2016/7/layout/ChevronBlockProcess"/>
    <dgm:cxn modelId="{6F6D8761-C8E1-4D6D-8457-5A9D46A3F00C}" srcId="{DEEEABF8-093A-4761-91B4-D97392368AD2}" destId="{18BC6AA3-2177-47D8-A536-A3CFF8983042}" srcOrd="1" destOrd="0" parTransId="{FDDF831E-214B-4D38-924E-92E656DDA483}" sibTransId="{F88A2B82-3284-4D0C-BAAB-12BC0BB4B1C5}"/>
    <dgm:cxn modelId="{29AA1143-17EF-4A5D-B2AE-527224C32977}" type="presOf" srcId="{99D9F567-9BBB-4123-A945-88309764B5B5}" destId="{CB9BDDB8-FE43-4787-BDCB-BFA577B0E990}" srcOrd="0" destOrd="2" presId="urn:microsoft.com/office/officeart/2016/7/layout/ChevronBlockProcess"/>
    <dgm:cxn modelId="{52CD7467-5576-44B2-BFD6-81E2AFDF12DC}" type="presOf" srcId="{06B215D7-572C-44D7-9936-EE01F2A37A00}" destId="{1E1D591D-4CB6-49D6-A6C2-D50D99C52261}" srcOrd="0" destOrd="1" presId="urn:microsoft.com/office/officeart/2016/7/layout/ChevronBlockProcess"/>
    <dgm:cxn modelId="{3D508B48-E099-434E-AEE9-571A31BBA86F}" type="presOf" srcId="{68BF557B-1BD8-45A7-9567-3825C44E8F9A}" destId="{ABC25AC7-E81C-4876-B59D-3E9C2BC577EF}" srcOrd="0" destOrd="1" presId="urn:microsoft.com/office/officeart/2016/7/layout/ChevronBlockProcess"/>
    <dgm:cxn modelId="{0103CC53-89EE-4CB2-B86C-FF76E9EF44DC}" srcId="{06B215D7-572C-44D7-9936-EE01F2A37A00}" destId="{CBE4AFCA-CC75-4DF2-B36E-19825022735D}" srcOrd="2" destOrd="0" parTransId="{A1044BB6-F53C-4B5A-849C-3271EA9CBFAE}" sibTransId="{EF9018B3-D9E1-4B5A-BB5B-33CC5CE86195}"/>
    <dgm:cxn modelId="{518DA575-D6EB-47FD-999B-3264EAD12A40}" type="presOf" srcId="{7A65A3E7-E013-4E76-AD46-5287285CE45B}" destId="{1E1D591D-4CB6-49D6-A6C2-D50D99C52261}" srcOrd="0" destOrd="2" presId="urn:microsoft.com/office/officeart/2016/7/layout/ChevronBlockProcess"/>
    <dgm:cxn modelId="{D8AF1E78-96E3-4D2A-9D14-F2129E41DB2A}" srcId="{C350FE3E-F403-41A5-BD90-770629665184}" destId="{DEEEABF8-093A-4761-91B4-D97392368AD2}" srcOrd="0" destOrd="0" parTransId="{0178F6E8-0FC9-4E63-BB5A-46A78AB85811}" sibTransId="{FB411594-C614-4921-89DA-A072C47FE858}"/>
    <dgm:cxn modelId="{A349D67B-8CDC-4533-9FD0-A76232D0FD4D}" srcId="{A9E6DA84-A128-4FAC-82DD-A927ED92601E}" destId="{DC67E12F-8B19-4E1D-918A-CED2C6A095A7}" srcOrd="1" destOrd="0" parTransId="{64B92015-55CC-42D4-9724-BB13C4482A8E}" sibTransId="{D027370D-974C-4CC9-832B-54E414D98053}"/>
    <dgm:cxn modelId="{07AC1495-89C4-4A19-BFBF-10DDB85E7752}" srcId="{1161BB14-4546-4D2D-ABBC-55F4DC18041D}" destId="{3799AD4A-292B-437B-9D02-5A86ACAD62F5}" srcOrd="0" destOrd="0" parTransId="{10FAE610-7629-447A-9181-DE808BF94469}" sibTransId="{E3A9077D-2716-4112-8758-75748DF9BE29}"/>
    <dgm:cxn modelId="{62EBFF96-4301-489A-9057-C3DBCF2DA31E}" type="presOf" srcId="{1161BB14-4546-4D2D-ABBC-55F4DC18041D}" destId="{29C69214-F821-4532-82ED-8162690D4217}" srcOrd="0" destOrd="0" presId="urn:microsoft.com/office/officeart/2016/7/layout/ChevronBlockProcess"/>
    <dgm:cxn modelId="{826EB898-09B4-4BBD-8612-E10E48C7D144}" type="presOf" srcId="{C350FE3E-F403-41A5-BD90-770629665184}" destId="{1BE12E3B-B1A0-4FF1-AA8C-6CD30D441874}" srcOrd="0" destOrd="0" presId="urn:microsoft.com/office/officeart/2016/7/layout/ChevronBlockProcess"/>
    <dgm:cxn modelId="{EE8685A6-3504-4FA6-ABA0-66D6110C7CCC}" srcId="{5A20DFD4-9678-4D9C-A533-34C4D411D9BB}" destId="{4D57F3A8-E702-49A6-A1E7-2654327A974E}" srcOrd="2" destOrd="0" parTransId="{C2CC532C-E176-4417-AEBE-3073A269210C}" sibTransId="{8D6B80DB-8BEB-44FA-981F-4479307B75E5}"/>
    <dgm:cxn modelId="{FCFAF9A8-C8CB-413A-8DBB-44F912CC6987}" type="presOf" srcId="{0F84C12A-7E04-4F0E-A4E8-4E704BDC4D77}" destId="{CB9BDDB8-FE43-4787-BDCB-BFA577B0E990}" srcOrd="0" destOrd="4" presId="urn:microsoft.com/office/officeart/2016/7/layout/ChevronBlockProcess"/>
    <dgm:cxn modelId="{3F67C6AF-D989-417C-854A-887EBB1E82F6}" srcId="{A9E6DA84-A128-4FAC-82DD-A927ED92601E}" destId="{0F84C12A-7E04-4F0E-A4E8-4E704BDC4D77}" srcOrd="2" destOrd="0" parTransId="{0F4EA484-40AE-49A7-9ACF-91CA8813CF03}" sibTransId="{05DA4BC7-5A62-4ADA-97E4-6CAEDC7E0E2D}"/>
    <dgm:cxn modelId="{0F002FBF-4237-481A-938F-8F0DBC90B4CF}" srcId="{3799AD4A-292B-437B-9D02-5A86ACAD62F5}" destId="{A9E6DA84-A128-4FAC-82DD-A927ED92601E}" srcOrd="0" destOrd="0" parTransId="{F1AB3061-CECB-4E28-A3CE-3575ADA57B07}" sibTransId="{8082F6AC-7E52-4620-BA5C-61BC80560702}"/>
    <dgm:cxn modelId="{8AB18BBF-CF3E-4B41-AB9A-E25C0F98F93A}" type="presOf" srcId="{CBE4AFCA-CC75-4DF2-B36E-19825022735D}" destId="{1E1D591D-4CB6-49D6-A6C2-D50D99C52261}" srcOrd="0" destOrd="4" presId="urn:microsoft.com/office/officeart/2016/7/layout/ChevronBlockProcess"/>
    <dgm:cxn modelId="{0300E8C5-8B32-469C-B9C8-87FC812AF598}" srcId="{2B8B6144-FC31-456C-8480-8C8B7D1333D8}" destId="{792AF6EB-FF8E-4A86-8F1E-0F3DF49E7A43}" srcOrd="1" destOrd="0" parTransId="{A030B3F2-5D63-4BF6-883A-32B502C7929D}" sibTransId="{5C7772AD-9007-44EE-BC2C-FDF3284B2E4A}"/>
    <dgm:cxn modelId="{383234C6-9C56-4207-8887-F43E4E6F7D8F}" type="presOf" srcId="{DC67E12F-8B19-4E1D-918A-CED2C6A095A7}" destId="{CB9BDDB8-FE43-4787-BDCB-BFA577B0E990}" srcOrd="0" destOrd="3" presId="urn:microsoft.com/office/officeart/2016/7/layout/ChevronBlockProcess"/>
    <dgm:cxn modelId="{B60853CC-F8BF-4B79-B2B3-AAC9B1A9F084}" srcId="{A9E6DA84-A128-4FAC-82DD-A927ED92601E}" destId="{7FE91368-A138-40FE-88BF-F29640511B94}" srcOrd="3" destOrd="0" parTransId="{BADEBE66-5369-4C21-8D62-C6C12459BF5E}" sibTransId="{1A86A989-FF82-461E-8DD8-71A1BA35D060}"/>
    <dgm:cxn modelId="{61D4C4D2-5FE7-4632-B2E7-00515B8B56FE}" type="presOf" srcId="{7FE91368-A138-40FE-88BF-F29640511B94}" destId="{CB9BDDB8-FE43-4787-BDCB-BFA577B0E990}" srcOrd="0" destOrd="5" presId="urn:microsoft.com/office/officeart/2016/7/layout/ChevronBlockProcess"/>
    <dgm:cxn modelId="{B70BEBD2-E984-41D4-BC39-9E4C9CEE762D}" type="presOf" srcId="{18BC6AA3-2177-47D8-A536-A3CFF8983042}" destId="{1E1D591D-4CB6-49D6-A6C2-D50D99C52261}" srcOrd="0" destOrd="5" presId="urn:microsoft.com/office/officeart/2016/7/layout/ChevronBlockProcess"/>
    <dgm:cxn modelId="{0CDCABD8-544E-45B1-AC60-194C755E8553}" srcId="{A9E6DA84-A128-4FAC-82DD-A927ED92601E}" destId="{99D9F567-9BBB-4123-A945-88309764B5B5}" srcOrd="0" destOrd="0" parTransId="{8FC5AB38-A54D-4DCE-9FEC-99C0B261C6A5}" sibTransId="{B4AC60E9-8D28-447D-8E51-920D9195B64B}"/>
    <dgm:cxn modelId="{12DA2EE0-2DC8-4B52-A237-E17F17C3AF6F}" type="presOf" srcId="{3C384464-EC29-4084-ADBB-8737D2F6C3E3}" destId="{1E1D591D-4CB6-49D6-A6C2-D50D99C52261}" srcOrd="0" destOrd="3" presId="urn:microsoft.com/office/officeart/2016/7/layout/ChevronBlockProcess"/>
    <dgm:cxn modelId="{DA7DD3E5-FCF7-46DE-9F4F-50AA8BDA22DD}" srcId="{06B215D7-572C-44D7-9936-EE01F2A37A00}" destId="{7A65A3E7-E013-4E76-AD46-5287285CE45B}" srcOrd="0" destOrd="0" parTransId="{FF7E6B5D-92CC-4F73-AC85-122C4C46E6D8}" sibTransId="{D2CDCE80-80CF-40AC-A85F-C2C4759643E0}"/>
    <dgm:cxn modelId="{60B77CE7-D250-414F-B040-C70FA0660239}" type="presOf" srcId="{792AF6EB-FF8E-4A86-8F1E-0F3DF49E7A43}" destId="{ABC25AC7-E81C-4876-B59D-3E9C2BC577EF}" srcOrd="0" destOrd="2" presId="urn:microsoft.com/office/officeart/2016/7/layout/ChevronBlockProcess"/>
    <dgm:cxn modelId="{B79F9EEE-232C-42F0-A8EF-9812F816BBC3}" type="presOf" srcId="{5A20DFD4-9678-4D9C-A533-34C4D411D9BB}" destId="{82E2C09D-D36F-4334-A9E5-C1B5F391D7AF}" srcOrd="0" destOrd="0" presId="urn:microsoft.com/office/officeart/2016/7/layout/ChevronBlockProcess"/>
    <dgm:cxn modelId="{AE8A15EF-983F-4277-8E0B-C051EC6A319F}" srcId="{06B215D7-572C-44D7-9936-EE01F2A37A00}" destId="{3C384464-EC29-4084-ADBB-8737D2F6C3E3}" srcOrd="1" destOrd="0" parTransId="{95B26D33-93F4-425E-A5E8-16B7FB0F79D4}" sibTransId="{9E69DDE9-3E34-4EF3-B301-6C983F1E1818}"/>
    <dgm:cxn modelId="{01BA0FFA-CA10-4C33-BC75-1F5DEBB00492}" srcId="{4D57F3A8-E702-49A6-A1E7-2654327A974E}" destId="{2B8B6144-FC31-456C-8480-8C8B7D1333D8}" srcOrd="0" destOrd="0" parTransId="{CA1F74A3-C5C7-4A96-A4B6-BBC64EF4AAA4}" sibTransId="{CB6A98FF-D23E-4B50-8E6C-4E184EA77147}"/>
    <dgm:cxn modelId="{318568FC-478A-48BA-8BA0-7A19DC41194A}" type="presOf" srcId="{DEEEABF8-093A-4761-91B4-D97392368AD2}" destId="{1E1D591D-4CB6-49D6-A6C2-D50D99C52261}" srcOrd="0" destOrd="0" presId="urn:microsoft.com/office/officeart/2016/7/layout/ChevronBlockProcess"/>
    <dgm:cxn modelId="{5A69ED65-93A2-4B72-8436-A09EAE798372}" type="presParOf" srcId="{82E2C09D-D36F-4334-A9E5-C1B5F391D7AF}" destId="{17FAE27B-6DF5-4C75-B711-D6CBBFBB8DD6}" srcOrd="0" destOrd="0" presId="urn:microsoft.com/office/officeart/2016/7/layout/ChevronBlockProcess"/>
    <dgm:cxn modelId="{89AEE3F8-1D47-48EB-A0A9-6D236061B638}" type="presParOf" srcId="{17FAE27B-6DF5-4C75-B711-D6CBBFBB8DD6}" destId="{1BE12E3B-B1A0-4FF1-AA8C-6CD30D441874}" srcOrd="0" destOrd="0" presId="urn:microsoft.com/office/officeart/2016/7/layout/ChevronBlockProcess"/>
    <dgm:cxn modelId="{0D22E207-91B2-4C13-BD7B-A4B19B7B1953}" type="presParOf" srcId="{17FAE27B-6DF5-4C75-B711-D6CBBFBB8DD6}" destId="{1E1D591D-4CB6-49D6-A6C2-D50D99C52261}" srcOrd="1" destOrd="0" presId="urn:microsoft.com/office/officeart/2016/7/layout/ChevronBlockProcess"/>
    <dgm:cxn modelId="{6605F9B9-5186-483A-B2EA-4033E052DD0F}" type="presParOf" srcId="{82E2C09D-D36F-4334-A9E5-C1B5F391D7AF}" destId="{11C90141-B929-4D55-A1E4-D07DAE78D3C3}" srcOrd="1" destOrd="0" presId="urn:microsoft.com/office/officeart/2016/7/layout/ChevronBlockProcess"/>
    <dgm:cxn modelId="{F3F960FC-684A-4CD2-9A68-409173E4A71D}" type="presParOf" srcId="{82E2C09D-D36F-4334-A9E5-C1B5F391D7AF}" destId="{DBF0B81F-F2F9-408E-91AF-10999F1EA8DC}" srcOrd="2" destOrd="0" presId="urn:microsoft.com/office/officeart/2016/7/layout/ChevronBlockProcess"/>
    <dgm:cxn modelId="{E358BCC1-E78F-438B-B507-801658B3E4C5}" type="presParOf" srcId="{DBF0B81F-F2F9-408E-91AF-10999F1EA8DC}" destId="{29C69214-F821-4532-82ED-8162690D4217}" srcOrd="0" destOrd="0" presId="urn:microsoft.com/office/officeart/2016/7/layout/ChevronBlockProcess"/>
    <dgm:cxn modelId="{CC75DD22-C37D-4214-A981-96208C23E8C3}" type="presParOf" srcId="{DBF0B81F-F2F9-408E-91AF-10999F1EA8DC}" destId="{CB9BDDB8-FE43-4787-BDCB-BFA577B0E990}" srcOrd="1" destOrd="0" presId="urn:microsoft.com/office/officeart/2016/7/layout/ChevronBlockProcess"/>
    <dgm:cxn modelId="{CB9B64AC-E98E-4F6F-B402-3644FF033554}" type="presParOf" srcId="{82E2C09D-D36F-4334-A9E5-C1B5F391D7AF}" destId="{0DFC55C1-D9D7-4672-9BD1-9E10CBDD17C4}" srcOrd="3" destOrd="0" presId="urn:microsoft.com/office/officeart/2016/7/layout/ChevronBlockProcess"/>
    <dgm:cxn modelId="{31229143-753A-4164-BB1A-6BFEB33E6770}" type="presParOf" srcId="{82E2C09D-D36F-4334-A9E5-C1B5F391D7AF}" destId="{B0570062-1DF3-4538-B413-A3DA63D333CC}" srcOrd="4" destOrd="0" presId="urn:microsoft.com/office/officeart/2016/7/layout/ChevronBlockProcess"/>
    <dgm:cxn modelId="{21B15A8E-03CE-45F5-B9EE-59F2049B3514}" type="presParOf" srcId="{B0570062-1DF3-4538-B413-A3DA63D333CC}" destId="{2F6EA9C7-91D1-4D96-AEE1-F6BC62BB76F7}" srcOrd="0" destOrd="0" presId="urn:microsoft.com/office/officeart/2016/7/layout/ChevronBlockProcess"/>
    <dgm:cxn modelId="{D60ADE52-1BD0-419C-AC3A-10B73616A66D}" type="presParOf" srcId="{B0570062-1DF3-4538-B413-A3DA63D333CC}" destId="{ABC25AC7-E81C-4876-B59D-3E9C2BC577EF}"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12E3B-B1A0-4FF1-AA8C-6CD30D441874}">
      <dsp:nvSpPr>
        <dsp:cNvPr id="0" name=""/>
        <dsp:cNvSpPr/>
      </dsp:nvSpPr>
      <dsp:spPr>
        <a:xfrm>
          <a:off x="5558" y="964036"/>
          <a:ext cx="2199823" cy="659946"/>
        </a:xfrm>
        <a:prstGeom prst="chevron">
          <a:avLst>
            <a:gd name="adj" fmla="val 30000"/>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1485" tIns="81485" rIns="81485" bIns="81485" numCol="1" spcCol="1270" anchor="ctr" anchorCtr="0">
          <a:noAutofit/>
        </a:bodyPr>
        <a:lstStyle/>
        <a:p>
          <a:pPr marL="0" lvl="0" indent="0" algn="ctr" defTabSz="1244600">
            <a:lnSpc>
              <a:spcPct val="90000"/>
            </a:lnSpc>
            <a:spcBef>
              <a:spcPct val="0"/>
            </a:spcBef>
            <a:spcAft>
              <a:spcPct val="35000"/>
            </a:spcAft>
            <a:buNone/>
          </a:pPr>
          <a:r>
            <a:rPr lang="en-US" sz="2800" kern="1200"/>
            <a:t>Integrate</a:t>
          </a:r>
        </a:p>
      </dsp:txBody>
      <dsp:txXfrm>
        <a:off x="203542" y="964036"/>
        <a:ext cx="1803855" cy="659946"/>
      </dsp:txXfrm>
    </dsp:sp>
    <dsp:sp modelId="{1E1D591D-4CB6-49D6-A6C2-D50D99C52261}">
      <dsp:nvSpPr>
        <dsp:cNvPr id="0" name=""/>
        <dsp:cNvSpPr/>
      </dsp:nvSpPr>
      <dsp:spPr>
        <a:xfrm>
          <a:off x="5558" y="1623983"/>
          <a:ext cx="2001839" cy="2232162"/>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8190" tIns="158190" rIns="158190" bIns="31638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114300" lvl="1" indent="-114300" algn="l" defTabSz="622300">
            <a:lnSpc>
              <a:spcPct val="90000"/>
            </a:lnSpc>
            <a:spcBef>
              <a:spcPct val="0"/>
            </a:spcBef>
            <a:spcAft>
              <a:spcPct val="15000"/>
            </a:spcAft>
            <a:buChar char="•"/>
          </a:pPr>
          <a:r>
            <a:rPr lang="en-US" sz="1400" kern="1200" dirty="0"/>
            <a:t>Existing models</a:t>
          </a:r>
        </a:p>
        <a:p>
          <a:pPr marL="228600" lvl="2" indent="-114300" algn="l" defTabSz="622300">
            <a:lnSpc>
              <a:spcPct val="90000"/>
            </a:lnSpc>
            <a:spcBef>
              <a:spcPct val="0"/>
            </a:spcBef>
            <a:spcAft>
              <a:spcPct val="15000"/>
            </a:spcAft>
            <a:buChar char="•"/>
          </a:pPr>
          <a:r>
            <a:rPr lang="en-US" sz="1400" kern="1200" dirty="0"/>
            <a:t>CNN</a:t>
          </a:r>
        </a:p>
        <a:p>
          <a:pPr marL="228600" lvl="2" indent="-114300" algn="l" defTabSz="622300">
            <a:lnSpc>
              <a:spcPct val="90000"/>
            </a:lnSpc>
            <a:spcBef>
              <a:spcPct val="0"/>
            </a:spcBef>
            <a:spcAft>
              <a:spcPct val="15000"/>
            </a:spcAft>
            <a:buChar char="•"/>
          </a:pPr>
          <a:r>
            <a:rPr lang="en-US" sz="1400" kern="1200" dirty="0" err="1"/>
            <a:t>Kmeans</a:t>
          </a:r>
          <a:endParaRPr lang="en-US" sz="1400" kern="1200" dirty="0"/>
        </a:p>
        <a:p>
          <a:pPr marL="228600" lvl="2" indent="-114300" algn="l" defTabSz="622300">
            <a:lnSpc>
              <a:spcPct val="90000"/>
            </a:lnSpc>
            <a:spcBef>
              <a:spcPct val="0"/>
            </a:spcBef>
            <a:spcAft>
              <a:spcPct val="15000"/>
            </a:spcAft>
            <a:buChar char="•"/>
          </a:pPr>
          <a:r>
            <a:rPr lang="en-US" sz="1400" kern="1200" dirty="0"/>
            <a:t>Random Forest</a:t>
          </a:r>
        </a:p>
        <a:p>
          <a:pPr marL="114300" lvl="1" indent="-114300" algn="l" defTabSz="622300">
            <a:lnSpc>
              <a:spcPct val="90000"/>
            </a:lnSpc>
            <a:spcBef>
              <a:spcPct val="0"/>
            </a:spcBef>
            <a:spcAft>
              <a:spcPct val="15000"/>
            </a:spcAft>
            <a:buChar char="•"/>
          </a:pPr>
          <a:endParaRPr lang="en-US" sz="1400" kern="1200" dirty="0"/>
        </a:p>
      </dsp:txBody>
      <dsp:txXfrm>
        <a:off x="5558" y="1623983"/>
        <a:ext cx="2001839" cy="2232162"/>
      </dsp:txXfrm>
    </dsp:sp>
    <dsp:sp modelId="{29C69214-F821-4532-82ED-8162690D4217}">
      <dsp:nvSpPr>
        <dsp:cNvPr id="0" name=""/>
        <dsp:cNvSpPr/>
      </dsp:nvSpPr>
      <dsp:spPr>
        <a:xfrm>
          <a:off x="2172687" y="964036"/>
          <a:ext cx="2199823" cy="659946"/>
        </a:xfrm>
        <a:prstGeom prst="chevron">
          <a:avLst>
            <a:gd name="adj" fmla="val 30000"/>
          </a:avLst>
        </a:prstGeom>
        <a:gradFill rotWithShape="0">
          <a:gsLst>
            <a:gs pos="0">
              <a:schemeClr val="accent5">
                <a:hueOff val="-1002469"/>
                <a:satOff val="551"/>
                <a:lumOff val="2647"/>
                <a:alphaOff val="0"/>
                <a:tint val="98000"/>
                <a:lumMod val="100000"/>
              </a:schemeClr>
            </a:gs>
            <a:gs pos="100000">
              <a:schemeClr val="accent5">
                <a:hueOff val="-1002469"/>
                <a:satOff val="551"/>
                <a:lumOff val="2647"/>
                <a:alphaOff val="0"/>
                <a:shade val="88000"/>
                <a:lumMod val="88000"/>
              </a:schemeClr>
            </a:gs>
          </a:gsLst>
          <a:lin ang="5400000" scaled="1"/>
        </a:gradFill>
        <a:ln w="9525" cap="rnd" cmpd="sng" algn="ctr">
          <a:solidFill>
            <a:schemeClr val="accent5">
              <a:hueOff val="-1002469"/>
              <a:satOff val="551"/>
              <a:lumOff val="2647"/>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1485" tIns="81485" rIns="81485" bIns="81485" numCol="1" spcCol="1270" anchor="ctr" anchorCtr="0">
          <a:noAutofit/>
        </a:bodyPr>
        <a:lstStyle/>
        <a:p>
          <a:pPr marL="0" lvl="0" indent="0" algn="ctr" defTabSz="1244600">
            <a:lnSpc>
              <a:spcPct val="90000"/>
            </a:lnSpc>
            <a:spcBef>
              <a:spcPct val="0"/>
            </a:spcBef>
            <a:spcAft>
              <a:spcPct val="35000"/>
            </a:spcAft>
            <a:buNone/>
          </a:pPr>
          <a:r>
            <a:rPr lang="en-US" sz="2800" kern="1200"/>
            <a:t>Architect</a:t>
          </a:r>
        </a:p>
      </dsp:txBody>
      <dsp:txXfrm>
        <a:off x="2370671" y="964036"/>
        <a:ext cx="1803855" cy="659946"/>
      </dsp:txXfrm>
    </dsp:sp>
    <dsp:sp modelId="{CB9BDDB8-FE43-4787-BDCB-BFA577B0E990}">
      <dsp:nvSpPr>
        <dsp:cNvPr id="0" name=""/>
        <dsp:cNvSpPr/>
      </dsp:nvSpPr>
      <dsp:spPr>
        <a:xfrm>
          <a:off x="2172687" y="1623983"/>
          <a:ext cx="2001839" cy="2232162"/>
        </a:xfrm>
        <a:prstGeom prst="rect">
          <a:avLst/>
        </a:prstGeom>
        <a:solidFill>
          <a:schemeClr val="accent5">
            <a:tint val="40000"/>
            <a:alpha val="90000"/>
            <a:hueOff val="-783884"/>
            <a:satOff val="1750"/>
            <a:lumOff val="363"/>
            <a:alphaOff val="0"/>
          </a:schemeClr>
        </a:solidFill>
        <a:ln w="9525" cap="rnd" cmpd="sng" algn="ctr">
          <a:solidFill>
            <a:schemeClr val="accent5">
              <a:tint val="40000"/>
              <a:alpha val="90000"/>
              <a:hueOff val="-783884"/>
              <a:satOff val="1750"/>
              <a:lumOff val="3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8190" tIns="158190" rIns="158190" bIns="31638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114300" lvl="1" indent="-114300" algn="l" defTabSz="622300">
            <a:lnSpc>
              <a:spcPct val="90000"/>
            </a:lnSpc>
            <a:spcBef>
              <a:spcPct val="0"/>
            </a:spcBef>
            <a:spcAft>
              <a:spcPct val="15000"/>
            </a:spcAft>
            <a:buChar char="•"/>
          </a:pPr>
          <a:r>
            <a:rPr lang="en-US" sz="1400" kern="1200" dirty="0"/>
            <a:t>Match project standardized format</a:t>
          </a:r>
        </a:p>
        <a:p>
          <a:pPr marL="228600" lvl="2" indent="-114300" algn="l" defTabSz="622300">
            <a:lnSpc>
              <a:spcPct val="90000"/>
            </a:lnSpc>
            <a:spcBef>
              <a:spcPct val="0"/>
            </a:spcBef>
            <a:spcAft>
              <a:spcPct val="15000"/>
            </a:spcAft>
            <a:buChar char="•"/>
          </a:pPr>
          <a:r>
            <a:rPr lang="en-US" sz="1400" kern="1200" dirty="0"/>
            <a:t>Train</a:t>
          </a:r>
        </a:p>
        <a:p>
          <a:pPr marL="228600" lvl="2" indent="-114300" algn="l" defTabSz="622300">
            <a:lnSpc>
              <a:spcPct val="90000"/>
            </a:lnSpc>
            <a:spcBef>
              <a:spcPct val="0"/>
            </a:spcBef>
            <a:spcAft>
              <a:spcPct val="15000"/>
            </a:spcAft>
            <a:buChar char="•"/>
          </a:pPr>
          <a:r>
            <a:rPr lang="en-US" sz="1400" kern="1200" dirty="0"/>
            <a:t>Test</a:t>
          </a:r>
        </a:p>
        <a:p>
          <a:pPr marL="228600" lvl="2" indent="-114300" algn="l" defTabSz="622300">
            <a:lnSpc>
              <a:spcPct val="90000"/>
            </a:lnSpc>
            <a:spcBef>
              <a:spcPct val="0"/>
            </a:spcBef>
            <a:spcAft>
              <a:spcPct val="15000"/>
            </a:spcAft>
            <a:buChar char="•"/>
          </a:pPr>
          <a:r>
            <a:rPr lang="en-US" sz="1400" kern="1200" dirty="0"/>
            <a:t>Val</a:t>
          </a:r>
        </a:p>
        <a:p>
          <a:pPr marL="228600" lvl="2" indent="-114300" algn="l" defTabSz="622300">
            <a:lnSpc>
              <a:spcPct val="90000"/>
            </a:lnSpc>
            <a:spcBef>
              <a:spcPct val="0"/>
            </a:spcBef>
            <a:spcAft>
              <a:spcPct val="15000"/>
            </a:spcAft>
            <a:buChar char="•"/>
          </a:pPr>
          <a:r>
            <a:rPr lang="en-US" sz="1400" kern="1200" dirty="0"/>
            <a:t>QA</a:t>
          </a:r>
        </a:p>
      </dsp:txBody>
      <dsp:txXfrm>
        <a:off x="2172687" y="1623983"/>
        <a:ext cx="2001839" cy="2232162"/>
      </dsp:txXfrm>
    </dsp:sp>
    <dsp:sp modelId="{2F6EA9C7-91D1-4D96-AEE1-F6BC62BB76F7}">
      <dsp:nvSpPr>
        <dsp:cNvPr id="0" name=""/>
        <dsp:cNvSpPr/>
      </dsp:nvSpPr>
      <dsp:spPr>
        <a:xfrm>
          <a:off x="4339817" y="964036"/>
          <a:ext cx="2199823" cy="659946"/>
        </a:xfrm>
        <a:prstGeom prst="chevron">
          <a:avLst>
            <a:gd name="adj" fmla="val 30000"/>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w="9525" cap="rnd" cmpd="sng" algn="ctr">
          <a:solidFill>
            <a:schemeClr val="accent5">
              <a:hueOff val="-2004937"/>
              <a:satOff val="1102"/>
              <a:lumOff val="529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1485" tIns="81485" rIns="81485" bIns="81485" numCol="1" spcCol="1270" anchor="ctr" anchorCtr="0">
          <a:noAutofit/>
        </a:bodyPr>
        <a:lstStyle/>
        <a:p>
          <a:pPr marL="0" lvl="0" indent="0" algn="ctr" defTabSz="1244600">
            <a:lnSpc>
              <a:spcPct val="90000"/>
            </a:lnSpc>
            <a:spcBef>
              <a:spcPct val="0"/>
            </a:spcBef>
            <a:spcAft>
              <a:spcPct val="35000"/>
            </a:spcAft>
            <a:buNone/>
          </a:pPr>
          <a:r>
            <a:rPr lang="en-US" sz="2800" kern="1200" dirty="0"/>
            <a:t>Enhance</a:t>
          </a:r>
        </a:p>
      </dsp:txBody>
      <dsp:txXfrm>
        <a:off x="4537801" y="964036"/>
        <a:ext cx="1803855" cy="659946"/>
      </dsp:txXfrm>
    </dsp:sp>
    <dsp:sp modelId="{ABC25AC7-E81C-4876-B59D-3E9C2BC577EF}">
      <dsp:nvSpPr>
        <dsp:cNvPr id="0" name=""/>
        <dsp:cNvSpPr/>
      </dsp:nvSpPr>
      <dsp:spPr>
        <a:xfrm>
          <a:off x="4339817" y="1623983"/>
          <a:ext cx="2001839" cy="2232162"/>
        </a:xfrm>
        <a:prstGeom prst="rect">
          <a:avLst/>
        </a:prstGeom>
        <a:solidFill>
          <a:schemeClr val="accent5">
            <a:tint val="40000"/>
            <a:alpha val="90000"/>
            <a:hueOff val="-1567769"/>
            <a:satOff val="3499"/>
            <a:lumOff val="727"/>
            <a:alphaOff val="0"/>
          </a:schemeClr>
        </a:solidFill>
        <a:ln w="9525" cap="rnd" cmpd="sng" algn="ctr">
          <a:solidFill>
            <a:schemeClr val="accent5">
              <a:tint val="40000"/>
              <a:alpha val="90000"/>
              <a:hueOff val="-1567769"/>
              <a:satOff val="3499"/>
              <a:lumOff val="7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8190" tIns="158190" rIns="158190" bIns="31638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endParaRPr lang="en-US" sz="1400" kern="1200" dirty="0"/>
        </a:p>
        <a:p>
          <a:pPr marL="114300" lvl="1" indent="-114300" algn="l" defTabSz="622300">
            <a:lnSpc>
              <a:spcPct val="90000"/>
            </a:lnSpc>
            <a:spcBef>
              <a:spcPct val="0"/>
            </a:spcBef>
            <a:spcAft>
              <a:spcPct val="15000"/>
            </a:spcAft>
            <a:buChar char="•"/>
          </a:pPr>
          <a:r>
            <a:rPr lang="en-US" sz="1400" kern="1200" dirty="0"/>
            <a:t>Additional use cases</a:t>
          </a:r>
        </a:p>
        <a:p>
          <a:pPr marL="114300" lvl="1" indent="-114300" algn="l" defTabSz="622300">
            <a:lnSpc>
              <a:spcPct val="90000"/>
            </a:lnSpc>
            <a:spcBef>
              <a:spcPct val="0"/>
            </a:spcBef>
            <a:spcAft>
              <a:spcPct val="15000"/>
            </a:spcAft>
            <a:buChar char="•"/>
          </a:pPr>
          <a:r>
            <a:rPr lang="en-US" sz="1400" kern="1200" dirty="0"/>
            <a:t>Model comparability</a:t>
          </a:r>
        </a:p>
      </dsp:txBody>
      <dsp:txXfrm>
        <a:off x="4339817" y="1623983"/>
        <a:ext cx="2001839" cy="2232162"/>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4/23/2022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and welcome to my ML 1030 progress update for my capstone project on NLP interpret ability </a:t>
            </a:r>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378528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The overall research project goal is to improve the ability and acceptance of Machine Learning in clinical decision making. The research project focuses on model interpretability across multiple models and datasets including the IMDB movie review, and the MIMIC 3 clinical dataset. </a:t>
            </a:r>
          </a:p>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Through analyzing the disparate datasets, including the health care records and discharge summaries of 40,000 patients and comparing interpretability across multiple machine learning models, the project aims to improve clinician trust, model interpretability, and uptake within a clinical setting.</a:t>
            </a:r>
          </a:p>
          <a:p>
            <a:pPr>
              <a:lnSpc>
                <a:spcPct val="107000"/>
              </a:lnSpc>
              <a:spcAft>
                <a:spcPts val="800"/>
              </a:spcAft>
            </a:pPr>
            <a:r>
              <a:rPr lang="en-US" sz="1800" dirty="0">
                <a:solidFill>
                  <a:srgbClr val="000000"/>
                </a:solidFill>
                <a:effectLst/>
                <a:latin typeface="Arial" panose="020B0604020202020204" pitchFamily="34" charset="0"/>
                <a:ea typeface="Arial" panose="020B0604020202020204" pitchFamily="34" charset="0"/>
              </a:rPr>
              <a:t>In something as important as healthcare it’s critical for the end users to understanding the reasons why a machine learning model is making it’s predictions.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28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2800" dirty="0"/>
          </a:p>
          <a:p>
            <a:pPr>
              <a:lnSpc>
                <a:spcPct val="107000"/>
              </a:lnSpc>
              <a:spcAft>
                <a:spcPts val="800"/>
              </a:spcAft>
            </a:pPr>
            <a:endParaRPr lang="en-CA" sz="1800" dirty="0">
              <a:solidFill>
                <a:srgbClr val="000000"/>
              </a:solidFill>
              <a:effectLst/>
              <a:latin typeface="Arial" panose="020B0604020202020204" pitchFamily="34" charset="0"/>
              <a:ea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01422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a number of interpretability options and the project team is looking to implement as many as possible beginning with SHAP, LIME, Transformers-interpret, and Natural Indirect Effect (NIE). Other interpretability options will be added in future iterations of the research project.</a:t>
            </a:r>
          </a:p>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0594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 focus within this project is going to be to create interpretability framework that will be able to take the existing pre-cleaned data, multiple trained models, and begin implementing interpretability frameworks. This framework will use the implemented Interpretability options to examine and compare, global model interpretability results, and specific record interpretability between models.  </a:t>
            </a:r>
          </a:p>
          <a:p>
            <a:endParaRPr lang="en-CA" dirty="0"/>
          </a:p>
          <a:p>
            <a:r>
              <a:rPr lang="en-CA" dirty="0"/>
              <a:t>The research project is a long term initiative that will extend beyond the length of this class. The implemented framework must be maintainable and expandable by the project team to ensure project continuity and future expandability of additional interpretability options. </a:t>
            </a:r>
          </a:p>
          <a:p>
            <a:r>
              <a:rPr lang="en-CA" dirty="0"/>
              <a:t>To that end, knowledge transfer throughout this initiative will be critical to the projects success.</a:t>
            </a:r>
          </a:p>
        </p:txBody>
      </p:sp>
      <p:sp>
        <p:nvSpPr>
          <p:cNvPr id="4" name="Slide Number Placeholder 3"/>
          <p:cNvSpPr>
            <a:spLocks noGrp="1"/>
          </p:cNvSpPr>
          <p:nvPr>
            <p:ph type="sldNum" sz="quarter" idx="5"/>
          </p:nvPr>
        </p:nvSpPr>
        <p:spPr/>
        <p:txBody>
          <a:bodyPr/>
          <a:lstStyle/>
          <a:p>
            <a:fld id="{9946CEE3-4835-4F73-BA0B-02C09C038718}" type="slidenum">
              <a:rPr lang="en-US" smtClean="0"/>
              <a:t>4</a:t>
            </a:fld>
            <a:endParaRPr lang="en-US" dirty="0"/>
          </a:p>
        </p:txBody>
      </p:sp>
    </p:spTree>
    <p:extLst>
      <p:ext uri="{BB962C8B-B14F-4D97-AF65-F5344CB8AC3E}">
        <p14:creationId xmlns:p14="http://schemas.microsoft.com/office/powerpoint/2010/main" val="166583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number of mainstream options and components was considered including something like ML flow. While excellent products they come with a high learning curve for people to use and integrate and they also come with an increased technical debt for maintenance. A lightweight simple framework without complexity was determined to be the ideal starting point and it can be upgraded in the future if needed.</a:t>
            </a:r>
          </a:p>
        </p:txBody>
      </p:sp>
      <p:sp>
        <p:nvSpPr>
          <p:cNvPr id="4" name="Slide Number Placeholder 3"/>
          <p:cNvSpPr>
            <a:spLocks noGrp="1"/>
          </p:cNvSpPr>
          <p:nvPr>
            <p:ph type="sldNum" sz="quarter" idx="5"/>
          </p:nvPr>
        </p:nvSpPr>
        <p:spPr/>
        <p:txBody>
          <a:bodyPr/>
          <a:lstStyle/>
          <a:p>
            <a:fld id="{9946CEE3-4835-4F73-BA0B-02C09C038718}" type="slidenum">
              <a:rPr lang="en-US" smtClean="0"/>
              <a:t>6</a:t>
            </a:fld>
            <a:endParaRPr lang="en-US" dirty="0"/>
          </a:p>
        </p:txBody>
      </p:sp>
    </p:spTree>
    <p:extLst>
      <p:ext uri="{BB962C8B-B14F-4D97-AF65-F5344CB8AC3E}">
        <p14:creationId xmlns:p14="http://schemas.microsoft.com/office/powerpoint/2010/main" val="154294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knowledge transfer as a key foundational component, the next steps in this project will be to integrate the existing trained models, architect the Data storage to match the standardized project format, and add as many interpretability options as possible to address the researchers needs and use cases.</a:t>
            </a:r>
          </a:p>
          <a:p>
            <a:r>
              <a:rPr lang="en-CA" dirty="0"/>
              <a:t>There is insufficient time to include all the interpretability options. The goal is to lay the pipeline foundation with some interpretability options in order to allow the project team to enhance for </a:t>
            </a:r>
            <a:r>
              <a:rPr lang="en-CA"/>
              <a:t>continued future success</a:t>
            </a:r>
            <a:r>
              <a:rPr lang="en-CA" dirty="0"/>
              <a:t>.</a:t>
            </a:r>
          </a:p>
        </p:txBody>
      </p:sp>
      <p:sp>
        <p:nvSpPr>
          <p:cNvPr id="4" name="Slide Number Placeholder 3"/>
          <p:cNvSpPr>
            <a:spLocks noGrp="1"/>
          </p:cNvSpPr>
          <p:nvPr>
            <p:ph type="sldNum" sz="quarter" idx="5"/>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316824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279955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4/23/2022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4/23/2022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ML1030</a:t>
            </a:r>
            <a:br>
              <a:rPr lang="en-US" sz="6000" dirty="0"/>
            </a:br>
            <a:r>
              <a:rPr lang="en-US" sz="6000" dirty="0"/>
              <a:t>NLP Interpretability</a:t>
            </a:r>
            <a:br>
              <a:rPr lang="en-CA" sz="6000" dirty="0"/>
            </a:br>
            <a:r>
              <a:rPr lang="en-CA" sz="4000" dirty="0"/>
              <a:t>(Progress update)</a:t>
            </a:r>
            <a:endParaRPr lang="en-US" sz="6000"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Michael Vasiliou</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609600"/>
            <a:ext cx="5219699" cy="1456267"/>
          </a:xfrm>
        </p:spPr>
        <p:txBody>
          <a:bodyPr>
            <a:normAutofit/>
          </a:bodyPr>
          <a:lstStyle/>
          <a:p>
            <a:r>
              <a:rPr lang="en-US" dirty="0"/>
              <a:t>Project summary</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2142067"/>
            <a:ext cx="5219699" cy="3649133"/>
          </a:xfrm>
        </p:spPr>
        <p:txBody>
          <a:bodyPr>
            <a:normAutofit/>
          </a:bodyPr>
          <a:lstStyle/>
          <a:p>
            <a:r>
              <a:rPr lang="en-US" dirty="0"/>
              <a:t>Machine Learning model interpretability in a clinical setting</a:t>
            </a:r>
          </a:p>
          <a:p>
            <a:r>
              <a:rPr lang="en-US" dirty="0"/>
              <a:t>Natural Language Processing (NLP) interpretability</a:t>
            </a:r>
          </a:p>
          <a:p>
            <a:endParaRPr lang="en-US" dirty="0"/>
          </a:p>
        </p:txBody>
      </p:sp>
      <p:pic>
        <p:nvPicPr>
          <p:cNvPr id="7" name="Graphic 6">
            <a:extLst>
              <a:ext uri="{FF2B5EF4-FFF2-40B4-BE49-F238E27FC236}">
                <a16:creationId xmlns:a16="http://schemas.microsoft.com/office/drawing/2014/main" id="{01C92E15-A816-4095-B559-25F984BECA22}"/>
              </a:ext>
            </a:extLst>
          </p:cNvPr>
          <p:cNvPicPr>
            <a:picLocks noChangeAspect="1"/>
          </p:cNvPicPr>
          <p:nvPr/>
        </p:nvPicPr>
        <p:blipFill rotWithShape="1">
          <a:blip r:embed="rId4"/>
          <a:srcRect l="12215" r="9974"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B56-9236-4716-990E-5FA9E69F8F89}"/>
              </a:ext>
            </a:extLst>
          </p:cNvPr>
          <p:cNvSpPr>
            <a:spLocks noGrp="1"/>
          </p:cNvSpPr>
          <p:nvPr>
            <p:ph type="title"/>
          </p:nvPr>
        </p:nvSpPr>
        <p:spPr>
          <a:xfrm>
            <a:off x="685801" y="1358900"/>
            <a:ext cx="3771899" cy="1351643"/>
          </a:xfrm>
        </p:spPr>
        <p:txBody>
          <a:bodyPr vert="horz" lIns="91440" tIns="45720" rIns="91440" bIns="45720" rtlCol="0" anchor="b">
            <a:normAutofit/>
          </a:bodyPr>
          <a:lstStyle/>
          <a:p>
            <a:r>
              <a:rPr lang="en-US" sz="3200" dirty="0"/>
              <a:t>Model Interpretability</a:t>
            </a:r>
          </a:p>
        </p:txBody>
      </p:sp>
      <p:sp>
        <p:nvSpPr>
          <p:cNvPr id="6" name="TextBox 5">
            <a:extLst>
              <a:ext uri="{FF2B5EF4-FFF2-40B4-BE49-F238E27FC236}">
                <a16:creationId xmlns:a16="http://schemas.microsoft.com/office/drawing/2014/main" id="{2E8160A1-80A8-4820-99DC-E848A9A78353}"/>
              </a:ext>
            </a:extLst>
          </p:cNvPr>
          <p:cNvSpPr txBox="1"/>
          <p:nvPr/>
        </p:nvSpPr>
        <p:spPr>
          <a:xfrm>
            <a:off x="685801" y="3009900"/>
            <a:ext cx="3771899" cy="2781300"/>
          </a:xfrm>
          <a:prstGeom prst="rect">
            <a:avLst/>
          </a:prstGeom>
        </p:spPr>
        <p:txBody>
          <a:bodyPr vert="horz" lIns="91440" tIns="45720" rIns="91440" bIns="45720" rtlCol="0" anchor="t">
            <a:normAutofit/>
          </a:bodyPr>
          <a:lstStyle/>
          <a:p>
            <a:pPr marL="285750" indent="-285750">
              <a:buClr>
                <a:schemeClr val="tx1"/>
              </a:buClr>
              <a:buSzPct val="100000"/>
              <a:buFont typeface="Arial"/>
              <a:buChar char="•"/>
            </a:pPr>
            <a:r>
              <a:rPr lang="en-US" dirty="0"/>
              <a:t>SHAP</a:t>
            </a:r>
          </a:p>
          <a:p>
            <a:pPr marL="285750" indent="-285750">
              <a:buClr>
                <a:schemeClr val="tx1"/>
              </a:buClr>
              <a:buSzPct val="100000"/>
              <a:buFont typeface="Arial"/>
              <a:buChar char="•"/>
            </a:pPr>
            <a:r>
              <a:rPr lang="en-US" dirty="0"/>
              <a:t>LIME</a:t>
            </a:r>
          </a:p>
          <a:p>
            <a:pPr marL="285750" indent="-285750">
              <a:buClr>
                <a:schemeClr val="tx1"/>
              </a:buClr>
              <a:buSzPct val="100000"/>
              <a:buFont typeface="Arial"/>
              <a:buChar char="•"/>
            </a:pPr>
            <a:r>
              <a:rPr lang="en-US" dirty="0"/>
              <a:t>Transformers-Interpret</a:t>
            </a:r>
          </a:p>
          <a:p>
            <a:pPr marL="285750" indent="-285750">
              <a:buClr>
                <a:schemeClr val="tx1"/>
              </a:buClr>
              <a:buSzPct val="100000"/>
              <a:buFont typeface="Arial"/>
              <a:buChar char="•"/>
            </a:pPr>
            <a:r>
              <a:rPr lang="en-US" dirty="0"/>
              <a:t>Natural Indirect Effect (NIE)</a:t>
            </a:r>
          </a:p>
          <a:p>
            <a:pPr marL="285750" indent="-285750">
              <a:buClr>
                <a:schemeClr val="tx1"/>
              </a:buClr>
              <a:buSzPct val="100000"/>
              <a:buFont typeface="Arial"/>
              <a:buChar char="•"/>
            </a:pPr>
            <a:r>
              <a:rPr lang="en-US" dirty="0"/>
              <a:t>&lt;more&gt;</a:t>
            </a:r>
          </a:p>
        </p:txBody>
      </p:sp>
      <p:pic>
        <p:nvPicPr>
          <p:cNvPr id="4" name="image1.png" descr="Graphical user interface, text, application, email&#10;&#10;Description automatically generated">
            <a:extLst>
              <a:ext uri="{FF2B5EF4-FFF2-40B4-BE49-F238E27FC236}">
                <a16:creationId xmlns:a16="http://schemas.microsoft.com/office/drawing/2014/main" id="{E3EB3FEA-5D1F-4A40-B68C-74528E673727}"/>
              </a:ext>
            </a:extLst>
          </p:cNvPr>
          <p:cNvPicPr>
            <a:picLocks noGrp="1"/>
          </p:cNvPicPr>
          <p:nvPr>
            <p:ph idx="1"/>
          </p:nvPr>
        </p:nvPicPr>
        <p:blipFill>
          <a:blip r:embed="rId4"/>
          <a:srcRect b="1024"/>
          <a:stretch>
            <a:fillRect/>
          </a:stretch>
        </p:blipFill>
        <p:spPr>
          <a:xfrm>
            <a:off x="4838700" y="1183824"/>
            <a:ext cx="5978527" cy="41125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9B9F9E18-8D55-4AAA-AE0C-33DF84F52CA4}"/>
              </a:ext>
            </a:extLst>
          </p:cNvPr>
          <p:cNvSpPr txBox="1"/>
          <p:nvPr/>
        </p:nvSpPr>
        <p:spPr>
          <a:xfrm>
            <a:off x="4838700" y="5379948"/>
            <a:ext cx="5978527" cy="411252"/>
          </a:xfrm>
          <a:prstGeom prst="rect">
            <a:avLst/>
          </a:prstGeom>
          <a:solidFill>
            <a:srgbClr val="000000">
              <a:alpha val="50000"/>
            </a:srgbClr>
          </a:solidFill>
          <a:ln>
            <a:noFill/>
          </a:ln>
        </p:spPr>
        <p:txBody>
          <a:bodyPr wrap="square" rtlCol="0">
            <a:noAutofit/>
          </a:bodyPr>
          <a:lstStyle/>
          <a:p>
            <a:pPr algn="ctr">
              <a:spcAft>
                <a:spcPts val="600"/>
              </a:spcAft>
            </a:pPr>
            <a:r>
              <a:rPr lang="en-CA" sz="1250">
                <a:solidFill>
                  <a:srgbClr val="FFFFFF"/>
                </a:solidFill>
                <a:effectLst/>
              </a:rPr>
              <a:t>Source: Post-hoc Interpretability for Neural NLP: A Survey by Madsen, Reddy, </a:t>
            </a:r>
            <a:r>
              <a:rPr lang="en-CA" sz="1250" err="1">
                <a:solidFill>
                  <a:srgbClr val="FFFFFF"/>
                </a:solidFill>
                <a:effectLst/>
              </a:rPr>
              <a:t>Chandar</a:t>
            </a:r>
            <a:endParaRPr lang="en-CA" sz="1250">
              <a:solidFill>
                <a:srgbClr val="FFFFFF"/>
              </a:solidFill>
            </a:endParaRPr>
          </a:p>
        </p:txBody>
      </p:sp>
    </p:spTree>
    <p:extLst>
      <p:ext uri="{BB962C8B-B14F-4D97-AF65-F5344CB8AC3E}">
        <p14:creationId xmlns:p14="http://schemas.microsoft.com/office/powerpoint/2010/main" val="83603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CFEF-932D-4265-84B0-C1C0EA2986C9}"/>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dirty="0"/>
              <a:t>Interpretability Framework</a:t>
            </a:r>
          </a:p>
        </p:txBody>
      </p:sp>
      <p:sp>
        <p:nvSpPr>
          <p:cNvPr id="6" name="Content Placeholder 2">
            <a:extLst>
              <a:ext uri="{FF2B5EF4-FFF2-40B4-BE49-F238E27FC236}">
                <a16:creationId xmlns:a16="http://schemas.microsoft.com/office/drawing/2014/main" id="{E36044DB-EA5B-4639-8978-8066FC302063}"/>
              </a:ext>
            </a:extLst>
          </p:cNvPr>
          <p:cNvSpPr txBox="1">
            <a:spLocks/>
          </p:cNvSpPr>
          <p:nvPr/>
        </p:nvSpPr>
        <p:spPr>
          <a:xfrm>
            <a:off x="685801" y="2142067"/>
            <a:ext cx="5219699" cy="36491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90000"/>
              </a:lnSpc>
              <a:spcAft>
                <a:spcPts val="0"/>
              </a:spcAft>
              <a:buNone/>
            </a:pPr>
            <a:r>
              <a:rPr lang="en-US" dirty="0"/>
              <a:t>Key Factors</a:t>
            </a:r>
          </a:p>
          <a:p>
            <a:pPr>
              <a:lnSpc>
                <a:spcPct val="90000"/>
              </a:lnSpc>
              <a:spcAft>
                <a:spcPts val="0"/>
              </a:spcAft>
            </a:pPr>
            <a:r>
              <a:rPr lang="en-US" dirty="0"/>
              <a:t>Multiple models</a:t>
            </a:r>
          </a:p>
          <a:p>
            <a:pPr>
              <a:lnSpc>
                <a:spcPct val="90000"/>
              </a:lnSpc>
              <a:spcAft>
                <a:spcPts val="0"/>
              </a:spcAft>
            </a:pPr>
            <a:r>
              <a:rPr lang="en-US" dirty="0"/>
              <a:t>Multiple data sets</a:t>
            </a:r>
          </a:p>
          <a:p>
            <a:pPr>
              <a:lnSpc>
                <a:spcPct val="90000"/>
              </a:lnSpc>
              <a:spcAft>
                <a:spcPts val="0"/>
              </a:spcAft>
            </a:pPr>
            <a:r>
              <a:rPr lang="en-US" dirty="0"/>
              <a:t>Project longevity</a:t>
            </a:r>
          </a:p>
          <a:p>
            <a:pPr>
              <a:lnSpc>
                <a:spcPct val="90000"/>
              </a:lnSpc>
              <a:spcAft>
                <a:spcPts val="0"/>
              </a:spcAft>
            </a:pPr>
            <a:r>
              <a:rPr lang="en-US" dirty="0"/>
              <a:t>Multiple interpretability frameworks</a:t>
            </a:r>
          </a:p>
          <a:p>
            <a:pPr>
              <a:lnSpc>
                <a:spcPct val="90000"/>
              </a:lnSpc>
              <a:spcAft>
                <a:spcPts val="0"/>
              </a:spcAft>
            </a:pPr>
            <a:r>
              <a:rPr lang="en-US" dirty="0"/>
              <a:t>Multiple team members</a:t>
            </a:r>
          </a:p>
          <a:p>
            <a:pPr>
              <a:lnSpc>
                <a:spcPct val="90000"/>
              </a:lnSpc>
              <a:spcAft>
                <a:spcPts val="0"/>
              </a:spcAft>
            </a:pPr>
            <a:endParaRPr lang="en-US" dirty="0"/>
          </a:p>
          <a:p>
            <a:pPr marL="0" indent="0">
              <a:lnSpc>
                <a:spcPct val="90000"/>
              </a:lnSpc>
              <a:spcAft>
                <a:spcPts val="0"/>
              </a:spcAft>
            </a:pPr>
            <a:endParaRPr lang="en-US" dirty="0"/>
          </a:p>
          <a:p>
            <a:pPr marL="0" indent="0" fontAlgn="ctr">
              <a:lnSpc>
                <a:spcPct val="90000"/>
              </a:lnSpc>
              <a:spcAft>
                <a:spcPts val="0"/>
              </a:spcAft>
              <a:buNone/>
            </a:pPr>
            <a:r>
              <a:rPr lang="en-US" b="0" i="0" dirty="0"/>
              <a:t>Benefits: </a:t>
            </a:r>
          </a:p>
          <a:p>
            <a:pPr fontAlgn="ctr">
              <a:lnSpc>
                <a:spcPct val="90000"/>
              </a:lnSpc>
              <a:spcAft>
                <a:spcPts val="0"/>
              </a:spcAft>
            </a:pPr>
            <a:r>
              <a:rPr lang="en-US" b="0" i="0" dirty="0"/>
              <a:t>Consistency</a:t>
            </a:r>
          </a:p>
          <a:p>
            <a:pPr fontAlgn="ctr">
              <a:lnSpc>
                <a:spcPct val="90000"/>
              </a:lnSpc>
              <a:spcAft>
                <a:spcPts val="0"/>
              </a:spcAft>
            </a:pPr>
            <a:r>
              <a:rPr lang="en-US" dirty="0"/>
              <a:t>Repeatability</a:t>
            </a:r>
          </a:p>
          <a:p>
            <a:pPr fontAlgn="ctr">
              <a:lnSpc>
                <a:spcPct val="90000"/>
              </a:lnSpc>
              <a:spcAft>
                <a:spcPts val="0"/>
              </a:spcAft>
            </a:pPr>
            <a:r>
              <a:rPr lang="en-US" b="0" i="0" dirty="0"/>
              <a:t>Ease of use</a:t>
            </a:r>
          </a:p>
          <a:p>
            <a:pPr fontAlgn="ctr">
              <a:lnSpc>
                <a:spcPct val="90000"/>
              </a:lnSpc>
              <a:spcAft>
                <a:spcPts val="0"/>
              </a:spcAft>
            </a:pPr>
            <a:r>
              <a:rPr lang="en-US" dirty="0"/>
              <a:t>Longevity/Expansion</a:t>
            </a:r>
          </a:p>
        </p:txBody>
      </p:sp>
      <p:pic>
        <p:nvPicPr>
          <p:cNvPr id="4" name="image2.jpg" descr="Diagram&#10;&#10;Description automatically generated">
            <a:extLst>
              <a:ext uri="{FF2B5EF4-FFF2-40B4-BE49-F238E27FC236}">
                <a16:creationId xmlns:a16="http://schemas.microsoft.com/office/drawing/2014/main" id="{CEA09D9C-AD01-4F77-B4E5-0C9A71152BFF}"/>
              </a:ext>
            </a:extLst>
          </p:cNvPr>
          <p:cNvPicPr/>
          <p:nvPr/>
        </p:nvPicPr>
        <p:blipFill rotWithShape="1">
          <a:blip r:embed="rId4"/>
          <a:srcRect l="8976" r="2112" b="-2"/>
          <a:stretch/>
        </p:blipFill>
        <p:spPr>
          <a:xfrm>
            <a:off x="5323113" y="803787"/>
            <a:ext cx="6302829"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itle 1">
            <a:extLst>
              <a:ext uri="{FF2B5EF4-FFF2-40B4-BE49-F238E27FC236}">
                <a16:creationId xmlns:a16="http://schemas.microsoft.com/office/drawing/2014/main" id="{C8AFDEAC-BC1A-4653-83D1-C41796551C4D}"/>
              </a:ext>
            </a:extLst>
          </p:cNvPr>
          <p:cNvSpPr txBox="1">
            <a:spLocks/>
          </p:cNvSpPr>
          <p:nvPr/>
        </p:nvSpPr>
        <p:spPr>
          <a:xfrm>
            <a:off x="693320" y="1350565"/>
            <a:ext cx="3979205" cy="14533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3561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15504864-722D-494A-87F5-7258451810E5}"/>
              </a:ext>
            </a:extLst>
          </p:cNvPr>
          <p:cNvSpPr>
            <a:spLocks noGrp="1"/>
          </p:cNvSpPr>
          <p:nvPr>
            <p:ph type="title"/>
          </p:nvPr>
        </p:nvSpPr>
        <p:spPr>
          <a:xfrm>
            <a:off x="486876" y="2032000"/>
            <a:ext cx="4513792" cy="2819398"/>
          </a:xfrm>
        </p:spPr>
        <p:txBody>
          <a:bodyPr vert="horz" lIns="91440" tIns="45720" rIns="91440" bIns="45720" rtlCol="0" anchor="ctr">
            <a:normAutofit/>
          </a:bodyPr>
          <a:lstStyle/>
          <a:p>
            <a:pPr algn="ctr"/>
            <a:r>
              <a:rPr lang="en-US" sz="4800" dirty="0">
                <a:solidFill>
                  <a:srgbClr val="FFFFFF"/>
                </a:solidFill>
              </a:rPr>
              <a:t>Notebook walkthrough</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Pencil">
            <a:extLst>
              <a:ext uri="{FF2B5EF4-FFF2-40B4-BE49-F238E27FC236}">
                <a16:creationId xmlns:a16="http://schemas.microsoft.com/office/drawing/2014/main" id="{3DA90C3B-CAD1-47FB-BCCA-D5143CED14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204075195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4F0-9BF9-4C6D-9511-89DCB15C7019}"/>
              </a:ext>
            </a:extLst>
          </p:cNvPr>
          <p:cNvSpPr>
            <a:spLocks noGrp="1"/>
          </p:cNvSpPr>
          <p:nvPr>
            <p:ph type="title"/>
          </p:nvPr>
        </p:nvSpPr>
        <p:spPr>
          <a:xfrm>
            <a:off x="825909" y="808055"/>
            <a:ext cx="3979205" cy="1453363"/>
          </a:xfrm>
        </p:spPr>
        <p:txBody>
          <a:bodyPr>
            <a:normAutofit/>
          </a:bodyPr>
          <a:lstStyle/>
          <a:p>
            <a:r>
              <a:rPr lang="en-CA" dirty="0"/>
              <a:t>Alternatives</a:t>
            </a:r>
          </a:p>
        </p:txBody>
      </p:sp>
      <p:sp>
        <p:nvSpPr>
          <p:cNvPr id="3" name="Content Placeholder 2">
            <a:extLst>
              <a:ext uri="{FF2B5EF4-FFF2-40B4-BE49-F238E27FC236}">
                <a16:creationId xmlns:a16="http://schemas.microsoft.com/office/drawing/2014/main" id="{5F40FCD0-37EA-4F06-9BF5-E244DDCE2B6A}"/>
              </a:ext>
            </a:extLst>
          </p:cNvPr>
          <p:cNvSpPr>
            <a:spLocks noGrp="1"/>
          </p:cNvSpPr>
          <p:nvPr>
            <p:ph idx="1"/>
          </p:nvPr>
        </p:nvSpPr>
        <p:spPr>
          <a:xfrm>
            <a:off x="664029" y="2261420"/>
            <a:ext cx="4767942" cy="3637935"/>
          </a:xfrm>
        </p:spPr>
        <p:txBody>
          <a:bodyPr>
            <a:normAutofit/>
          </a:bodyPr>
          <a:lstStyle/>
          <a:p>
            <a:r>
              <a:rPr lang="en-CA" dirty="0"/>
              <a:t>Considered mainstream options/components</a:t>
            </a:r>
          </a:p>
          <a:p>
            <a:pPr lvl="1"/>
            <a:r>
              <a:rPr lang="en-CA" dirty="0"/>
              <a:t>High learning curve </a:t>
            </a:r>
          </a:p>
          <a:p>
            <a:pPr lvl="1"/>
            <a:r>
              <a:rPr lang="en-CA" dirty="0"/>
              <a:t>Increased technical debt </a:t>
            </a:r>
          </a:p>
        </p:txBody>
      </p:sp>
      <p:pic>
        <p:nvPicPr>
          <p:cNvPr id="1026" name="Picture 2" descr="MLflow Logo">
            <a:extLst>
              <a:ext uri="{FF2B5EF4-FFF2-40B4-BE49-F238E27FC236}">
                <a16:creationId xmlns:a16="http://schemas.microsoft.com/office/drawing/2014/main" id="{4688664C-7C80-480F-846A-29ACE7BD5AB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25886" y="2235439"/>
            <a:ext cx="5659459" cy="222489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76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63737C-6436-41E2-A42C-EDA526DF482C}"/>
              </a:ext>
            </a:extLst>
          </p:cNvPr>
          <p:cNvSpPr>
            <a:spLocks noGrp="1"/>
          </p:cNvSpPr>
          <p:nvPr>
            <p:ph type="title"/>
          </p:nvPr>
        </p:nvSpPr>
        <p:spPr>
          <a:xfrm>
            <a:off x="685801" y="643466"/>
            <a:ext cx="2590799" cy="4995333"/>
          </a:xfrm>
        </p:spPr>
        <p:txBody>
          <a:bodyPr>
            <a:normAutofit/>
          </a:bodyPr>
          <a:lstStyle/>
          <a:p>
            <a:r>
              <a:rPr lang="en-CA">
                <a:solidFill>
                  <a:srgbClr val="FFFFFF"/>
                </a:solidFill>
              </a:rPr>
              <a:t>Next Steps</a:t>
            </a:r>
          </a:p>
        </p:txBody>
      </p:sp>
      <p:graphicFrame>
        <p:nvGraphicFramePr>
          <p:cNvPr id="5" name="Content Placeholder 2">
            <a:extLst>
              <a:ext uri="{FF2B5EF4-FFF2-40B4-BE49-F238E27FC236}">
                <a16:creationId xmlns:a16="http://schemas.microsoft.com/office/drawing/2014/main" id="{2F743719-33BF-F814-7B20-07FD43EC4C39}"/>
              </a:ext>
            </a:extLst>
          </p:cNvPr>
          <p:cNvGraphicFramePr>
            <a:graphicFrameLocks noGrp="1"/>
          </p:cNvGraphicFramePr>
          <p:nvPr>
            <p:ph idx="1"/>
            <p:extLst>
              <p:ext uri="{D42A27DB-BD31-4B8C-83A1-F6EECF244321}">
                <p14:modId xmlns:p14="http://schemas.microsoft.com/office/powerpoint/2010/main" val="104923210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45EEF0A1-98B5-457C-801A-E400D867950E}"/>
              </a:ext>
            </a:extLst>
          </p:cNvPr>
          <p:cNvSpPr txBox="1"/>
          <p:nvPr/>
        </p:nvSpPr>
        <p:spPr>
          <a:xfrm>
            <a:off x="4808601" y="4953000"/>
            <a:ext cx="6297711" cy="523220"/>
          </a:xfrm>
          <a:prstGeom prst="rect">
            <a:avLst/>
          </a:prstGeom>
          <a:noFill/>
          <a:ln>
            <a:solidFill>
              <a:schemeClr val="tx1"/>
            </a:solidFill>
          </a:ln>
        </p:spPr>
        <p:txBody>
          <a:bodyPr wrap="square" rtlCol="0">
            <a:spAutoFit/>
          </a:bodyPr>
          <a:lstStyle/>
          <a:p>
            <a:pPr algn="ctr"/>
            <a:r>
              <a:rPr lang="en-CA" sz="2800" dirty="0"/>
              <a:t>Knowledge Transfer</a:t>
            </a:r>
          </a:p>
        </p:txBody>
      </p:sp>
    </p:spTree>
    <p:extLst>
      <p:ext uri="{BB962C8B-B14F-4D97-AF65-F5344CB8AC3E}">
        <p14:creationId xmlns:p14="http://schemas.microsoft.com/office/powerpoint/2010/main" val="33349377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A picture containing background pattern&#10;&#10;Description automatically generated">
            <a:extLst>
              <a:ext uri="{FF2B5EF4-FFF2-40B4-BE49-F238E27FC236}">
                <a16:creationId xmlns:a16="http://schemas.microsoft.com/office/drawing/2014/main" id="{8072CD67-C4BF-4FA3-9821-9E25B2E75CFA}"/>
              </a:ext>
            </a:extLst>
          </p:cNvPr>
          <p:cNvPicPr>
            <a:picLocks noChangeAspect="1"/>
          </p:cNvPicPr>
          <p:nvPr/>
        </p:nvPicPr>
        <p:blipFill rotWithShape="1">
          <a:blip r:embed="rId5"/>
          <a:srcRect t="14122"/>
          <a:stretch/>
        </p:blipFill>
        <p:spPr>
          <a:xfrm>
            <a:off x="20" y="10"/>
            <a:ext cx="12191980" cy="6857990"/>
          </a:xfrm>
          <a:prstGeom prst="rect">
            <a:avLst/>
          </a:prstGeom>
        </p:spPr>
      </p:pic>
    </p:spTree>
    <p:extLst>
      <p:ext uri="{BB962C8B-B14F-4D97-AF65-F5344CB8AC3E}">
        <p14:creationId xmlns:p14="http://schemas.microsoft.com/office/powerpoint/2010/main" val="612959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dcmitype/"/>
    <ds:schemaRef ds:uri="16c05727-aa75-4e4a-9b5f-8a80a1165891"/>
    <ds:schemaRef ds:uri="http://schemas.openxmlformats.org/package/2006/metadata/core-properties"/>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Celestial design</Template>
  <TotalTime>739</TotalTime>
  <Words>588</Words>
  <Application>Microsoft Office PowerPoint</Application>
  <PresentationFormat>Widescreen</PresentationFormat>
  <Paragraphs>68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ML1030 NLP Interpretability (Progress update)</vt:lpstr>
      <vt:lpstr>Project summary</vt:lpstr>
      <vt:lpstr>Model Interpretability</vt:lpstr>
      <vt:lpstr>Interpretability Framework</vt:lpstr>
      <vt:lpstr>Notebook walkthrough</vt:lpstr>
      <vt:lpstr>Alternatives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Mike Vasiliou</dc:creator>
  <cp:lastModifiedBy>Mike Vasiliou</cp:lastModifiedBy>
  <cp:revision>8</cp:revision>
  <dcterms:created xsi:type="dcterms:W3CDTF">2022-04-22T14:49:55Z</dcterms:created>
  <dcterms:modified xsi:type="dcterms:W3CDTF">2022-04-24T00:28:27Z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