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77" r:id="rId5"/>
    <p:sldId id="278" r:id="rId6"/>
    <p:sldId id="305" r:id="rId7"/>
    <p:sldId id="285" r:id="rId8"/>
    <p:sldId id="286" r:id="rId9"/>
    <p:sldId id="297" r:id="rId10"/>
    <p:sldId id="290" r:id="rId11"/>
    <p:sldId id="298" r:id="rId12"/>
    <p:sldId id="293" r:id="rId13"/>
    <p:sldId id="292" r:id="rId14"/>
    <p:sldId id="299" r:id="rId15"/>
    <p:sldId id="303" r:id="rId16"/>
    <p:sldId id="301" r:id="rId17"/>
    <p:sldId id="283" r:id="rId18"/>
    <p:sldId id="304"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172B50-C499-47F5-93A9-41C61DC57BF8}">
          <p14:sldIdLst>
            <p14:sldId id="277"/>
            <p14:sldId id="278"/>
            <p14:sldId id="305"/>
            <p14:sldId id="285"/>
            <p14:sldId id="286"/>
            <p14:sldId id="297"/>
            <p14:sldId id="290"/>
            <p14:sldId id="298"/>
            <p14:sldId id="293"/>
            <p14:sldId id="292"/>
            <p14:sldId id="299"/>
            <p14:sldId id="303"/>
            <p14:sldId id="301"/>
            <p14:sldId id="283"/>
            <p14:sldId id="304"/>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61" autoAdjust="0"/>
  </p:normalViewPr>
  <p:slideViewPr>
    <p:cSldViewPr snapToGrid="0">
      <p:cViewPr varScale="1">
        <p:scale>
          <a:sx n="93" d="100"/>
          <a:sy n="93" d="100"/>
        </p:scale>
        <p:origin x="546" y="84"/>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E2D62-6B5B-4FC5-A949-B8EA5940DD5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5B42B68-EFC0-44E9-B78A-29CD58DD35EF}">
      <dgm:prSet/>
      <dgm:spPr/>
      <dgm:t>
        <a:bodyPr/>
        <a:lstStyle/>
        <a:p>
          <a:r>
            <a:rPr lang="en-CA"/>
            <a:t>Consistency</a:t>
          </a:r>
          <a:endParaRPr lang="en-US"/>
        </a:p>
      </dgm:t>
    </dgm:pt>
    <dgm:pt modelId="{D07E0EB7-00B1-4A42-BC40-B6E7C3540C41}" type="parTrans" cxnId="{A717EEBF-CF93-4188-B076-13780372A37B}">
      <dgm:prSet/>
      <dgm:spPr/>
      <dgm:t>
        <a:bodyPr/>
        <a:lstStyle/>
        <a:p>
          <a:endParaRPr lang="en-US"/>
        </a:p>
      </dgm:t>
    </dgm:pt>
    <dgm:pt modelId="{08BC7CB4-654C-41CA-82CA-A05D0FA16201}" type="sibTrans" cxnId="{A717EEBF-CF93-4188-B076-13780372A37B}">
      <dgm:prSet/>
      <dgm:spPr/>
      <dgm:t>
        <a:bodyPr/>
        <a:lstStyle/>
        <a:p>
          <a:endParaRPr lang="en-US"/>
        </a:p>
      </dgm:t>
    </dgm:pt>
    <dgm:pt modelId="{6BF41A97-77DD-433E-B9AC-DF6C9CB0E178}">
      <dgm:prSet/>
      <dgm:spPr/>
      <dgm:t>
        <a:bodyPr/>
        <a:lstStyle/>
        <a:p>
          <a:r>
            <a:rPr lang="en-CA"/>
            <a:t>Focus on results not coding</a:t>
          </a:r>
          <a:endParaRPr lang="en-US"/>
        </a:p>
      </dgm:t>
    </dgm:pt>
    <dgm:pt modelId="{55E3C8DF-0F96-4ECA-B6FC-298734770074}" type="parTrans" cxnId="{008EECC9-773E-4644-A2FC-91012B81D5DE}">
      <dgm:prSet/>
      <dgm:spPr/>
      <dgm:t>
        <a:bodyPr/>
        <a:lstStyle/>
        <a:p>
          <a:endParaRPr lang="en-US"/>
        </a:p>
      </dgm:t>
    </dgm:pt>
    <dgm:pt modelId="{68B9AC36-7821-4C1C-A664-D1979E44A446}" type="sibTrans" cxnId="{008EECC9-773E-4644-A2FC-91012B81D5DE}">
      <dgm:prSet/>
      <dgm:spPr/>
      <dgm:t>
        <a:bodyPr/>
        <a:lstStyle/>
        <a:p>
          <a:endParaRPr lang="en-US"/>
        </a:p>
      </dgm:t>
    </dgm:pt>
    <dgm:pt modelId="{6A4F186C-314F-4D13-90BF-7148A3ED39F2}">
      <dgm:prSet/>
      <dgm:spPr/>
      <dgm:t>
        <a:bodyPr/>
        <a:lstStyle/>
        <a:p>
          <a:r>
            <a:rPr lang="en-CA"/>
            <a:t>Different models</a:t>
          </a:r>
          <a:endParaRPr lang="en-US"/>
        </a:p>
      </dgm:t>
    </dgm:pt>
    <dgm:pt modelId="{0ECD9EB4-0DAE-4000-B16C-40F35A847828}" type="parTrans" cxnId="{40FE6767-8328-41DF-B728-B76F83CD2F34}">
      <dgm:prSet/>
      <dgm:spPr/>
      <dgm:t>
        <a:bodyPr/>
        <a:lstStyle/>
        <a:p>
          <a:endParaRPr lang="en-US"/>
        </a:p>
      </dgm:t>
    </dgm:pt>
    <dgm:pt modelId="{6B4DFEBF-E2F8-4EE0-A625-9F753956B370}" type="sibTrans" cxnId="{40FE6767-8328-41DF-B728-B76F83CD2F34}">
      <dgm:prSet/>
      <dgm:spPr/>
      <dgm:t>
        <a:bodyPr/>
        <a:lstStyle/>
        <a:p>
          <a:endParaRPr lang="en-US"/>
        </a:p>
      </dgm:t>
    </dgm:pt>
    <dgm:pt modelId="{8772C5A8-FA48-4BC2-9D01-D8C5C8AB72A9}">
      <dgm:prSet/>
      <dgm:spPr/>
      <dgm:t>
        <a:bodyPr/>
        <a:lstStyle/>
        <a:p>
          <a:r>
            <a:rPr lang="en-CA" dirty="0"/>
            <a:t>Different datasets</a:t>
          </a:r>
          <a:endParaRPr lang="en-US" dirty="0"/>
        </a:p>
      </dgm:t>
    </dgm:pt>
    <dgm:pt modelId="{FABB1288-D763-435D-B299-075ADC3BD865}" type="parTrans" cxnId="{C53E5061-BF75-48CF-AFFF-DF27B91E468C}">
      <dgm:prSet/>
      <dgm:spPr/>
      <dgm:t>
        <a:bodyPr/>
        <a:lstStyle/>
        <a:p>
          <a:endParaRPr lang="en-US"/>
        </a:p>
      </dgm:t>
    </dgm:pt>
    <dgm:pt modelId="{2A1381D3-FA35-46B5-AF21-8FAB1FB49982}" type="sibTrans" cxnId="{C53E5061-BF75-48CF-AFFF-DF27B91E468C}">
      <dgm:prSet/>
      <dgm:spPr/>
      <dgm:t>
        <a:bodyPr/>
        <a:lstStyle/>
        <a:p>
          <a:endParaRPr lang="en-US"/>
        </a:p>
      </dgm:t>
    </dgm:pt>
    <dgm:pt modelId="{36752DE6-02ED-4FA2-A755-CA4165814A4E}">
      <dgm:prSet/>
      <dgm:spPr/>
      <dgm:t>
        <a:bodyPr/>
        <a:lstStyle/>
        <a:p>
          <a:r>
            <a:rPr lang="en-US" dirty="0"/>
            <a:t>Multiple researchers</a:t>
          </a:r>
        </a:p>
      </dgm:t>
    </dgm:pt>
    <dgm:pt modelId="{9E2B74D1-3CF1-4173-9029-89E753D62CFB}" type="parTrans" cxnId="{31B2C96F-889A-4D88-8E75-A45F5F832782}">
      <dgm:prSet/>
      <dgm:spPr/>
    </dgm:pt>
    <dgm:pt modelId="{4DD543A3-5FCF-49BE-93CC-3A9BC5423998}" type="sibTrans" cxnId="{31B2C96F-889A-4D88-8E75-A45F5F832782}">
      <dgm:prSet/>
      <dgm:spPr/>
    </dgm:pt>
    <dgm:pt modelId="{64585E94-D16C-4560-8237-22D44870FB53}" type="pres">
      <dgm:prSet presAssocID="{869E2D62-6B5B-4FC5-A949-B8EA5940DD5D}" presName="hierChild1" presStyleCnt="0">
        <dgm:presLayoutVars>
          <dgm:chPref val="1"/>
          <dgm:dir/>
          <dgm:animOne val="branch"/>
          <dgm:animLvl val="lvl"/>
          <dgm:resizeHandles/>
        </dgm:presLayoutVars>
      </dgm:prSet>
      <dgm:spPr/>
    </dgm:pt>
    <dgm:pt modelId="{6F019806-3178-4EDE-B485-D57410A95E94}" type="pres">
      <dgm:prSet presAssocID="{C5B42B68-EFC0-44E9-B78A-29CD58DD35EF}" presName="hierRoot1" presStyleCnt="0"/>
      <dgm:spPr/>
    </dgm:pt>
    <dgm:pt modelId="{4548D2ED-BF0A-4B08-AA59-26DA876DA12D}" type="pres">
      <dgm:prSet presAssocID="{C5B42B68-EFC0-44E9-B78A-29CD58DD35EF}" presName="composite" presStyleCnt="0"/>
      <dgm:spPr/>
    </dgm:pt>
    <dgm:pt modelId="{6ADB472F-458D-4EEE-B03A-C858823877E9}" type="pres">
      <dgm:prSet presAssocID="{C5B42B68-EFC0-44E9-B78A-29CD58DD35EF}" presName="background" presStyleLbl="node0" presStyleIdx="0" presStyleCnt="5"/>
      <dgm:spPr/>
    </dgm:pt>
    <dgm:pt modelId="{3B25E50C-9B58-406E-9B94-316B1B2111E5}" type="pres">
      <dgm:prSet presAssocID="{C5B42B68-EFC0-44E9-B78A-29CD58DD35EF}" presName="text" presStyleLbl="fgAcc0" presStyleIdx="0" presStyleCnt="5">
        <dgm:presLayoutVars>
          <dgm:chPref val="3"/>
        </dgm:presLayoutVars>
      </dgm:prSet>
      <dgm:spPr/>
    </dgm:pt>
    <dgm:pt modelId="{92AA412F-E39A-4C80-A0B0-62ADE41E16EB}" type="pres">
      <dgm:prSet presAssocID="{C5B42B68-EFC0-44E9-B78A-29CD58DD35EF}" presName="hierChild2" presStyleCnt="0"/>
      <dgm:spPr/>
    </dgm:pt>
    <dgm:pt modelId="{D61CF798-90A0-4963-8D4B-C5A953F7ADFB}" type="pres">
      <dgm:prSet presAssocID="{6BF41A97-77DD-433E-B9AC-DF6C9CB0E178}" presName="hierRoot1" presStyleCnt="0"/>
      <dgm:spPr/>
    </dgm:pt>
    <dgm:pt modelId="{CDCC5A34-7002-41F6-8DE1-DDAD83E360E8}" type="pres">
      <dgm:prSet presAssocID="{6BF41A97-77DD-433E-B9AC-DF6C9CB0E178}" presName="composite" presStyleCnt="0"/>
      <dgm:spPr/>
    </dgm:pt>
    <dgm:pt modelId="{5E2CEE38-A487-4C56-8536-F9906BDD8B2B}" type="pres">
      <dgm:prSet presAssocID="{6BF41A97-77DD-433E-B9AC-DF6C9CB0E178}" presName="background" presStyleLbl="node0" presStyleIdx="1" presStyleCnt="5"/>
      <dgm:spPr/>
    </dgm:pt>
    <dgm:pt modelId="{F158E74F-FE91-4F29-BCFA-D2EE5D08E6B9}" type="pres">
      <dgm:prSet presAssocID="{6BF41A97-77DD-433E-B9AC-DF6C9CB0E178}" presName="text" presStyleLbl="fgAcc0" presStyleIdx="1" presStyleCnt="5">
        <dgm:presLayoutVars>
          <dgm:chPref val="3"/>
        </dgm:presLayoutVars>
      </dgm:prSet>
      <dgm:spPr/>
    </dgm:pt>
    <dgm:pt modelId="{43F7784D-F0B5-4906-A960-B11552961491}" type="pres">
      <dgm:prSet presAssocID="{6BF41A97-77DD-433E-B9AC-DF6C9CB0E178}" presName="hierChild2" presStyleCnt="0"/>
      <dgm:spPr/>
    </dgm:pt>
    <dgm:pt modelId="{A57ABF0A-35DB-4F4D-9368-E63AEAFACCFF}" type="pres">
      <dgm:prSet presAssocID="{6A4F186C-314F-4D13-90BF-7148A3ED39F2}" presName="hierRoot1" presStyleCnt="0"/>
      <dgm:spPr/>
    </dgm:pt>
    <dgm:pt modelId="{2BE07312-9742-4836-B6C5-996D5C162232}" type="pres">
      <dgm:prSet presAssocID="{6A4F186C-314F-4D13-90BF-7148A3ED39F2}" presName="composite" presStyleCnt="0"/>
      <dgm:spPr/>
    </dgm:pt>
    <dgm:pt modelId="{C0F57943-664E-4EFB-ACEF-2717C3C7B005}" type="pres">
      <dgm:prSet presAssocID="{6A4F186C-314F-4D13-90BF-7148A3ED39F2}" presName="background" presStyleLbl="node0" presStyleIdx="2" presStyleCnt="5"/>
      <dgm:spPr/>
    </dgm:pt>
    <dgm:pt modelId="{FA9A99E1-790E-4016-B515-3E5A1B2E157F}" type="pres">
      <dgm:prSet presAssocID="{6A4F186C-314F-4D13-90BF-7148A3ED39F2}" presName="text" presStyleLbl="fgAcc0" presStyleIdx="2" presStyleCnt="5">
        <dgm:presLayoutVars>
          <dgm:chPref val="3"/>
        </dgm:presLayoutVars>
      </dgm:prSet>
      <dgm:spPr/>
    </dgm:pt>
    <dgm:pt modelId="{EA95F852-F824-45E4-9706-F3AE5A196A13}" type="pres">
      <dgm:prSet presAssocID="{6A4F186C-314F-4D13-90BF-7148A3ED39F2}" presName="hierChild2" presStyleCnt="0"/>
      <dgm:spPr/>
    </dgm:pt>
    <dgm:pt modelId="{31BD3A73-8AEF-4E48-B590-99F2F29EAC9C}" type="pres">
      <dgm:prSet presAssocID="{8772C5A8-FA48-4BC2-9D01-D8C5C8AB72A9}" presName="hierRoot1" presStyleCnt="0"/>
      <dgm:spPr/>
    </dgm:pt>
    <dgm:pt modelId="{6231E90B-BC32-4D9C-8955-BE5C35E9F1B6}" type="pres">
      <dgm:prSet presAssocID="{8772C5A8-FA48-4BC2-9D01-D8C5C8AB72A9}" presName="composite" presStyleCnt="0"/>
      <dgm:spPr/>
    </dgm:pt>
    <dgm:pt modelId="{3F0F74FC-E163-461C-BB44-43EBA01AA935}" type="pres">
      <dgm:prSet presAssocID="{8772C5A8-FA48-4BC2-9D01-D8C5C8AB72A9}" presName="background" presStyleLbl="node0" presStyleIdx="3" presStyleCnt="5"/>
      <dgm:spPr/>
    </dgm:pt>
    <dgm:pt modelId="{9B769BB1-0EB5-4A75-BBA0-7FB8F7DEE57F}" type="pres">
      <dgm:prSet presAssocID="{8772C5A8-FA48-4BC2-9D01-D8C5C8AB72A9}" presName="text" presStyleLbl="fgAcc0" presStyleIdx="3" presStyleCnt="5">
        <dgm:presLayoutVars>
          <dgm:chPref val="3"/>
        </dgm:presLayoutVars>
      </dgm:prSet>
      <dgm:spPr/>
    </dgm:pt>
    <dgm:pt modelId="{16DC99B1-C2D6-4AFA-B1AC-291F6260250B}" type="pres">
      <dgm:prSet presAssocID="{8772C5A8-FA48-4BC2-9D01-D8C5C8AB72A9}" presName="hierChild2" presStyleCnt="0"/>
      <dgm:spPr/>
    </dgm:pt>
    <dgm:pt modelId="{FE95BF90-2E9D-408A-A94B-EDEC294B97AA}" type="pres">
      <dgm:prSet presAssocID="{36752DE6-02ED-4FA2-A755-CA4165814A4E}" presName="hierRoot1" presStyleCnt="0"/>
      <dgm:spPr/>
    </dgm:pt>
    <dgm:pt modelId="{7FD12712-CF1B-4419-BF51-4D9ACCF8CA79}" type="pres">
      <dgm:prSet presAssocID="{36752DE6-02ED-4FA2-A755-CA4165814A4E}" presName="composite" presStyleCnt="0"/>
      <dgm:spPr/>
    </dgm:pt>
    <dgm:pt modelId="{A07CB4A6-EC22-4B0E-ACF1-42BD848CAC34}" type="pres">
      <dgm:prSet presAssocID="{36752DE6-02ED-4FA2-A755-CA4165814A4E}" presName="background" presStyleLbl="node0" presStyleIdx="4" presStyleCnt="5"/>
      <dgm:spPr/>
    </dgm:pt>
    <dgm:pt modelId="{FD92F4D9-5A45-4215-A04C-DE7E63E9C249}" type="pres">
      <dgm:prSet presAssocID="{36752DE6-02ED-4FA2-A755-CA4165814A4E}" presName="text" presStyleLbl="fgAcc0" presStyleIdx="4" presStyleCnt="5">
        <dgm:presLayoutVars>
          <dgm:chPref val="3"/>
        </dgm:presLayoutVars>
      </dgm:prSet>
      <dgm:spPr/>
    </dgm:pt>
    <dgm:pt modelId="{7D4B931E-98DB-4B03-A611-59F96393EB1F}" type="pres">
      <dgm:prSet presAssocID="{36752DE6-02ED-4FA2-A755-CA4165814A4E}" presName="hierChild2" presStyleCnt="0"/>
      <dgm:spPr/>
    </dgm:pt>
  </dgm:ptLst>
  <dgm:cxnLst>
    <dgm:cxn modelId="{D28C1F40-5244-4BB8-83DB-9FB359F7C185}" type="presOf" srcId="{36752DE6-02ED-4FA2-A755-CA4165814A4E}" destId="{FD92F4D9-5A45-4215-A04C-DE7E63E9C249}" srcOrd="0" destOrd="0" presId="urn:microsoft.com/office/officeart/2005/8/layout/hierarchy1"/>
    <dgm:cxn modelId="{C53E5061-BF75-48CF-AFFF-DF27B91E468C}" srcId="{869E2D62-6B5B-4FC5-A949-B8EA5940DD5D}" destId="{8772C5A8-FA48-4BC2-9D01-D8C5C8AB72A9}" srcOrd="3" destOrd="0" parTransId="{FABB1288-D763-435D-B299-075ADC3BD865}" sibTransId="{2A1381D3-FA35-46B5-AF21-8FAB1FB49982}"/>
    <dgm:cxn modelId="{7CE88A42-C76E-430C-83EF-553F0C15C52D}" type="presOf" srcId="{8772C5A8-FA48-4BC2-9D01-D8C5C8AB72A9}" destId="{9B769BB1-0EB5-4A75-BBA0-7FB8F7DEE57F}" srcOrd="0" destOrd="0" presId="urn:microsoft.com/office/officeart/2005/8/layout/hierarchy1"/>
    <dgm:cxn modelId="{40FE6767-8328-41DF-B728-B76F83CD2F34}" srcId="{869E2D62-6B5B-4FC5-A949-B8EA5940DD5D}" destId="{6A4F186C-314F-4D13-90BF-7148A3ED39F2}" srcOrd="2" destOrd="0" parTransId="{0ECD9EB4-0DAE-4000-B16C-40F35A847828}" sibTransId="{6B4DFEBF-E2F8-4EE0-A625-9F753956B370}"/>
    <dgm:cxn modelId="{31B2C96F-889A-4D88-8E75-A45F5F832782}" srcId="{869E2D62-6B5B-4FC5-A949-B8EA5940DD5D}" destId="{36752DE6-02ED-4FA2-A755-CA4165814A4E}" srcOrd="4" destOrd="0" parTransId="{9E2B74D1-3CF1-4173-9029-89E753D62CFB}" sibTransId="{4DD543A3-5FCF-49BE-93CC-3A9BC5423998}"/>
    <dgm:cxn modelId="{A6813686-F4A9-4FA1-A879-A9C073E339B2}" type="presOf" srcId="{C5B42B68-EFC0-44E9-B78A-29CD58DD35EF}" destId="{3B25E50C-9B58-406E-9B94-316B1B2111E5}" srcOrd="0" destOrd="0" presId="urn:microsoft.com/office/officeart/2005/8/layout/hierarchy1"/>
    <dgm:cxn modelId="{A8979898-360A-4828-AFBC-A99710EC797D}" type="presOf" srcId="{6A4F186C-314F-4D13-90BF-7148A3ED39F2}" destId="{FA9A99E1-790E-4016-B515-3E5A1B2E157F}" srcOrd="0" destOrd="0" presId="urn:microsoft.com/office/officeart/2005/8/layout/hierarchy1"/>
    <dgm:cxn modelId="{A717EEBF-CF93-4188-B076-13780372A37B}" srcId="{869E2D62-6B5B-4FC5-A949-B8EA5940DD5D}" destId="{C5B42B68-EFC0-44E9-B78A-29CD58DD35EF}" srcOrd="0" destOrd="0" parTransId="{D07E0EB7-00B1-4A42-BC40-B6E7C3540C41}" sibTransId="{08BC7CB4-654C-41CA-82CA-A05D0FA16201}"/>
    <dgm:cxn modelId="{008EECC9-773E-4644-A2FC-91012B81D5DE}" srcId="{869E2D62-6B5B-4FC5-A949-B8EA5940DD5D}" destId="{6BF41A97-77DD-433E-B9AC-DF6C9CB0E178}" srcOrd="1" destOrd="0" parTransId="{55E3C8DF-0F96-4ECA-B6FC-298734770074}" sibTransId="{68B9AC36-7821-4C1C-A664-D1979E44A446}"/>
    <dgm:cxn modelId="{E0708ECE-4618-4619-81E2-8D525C87D633}" type="presOf" srcId="{869E2D62-6B5B-4FC5-A949-B8EA5940DD5D}" destId="{64585E94-D16C-4560-8237-22D44870FB53}" srcOrd="0" destOrd="0" presId="urn:microsoft.com/office/officeart/2005/8/layout/hierarchy1"/>
    <dgm:cxn modelId="{F7AF18EB-59E3-468C-BE74-9A330A296315}" type="presOf" srcId="{6BF41A97-77DD-433E-B9AC-DF6C9CB0E178}" destId="{F158E74F-FE91-4F29-BCFA-D2EE5D08E6B9}" srcOrd="0" destOrd="0" presId="urn:microsoft.com/office/officeart/2005/8/layout/hierarchy1"/>
    <dgm:cxn modelId="{27082D7B-7C2C-4FEA-A7CE-F6FB1742C492}" type="presParOf" srcId="{64585E94-D16C-4560-8237-22D44870FB53}" destId="{6F019806-3178-4EDE-B485-D57410A95E94}" srcOrd="0" destOrd="0" presId="urn:microsoft.com/office/officeart/2005/8/layout/hierarchy1"/>
    <dgm:cxn modelId="{A427DCB8-642F-4ECD-8A08-6C9ACD50C85F}" type="presParOf" srcId="{6F019806-3178-4EDE-B485-D57410A95E94}" destId="{4548D2ED-BF0A-4B08-AA59-26DA876DA12D}" srcOrd="0" destOrd="0" presId="urn:microsoft.com/office/officeart/2005/8/layout/hierarchy1"/>
    <dgm:cxn modelId="{14BE86D4-C187-41BF-98D1-F1CB4F68FD8D}" type="presParOf" srcId="{4548D2ED-BF0A-4B08-AA59-26DA876DA12D}" destId="{6ADB472F-458D-4EEE-B03A-C858823877E9}" srcOrd="0" destOrd="0" presId="urn:microsoft.com/office/officeart/2005/8/layout/hierarchy1"/>
    <dgm:cxn modelId="{B2CBA493-C103-4232-A1A8-AA384646337F}" type="presParOf" srcId="{4548D2ED-BF0A-4B08-AA59-26DA876DA12D}" destId="{3B25E50C-9B58-406E-9B94-316B1B2111E5}" srcOrd="1" destOrd="0" presId="urn:microsoft.com/office/officeart/2005/8/layout/hierarchy1"/>
    <dgm:cxn modelId="{26186AF0-B3E2-4323-821C-985F77FE5CCF}" type="presParOf" srcId="{6F019806-3178-4EDE-B485-D57410A95E94}" destId="{92AA412F-E39A-4C80-A0B0-62ADE41E16EB}" srcOrd="1" destOrd="0" presId="urn:microsoft.com/office/officeart/2005/8/layout/hierarchy1"/>
    <dgm:cxn modelId="{6EC64CBF-EC62-4414-A795-F726476E8A13}" type="presParOf" srcId="{64585E94-D16C-4560-8237-22D44870FB53}" destId="{D61CF798-90A0-4963-8D4B-C5A953F7ADFB}" srcOrd="1" destOrd="0" presId="urn:microsoft.com/office/officeart/2005/8/layout/hierarchy1"/>
    <dgm:cxn modelId="{1DC887E0-E8D8-4CE9-9DBE-B390E58CA310}" type="presParOf" srcId="{D61CF798-90A0-4963-8D4B-C5A953F7ADFB}" destId="{CDCC5A34-7002-41F6-8DE1-DDAD83E360E8}" srcOrd="0" destOrd="0" presId="urn:microsoft.com/office/officeart/2005/8/layout/hierarchy1"/>
    <dgm:cxn modelId="{C84106BD-B46B-4A4F-843C-FAC57316ADA3}" type="presParOf" srcId="{CDCC5A34-7002-41F6-8DE1-DDAD83E360E8}" destId="{5E2CEE38-A487-4C56-8536-F9906BDD8B2B}" srcOrd="0" destOrd="0" presId="urn:microsoft.com/office/officeart/2005/8/layout/hierarchy1"/>
    <dgm:cxn modelId="{0533A11B-EAB4-4B33-AD87-7677FD277D12}" type="presParOf" srcId="{CDCC5A34-7002-41F6-8DE1-DDAD83E360E8}" destId="{F158E74F-FE91-4F29-BCFA-D2EE5D08E6B9}" srcOrd="1" destOrd="0" presId="urn:microsoft.com/office/officeart/2005/8/layout/hierarchy1"/>
    <dgm:cxn modelId="{AF635932-306E-435F-9C1D-FB1CC9F859FE}" type="presParOf" srcId="{D61CF798-90A0-4963-8D4B-C5A953F7ADFB}" destId="{43F7784D-F0B5-4906-A960-B11552961491}" srcOrd="1" destOrd="0" presId="urn:microsoft.com/office/officeart/2005/8/layout/hierarchy1"/>
    <dgm:cxn modelId="{AA2358A7-9869-45C2-B6A8-FC9BED4DC558}" type="presParOf" srcId="{64585E94-D16C-4560-8237-22D44870FB53}" destId="{A57ABF0A-35DB-4F4D-9368-E63AEAFACCFF}" srcOrd="2" destOrd="0" presId="urn:microsoft.com/office/officeart/2005/8/layout/hierarchy1"/>
    <dgm:cxn modelId="{6E7BA1CC-FD93-479F-AE20-7E5A440DFCA6}" type="presParOf" srcId="{A57ABF0A-35DB-4F4D-9368-E63AEAFACCFF}" destId="{2BE07312-9742-4836-B6C5-996D5C162232}" srcOrd="0" destOrd="0" presId="urn:microsoft.com/office/officeart/2005/8/layout/hierarchy1"/>
    <dgm:cxn modelId="{A819F0DD-5B61-42C7-A5DB-207D805B63AF}" type="presParOf" srcId="{2BE07312-9742-4836-B6C5-996D5C162232}" destId="{C0F57943-664E-4EFB-ACEF-2717C3C7B005}" srcOrd="0" destOrd="0" presId="urn:microsoft.com/office/officeart/2005/8/layout/hierarchy1"/>
    <dgm:cxn modelId="{FC8A1B23-D05F-416B-B853-66BCB19E62F6}" type="presParOf" srcId="{2BE07312-9742-4836-B6C5-996D5C162232}" destId="{FA9A99E1-790E-4016-B515-3E5A1B2E157F}" srcOrd="1" destOrd="0" presId="urn:microsoft.com/office/officeart/2005/8/layout/hierarchy1"/>
    <dgm:cxn modelId="{E9371476-AA03-4BEA-928C-998E423FCD2E}" type="presParOf" srcId="{A57ABF0A-35DB-4F4D-9368-E63AEAFACCFF}" destId="{EA95F852-F824-45E4-9706-F3AE5A196A13}" srcOrd="1" destOrd="0" presId="urn:microsoft.com/office/officeart/2005/8/layout/hierarchy1"/>
    <dgm:cxn modelId="{C10F9D42-55D7-4E49-8491-BFCF8DE5E19C}" type="presParOf" srcId="{64585E94-D16C-4560-8237-22D44870FB53}" destId="{31BD3A73-8AEF-4E48-B590-99F2F29EAC9C}" srcOrd="3" destOrd="0" presId="urn:microsoft.com/office/officeart/2005/8/layout/hierarchy1"/>
    <dgm:cxn modelId="{14BDDEB5-0ACB-4741-B1A1-26748DD67215}" type="presParOf" srcId="{31BD3A73-8AEF-4E48-B590-99F2F29EAC9C}" destId="{6231E90B-BC32-4D9C-8955-BE5C35E9F1B6}" srcOrd="0" destOrd="0" presId="urn:microsoft.com/office/officeart/2005/8/layout/hierarchy1"/>
    <dgm:cxn modelId="{5A066F1E-BB6D-46F1-9D24-A24202DA0C72}" type="presParOf" srcId="{6231E90B-BC32-4D9C-8955-BE5C35E9F1B6}" destId="{3F0F74FC-E163-461C-BB44-43EBA01AA935}" srcOrd="0" destOrd="0" presId="urn:microsoft.com/office/officeart/2005/8/layout/hierarchy1"/>
    <dgm:cxn modelId="{D9A92EF9-D7E4-45C5-8E68-AE080FE7C5EB}" type="presParOf" srcId="{6231E90B-BC32-4D9C-8955-BE5C35E9F1B6}" destId="{9B769BB1-0EB5-4A75-BBA0-7FB8F7DEE57F}" srcOrd="1" destOrd="0" presId="urn:microsoft.com/office/officeart/2005/8/layout/hierarchy1"/>
    <dgm:cxn modelId="{5965F06B-D0AB-4763-B7F6-1BC64F98F4D4}" type="presParOf" srcId="{31BD3A73-8AEF-4E48-B590-99F2F29EAC9C}" destId="{16DC99B1-C2D6-4AFA-B1AC-291F6260250B}" srcOrd="1" destOrd="0" presId="urn:microsoft.com/office/officeart/2005/8/layout/hierarchy1"/>
    <dgm:cxn modelId="{0137919E-62B6-4E59-A7DB-5C8CBFD030AD}" type="presParOf" srcId="{64585E94-D16C-4560-8237-22D44870FB53}" destId="{FE95BF90-2E9D-408A-A94B-EDEC294B97AA}" srcOrd="4" destOrd="0" presId="urn:microsoft.com/office/officeart/2005/8/layout/hierarchy1"/>
    <dgm:cxn modelId="{C2D5CE62-D1F4-45B1-9336-0FF0E6DA6B8C}" type="presParOf" srcId="{FE95BF90-2E9D-408A-A94B-EDEC294B97AA}" destId="{7FD12712-CF1B-4419-BF51-4D9ACCF8CA79}" srcOrd="0" destOrd="0" presId="urn:microsoft.com/office/officeart/2005/8/layout/hierarchy1"/>
    <dgm:cxn modelId="{A419941C-CC28-427D-A388-1D69BB65C638}" type="presParOf" srcId="{7FD12712-CF1B-4419-BF51-4D9ACCF8CA79}" destId="{A07CB4A6-EC22-4B0E-ACF1-42BD848CAC34}" srcOrd="0" destOrd="0" presId="urn:microsoft.com/office/officeart/2005/8/layout/hierarchy1"/>
    <dgm:cxn modelId="{1998A520-58CA-46CB-999B-86B633A682BA}" type="presParOf" srcId="{7FD12712-CF1B-4419-BF51-4D9ACCF8CA79}" destId="{FD92F4D9-5A45-4215-A04C-DE7E63E9C249}" srcOrd="1" destOrd="0" presId="urn:microsoft.com/office/officeart/2005/8/layout/hierarchy1"/>
    <dgm:cxn modelId="{D4B6E0D6-6491-4FB7-A5E1-0B51D0D10A21}" type="presParOf" srcId="{FE95BF90-2E9D-408A-A94B-EDEC294B97AA}" destId="{7D4B931E-98DB-4B03-A611-59F96393EB1F}"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10E3F9-D680-4955-BB39-58AE57268440}"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CA"/>
        </a:p>
      </dgm:t>
    </dgm:pt>
    <dgm:pt modelId="{D48D0605-E75F-40DD-96A1-1B4A227ECAB9}">
      <dgm:prSet phldrT="[Text]"/>
      <dgm:spPr/>
      <dgm:t>
        <a:bodyPr/>
        <a:lstStyle/>
        <a:p>
          <a:r>
            <a:rPr lang="en-CA" dirty="0"/>
            <a:t>Project Requirements</a:t>
          </a:r>
        </a:p>
      </dgm:t>
    </dgm:pt>
    <dgm:pt modelId="{E9E0AE8F-984E-426D-AC1C-69E598FADDF2}" type="parTrans" cxnId="{10807270-1076-492B-985A-64769EAD9189}">
      <dgm:prSet/>
      <dgm:spPr/>
      <dgm:t>
        <a:bodyPr/>
        <a:lstStyle/>
        <a:p>
          <a:endParaRPr lang="en-CA"/>
        </a:p>
      </dgm:t>
    </dgm:pt>
    <dgm:pt modelId="{82FDC4E5-8274-4F45-9ACC-0556071FD957}" type="sibTrans" cxnId="{10807270-1076-492B-985A-64769EAD9189}">
      <dgm:prSet/>
      <dgm:spPr/>
      <dgm:t>
        <a:bodyPr/>
        <a:lstStyle/>
        <a:p>
          <a:endParaRPr lang="en-CA"/>
        </a:p>
      </dgm:t>
    </dgm:pt>
    <dgm:pt modelId="{096BCEFC-878B-4FC3-A80F-1F7E3AF3423B}">
      <dgm:prSet phldrT="[Text]"/>
      <dgm:spPr/>
      <dgm:t>
        <a:bodyPr/>
        <a:lstStyle/>
        <a:p>
          <a:r>
            <a:rPr lang="en-CA" dirty="0"/>
            <a:t>Transfer of Knowledge</a:t>
          </a:r>
        </a:p>
      </dgm:t>
    </dgm:pt>
    <dgm:pt modelId="{DD92AFF2-4D74-4D4F-BB3D-7F3A816703DF}" type="parTrans" cxnId="{2B939071-F68B-4EBC-AADF-7164DD1A9009}">
      <dgm:prSet/>
      <dgm:spPr/>
      <dgm:t>
        <a:bodyPr/>
        <a:lstStyle/>
        <a:p>
          <a:endParaRPr lang="en-CA"/>
        </a:p>
      </dgm:t>
    </dgm:pt>
    <dgm:pt modelId="{4A9B28A9-7B80-4D1E-AB54-EEC6FFF3E09D}" type="sibTrans" cxnId="{2B939071-F68B-4EBC-AADF-7164DD1A9009}">
      <dgm:prSet/>
      <dgm:spPr/>
      <dgm:t>
        <a:bodyPr/>
        <a:lstStyle/>
        <a:p>
          <a:endParaRPr lang="en-CA"/>
        </a:p>
      </dgm:t>
    </dgm:pt>
    <dgm:pt modelId="{189EC66A-A76B-43E1-8558-E731D87F1A1D}">
      <dgm:prSet phldrT="[Text]"/>
      <dgm:spPr/>
      <dgm:t>
        <a:bodyPr/>
        <a:lstStyle/>
        <a:p>
          <a:r>
            <a:rPr lang="en-CA" dirty="0"/>
            <a:t>Maintainability</a:t>
          </a:r>
        </a:p>
      </dgm:t>
    </dgm:pt>
    <dgm:pt modelId="{DD2E6A23-F9A4-4EDD-9D18-63CBC690523C}" type="parTrans" cxnId="{9EE7F6F0-5E12-4258-ACFF-9B48EB657273}">
      <dgm:prSet/>
      <dgm:spPr/>
      <dgm:t>
        <a:bodyPr/>
        <a:lstStyle/>
        <a:p>
          <a:endParaRPr lang="en-CA"/>
        </a:p>
      </dgm:t>
    </dgm:pt>
    <dgm:pt modelId="{692E8191-C07E-4E59-8757-66F84E68B9B0}" type="sibTrans" cxnId="{9EE7F6F0-5E12-4258-ACFF-9B48EB657273}">
      <dgm:prSet/>
      <dgm:spPr/>
      <dgm:t>
        <a:bodyPr/>
        <a:lstStyle/>
        <a:p>
          <a:endParaRPr lang="en-CA"/>
        </a:p>
      </dgm:t>
    </dgm:pt>
    <dgm:pt modelId="{0791730F-6A70-461E-A553-412FA6150A1B}">
      <dgm:prSet phldrT="[Text]"/>
      <dgm:spPr/>
      <dgm:t>
        <a:bodyPr/>
        <a:lstStyle/>
        <a:p>
          <a:r>
            <a:rPr lang="en-CA" dirty="0"/>
            <a:t>Scientific Requirements</a:t>
          </a:r>
        </a:p>
      </dgm:t>
    </dgm:pt>
    <dgm:pt modelId="{CC2E19E9-BFCF-4A58-8374-343F309D6E49}" type="parTrans" cxnId="{521309F9-0B9B-426C-87E0-822FADA8FA52}">
      <dgm:prSet/>
      <dgm:spPr/>
      <dgm:t>
        <a:bodyPr/>
        <a:lstStyle/>
        <a:p>
          <a:endParaRPr lang="en-CA"/>
        </a:p>
      </dgm:t>
    </dgm:pt>
    <dgm:pt modelId="{CF07F323-AEC3-4021-ACF7-09CBA64C1FFA}" type="sibTrans" cxnId="{521309F9-0B9B-426C-87E0-822FADA8FA52}">
      <dgm:prSet/>
      <dgm:spPr/>
      <dgm:t>
        <a:bodyPr/>
        <a:lstStyle/>
        <a:p>
          <a:endParaRPr lang="en-CA"/>
        </a:p>
      </dgm:t>
    </dgm:pt>
    <dgm:pt modelId="{94FF8254-C044-4D89-9666-219D8945C782}">
      <dgm:prSet phldrT="[Text]"/>
      <dgm:spPr/>
      <dgm:t>
        <a:bodyPr/>
        <a:lstStyle/>
        <a:p>
          <a:r>
            <a:rPr lang="en-CA" dirty="0"/>
            <a:t>Repeatability</a:t>
          </a:r>
        </a:p>
      </dgm:t>
    </dgm:pt>
    <dgm:pt modelId="{9E4E60B2-73BA-4F08-9231-A8A7749C4AD8}" type="parTrans" cxnId="{ECDD5199-4B58-4974-9D02-412278897B67}">
      <dgm:prSet/>
      <dgm:spPr/>
      <dgm:t>
        <a:bodyPr/>
        <a:lstStyle/>
        <a:p>
          <a:endParaRPr lang="en-CA"/>
        </a:p>
      </dgm:t>
    </dgm:pt>
    <dgm:pt modelId="{054F57FF-B64A-4606-8DBA-82FE2833EF79}" type="sibTrans" cxnId="{ECDD5199-4B58-4974-9D02-412278897B67}">
      <dgm:prSet/>
      <dgm:spPr/>
      <dgm:t>
        <a:bodyPr/>
        <a:lstStyle/>
        <a:p>
          <a:endParaRPr lang="en-CA"/>
        </a:p>
      </dgm:t>
    </dgm:pt>
    <dgm:pt modelId="{10E7D318-D98E-4148-8B23-95406DD7E96A}">
      <dgm:prSet phldrT="[Text]"/>
      <dgm:spPr/>
      <dgm:t>
        <a:bodyPr/>
        <a:lstStyle/>
        <a:p>
          <a:r>
            <a:rPr lang="en-CA" dirty="0"/>
            <a:t>Consistency</a:t>
          </a:r>
        </a:p>
      </dgm:t>
    </dgm:pt>
    <dgm:pt modelId="{57600586-CA3C-4A29-A8AC-EF2F8CBEEB4C}" type="parTrans" cxnId="{15A639D8-5E48-40A0-A843-85A5D2E02EFA}">
      <dgm:prSet/>
      <dgm:spPr/>
      <dgm:t>
        <a:bodyPr/>
        <a:lstStyle/>
        <a:p>
          <a:endParaRPr lang="en-CA"/>
        </a:p>
      </dgm:t>
    </dgm:pt>
    <dgm:pt modelId="{55B93C6E-F89B-4EF1-8DAA-FD3AB62733E5}" type="sibTrans" cxnId="{15A639D8-5E48-40A0-A843-85A5D2E02EFA}">
      <dgm:prSet/>
      <dgm:spPr/>
      <dgm:t>
        <a:bodyPr/>
        <a:lstStyle/>
        <a:p>
          <a:endParaRPr lang="en-CA"/>
        </a:p>
      </dgm:t>
    </dgm:pt>
    <dgm:pt modelId="{45AB2715-CB30-4DAB-B130-04BB20732F82}">
      <dgm:prSet phldrT="[Text]"/>
      <dgm:spPr/>
      <dgm:t>
        <a:bodyPr/>
        <a:lstStyle/>
        <a:p>
          <a:r>
            <a:rPr lang="en-CA" dirty="0"/>
            <a:t>Technical Requirements</a:t>
          </a:r>
        </a:p>
      </dgm:t>
    </dgm:pt>
    <dgm:pt modelId="{0D98B2F6-39BA-452B-8706-E7C2701F4034}" type="parTrans" cxnId="{23144071-3559-4CF9-A262-867C6A18986E}">
      <dgm:prSet/>
      <dgm:spPr/>
      <dgm:t>
        <a:bodyPr/>
        <a:lstStyle/>
        <a:p>
          <a:endParaRPr lang="en-CA"/>
        </a:p>
      </dgm:t>
    </dgm:pt>
    <dgm:pt modelId="{BA9EC19A-835B-4F30-8225-0478F835DF95}" type="sibTrans" cxnId="{23144071-3559-4CF9-A262-867C6A18986E}">
      <dgm:prSet/>
      <dgm:spPr/>
      <dgm:t>
        <a:bodyPr/>
        <a:lstStyle/>
        <a:p>
          <a:endParaRPr lang="en-CA"/>
        </a:p>
      </dgm:t>
    </dgm:pt>
    <dgm:pt modelId="{5A5B2287-C307-4BD8-B2EF-3844E92353F7}">
      <dgm:prSet phldrT="[Text]"/>
      <dgm:spPr/>
      <dgm:t>
        <a:bodyPr/>
        <a:lstStyle/>
        <a:p>
          <a:r>
            <a:rPr lang="en-CA" dirty="0"/>
            <a:t>Ease of use</a:t>
          </a:r>
        </a:p>
      </dgm:t>
    </dgm:pt>
    <dgm:pt modelId="{16B85346-5A0D-4A8D-8DD1-B97CCFF0734D}" type="parTrans" cxnId="{0CA2ED1F-0647-4850-916C-E79040AA9605}">
      <dgm:prSet/>
      <dgm:spPr/>
      <dgm:t>
        <a:bodyPr/>
        <a:lstStyle/>
        <a:p>
          <a:endParaRPr lang="en-CA"/>
        </a:p>
      </dgm:t>
    </dgm:pt>
    <dgm:pt modelId="{D3B7B3BC-3B0F-40AC-8EB3-0103F67D2056}" type="sibTrans" cxnId="{0CA2ED1F-0647-4850-916C-E79040AA9605}">
      <dgm:prSet/>
      <dgm:spPr/>
      <dgm:t>
        <a:bodyPr/>
        <a:lstStyle/>
        <a:p>
          <a:endParaRPr lang="en-CA"/>
        </a:p>
      </dgm:t>
    </dgm:pt>
    <dgm:pt modelId="{2A77D96F-1A94-4255-B511-DC338592374E}">
      <dgm:prSet phldrT="[Text]"/>
      <dgm:spPr/>
      <dgm:t>
        <a:bodyPr/>
        <a:lstStyle/>
        <a:p>
          <a:r>
            <a:rPr lang="en-CA" dirty="0"/>
            <a:t>Comparability</a:t>
          </a:r>
        </a:p>
      </dgm:t>
    </dgm:pt>
    <dgm:pt modelId="{A9C8807B-5D95-461C-B8A6-8FA341A29E47}" type="parTrans" cxnId="{1F323EA1-E41E-4BEC-B210-2041F8CFEEB0}">
      <dgm:prSet/>
      <dgm:spPr/>
      <dgm:t>
        <a:bodyPr/>
        <a:lstStyle/>
        <a:p>
          <a:endParaRPr lang="en-CA"/>
        </a:p>
      </dgm:t>
    </dgm:pt>
    <dgm:pt modelId="{46140514-7B4A-4D17-A4FC-34EEDA714C3C}" type="sibTrans" cxnId="{1F323EA1-E41E-4BEC-B210-2041F8CFEEB0}">
      <dgm:prSet/>
      <dgm:spPr/>
      <dgm:t>
        <a:bodyPr/>
        <a:lstStyle/>
        <a:p>
          <a:endParaRPr lang="en-CA"/>
        </a:p>
      </dgm:t>
    </dgm:pt>
    <dgm:pt modelId="{C9FBC02B-EA50-475E-88F4-D341861791B1}">
      <dgm:prSet phldrT="[Text]"/>
      <dgm:spPr/>
      <dgm:t>
        <a:bodyPr/>
        <a:lstStyle/>
        <a:p>
          <a:r>
            <a:rPr lang="en-CA" dirty="0"/>
            <a:t>Documentation</a:t>
          </a:r>
        </a:p>
      </dgm:t>
    </dgm:pt>
    <dgm:pt modelId="{DC15FC63-26E2-4F78-B83B-A7FB737314E0}" type="parTrans" cxnId="{A21AD944-7AAE-4F84-9A89-5758CC1D1F1F}">
      <dgm:prSet/>
      <dgm:spPr/>
      <dgm:t>
        <a:bodyPr/>
        <a:lstStyle/>
        <a:p>
          <a:endParaRPr lang="en-CA"/>
        </a:p>
      </dgm:t>
    </dgm:pt>
    <dgm:pt modelId="{33595158-FB28-4E7B-AED2-09FDB8563579}" type="sibTrans" cxnId="{A21AD944-7AAE-4F84-9A89-5758CC1D1F1F}">
      <dgm:prSet/>
      <dgm:spPr/>
      <dgm:t>
        <a:bodyPr/>
        <a:lstStyle/>
        <a:p>
          <a:endParaRPr lang="en-CA"/>
        </a:p>
      </dgm:t>
    </dgm:pt>
    <dgm:pt modelId="{8678A92F-0BF2-4E64-92E8-8467B50DF576}">
      <dgm:prSet phldrT="[Text]"/>
      <dgm:spPr/>
      <dgm:t>
        <a:bodyPr/>
        <a:lstStyle/>
        <a:p>
          <a:r>
            <a:rPr lang="en-CA" dirty="0"/>
            <a:t>Ease of reporting</a:t>
          </a:r>
        </a:p>
      </dgm:t>
    </dgm:pt>
    <dgm:pt modelId="{CFCF5B64-7E3F-4EDE-A67F-C99F26C66CE2}" type="parTrans" cxnId="{01D2B543-7FBE-4FE2-BCE3-7876BFB0B424}">
      <dgm:prSet/>
      <dgm:spPr/>
      <dgm:t>
        <a:bodyPr/>
        <a:lstStyle/>
        <a:p>
          <a:endParaRPr lang="en-CA"/>
        </a:p>
      </dgm:t>
    </dgm:pt>
    <dgm:pt modelId="{B8BF55F2-E427-44BC-BA94-522D7CEEECCD}" type="sibTrans" cxnId="{01D2B543-7FBE-4FE2-BCE3-7876BFB0B424}">
      <dgm:prSet/>
      <dgm:spPr/>
      <dgm:t>
        <a:bodyPr/>
        <a:lstStyle/>
        <a:p>
          <a:endParaRPr lang="en-CA"/>
        </a:p>
      </dgm:t>
    </dgm:pt>
    <dgm:pt modelId="{840ADD99-6E5C-4004-96AB-5D6AAA0B80ED}">
      <dgm:prSet phldrT="[Text]"/>
      <dgm:spPr/>
      <dgm:t>
        <a:bodyPr/>
        <a:lstStyle/>
        <a:p>
          <a:r>
            <a:rPr lang="en-CA" dirty="0"/>
            <a:t>Low implementation overhead</a:t>
          </a:r>
        </a:p>
      </dgm:t>
    </dgm:pt>
    <dgm:pt modelId="{1FBB96AA-A492-4FF3-8C79-0BB99A1F1D24}" type="parTrans" cxnId="{7949566F-1188-4C00-9428-F8BFC3ABF228}">
      <dgm:prSet/>
      <dgm:spPr/>
      <dgm:t>
        <a:bodyPr/>
        <a:lstStyle/>
        <a:p>
          <a:endParaRPr lang="en-CA"/>
        </a:p>
      </dgm:t>
    </dgm:pt>
    <dgm:pt modelId="{C81AEDCC-3ED5-435A-BC41-9C3C315FBD87}" type="sibTrans" cxnId="{7949566F-1188-4C00-9428-F8BFC3ABF228}">
      <dgm:prSet/>
      <dgm:spPr/>
      <dgm:t>
        <a:bodyPr/>
        <a:lstStyle/>
        <a:p>
          <a:endParaRPr lang="en-CA"/>
        </a:p>
      </dgm:t>
    </dgm:pt>
    <dgm:pt modelId="{BA0C03FE-15C0-4363-AA12-BD1008C99BC3}">
      <dgm:prSet phldrT="[Text]"/>
      <dgm:spPr/>
      <dgm:t>
        <a:bodyPr/>
        <a:lstStyle/>
        <a:p>
          <a:r>
            <a:rPr lang="en-CA" dirty="0"/>
            <a:t>Multiple platforms</a:t>
          </a:r>
        </a:p>
      </dgm:t>
    </dgm:pt>
    <dgm:pt modelId="{9F4AF9D2-4B0E-45BD-AE71-3E54CF9EB126}" type="parTrans" cxnId="{87FC7D1A-B974-45DA-8135-8C09C67157DD}">
      <dgm:prSet/>
      <dgm:spPr/>
      <dgm:t>
        <a:bodyPr/>
        <a:lstStyle/>
        <a:p>
          <a:endParaRPr lang="en-CA"/>
        </a:p>
      </dgm:t>
    </dgm:pt>
    <dgm:pt modelId="{7B0CC06D-B68F-4AB8-AEA3-68F068547B85}" type="sibTrans" cxnId="{87FC7D1A-B974-45DA-8135-8C09C67157DD}">
      <dgm:prSet/>
      <dgm:spPr/>
      <dgm:t>
        <a:bodyPr/>
        <a:lstStyle/>
        <a:p>
          <a:endParaRPr lang="en-CA"/>
        </a:p>
      </dgm:t>
    </dgm:pt>
    <dgm:pt modelId="{6E3F9304-85E6-4067-9FA4-13EB88CBB97F}">
      <dgm:prSet phldrT="[Text]"/>
      <dgm:spPr/>
      <dgm:t>
        <a:bodyPr/>
        <a:lstStyle/>
        <a:p>
          <a:r>
            <a:rPr lang="en-CA" dirty="0"/>
            <a:t>Multiple models</a:t>
          </a:r>
        </a:p>
      </dgm:t>
    </dgm:pt>
    <dgm:pt modelId="{655FF92F-9EF1-4222-86DB-12AA1F728988}" type="parTrans" cxnId="{FB4F5F8F-3301-4B6C-AA6A-A317760F0BA4}">
      <dgm:prSet/>
      <dgm:spPr/>
      <dgm:t>
        <a:bodyPr/>
        <a:lstStyle/>
        <a:p>
          <a:endParaRPr lang="en-CA"/>
        </a:p>
      </dgm:t>
    </dgm:pt>
    <dgm:pt modelId="{53D35777-F7CE-4B20-BB64-9970C9EC196F}" type="sibTrans" cxnId="{FB4F5F8F-3301-4B6C-AA6A-A317760F0BA4}">
      <dgm:prSet/>
      <dgm:spPr/>
      <dgm:t>
        <a:bodyPr/>
        <a:lstStyle/>
        <a:p>
          <a:endParaRPr lang="en-CA"/>
        </a:p>
      </dgm:t>
    </dgm:pt>
    <dgm:pt modelId="{AE6F1F5E-272A-4DE0-B0D6-DB5F60D06EBE}">
      <dgm:prSet phldrT="[Text]"/>
      <dgm:spPr/>
      <dgm:t>
        <a:bodyPr/>
        <a:lstStyle/>
        <a:p>
          <a:r>
            <a:rPr lang="en-CA" dirty="0"/>
            <a:t>Interpretability</a:t>
          </a:r>
        </a:p>
      </dgm:t>
    </dgm:pt>
    <dgm:pt modelId="{2C31EB7E-731A-413A-86AE-CDD205AF229E}" type="parTrans" cxnId="{2137A086-3AF1-4AF6-96ED-80E38A4DF2DB}">
      <dgm:prSet/>
      <dgm:spPr/>
      <dgm:t>
        <a:bodyPr/>
        <a:lstStyle/>
        <a:p>
          <a:endParaRPr lang="en-CA"/>
        </a:p>
      </dgm:t>
    </dgm:pt>
    <dgm:pt modelId="{B42AB0E5-CA1F-4C58-9C5B-7E23C32BA9DE}" type="sibTrans" cxnId="{2137A086-3AF1-4AF6-96ED-80E38A4DF2DB}">
      <dgm:prSet/>
      <dgm:spPr/>
      <dgm:t>
        <a:bodyPr/>
        <a:lstStyle/>
        <a:p>
          <a:endParaRPr lang="en-CA"/>
        </a:p>
      </dgm:t>
    </dgm:pt>
    <dgm:pt modelId="{9D64753E-CA6E-4D4B-9E4D-35F1C09D83C7}">
      <dgm:prSet phldrT="[Text]"/>
      <dgm:spPr/>
      <dgm:t>
        <a:bodyPr/>
        <a:lstStyle/>
        <a:p>
          <a:r>
            <a:rPr lang="en-CA" dirty="0"/>
            <a:t>Model reporting</a:t>
          </a:r>
        </a:p>
      </dgm:t>
    </dgm:pt>
    <dgm:pt modelId="{E569B86C-C5D9-4982-909E-C6571E4DCDA3}" type="parTrans" cxnId="{A5331682-44F1-46F2-976D-CEA7AC9F5EBD}">
      <dgm:prSet/>
      <dgm:spPr/>
      <dgm:t>
        <a:bodyPr/>
        <a:lstStyle/>
        <a:p>
          <a:endParaRPr lang="en-CA"/>
        </a:p>
      </dgm:t>
    </dgm:pt>
    <dgm:pt modelId="{598EAA55-9C05-4701-8445-4515451A2877}" type="sibTrans" cxnId="{A5331682-44F1-46F2-976D-CEA7AC9F5EBD}">
      <dgm:prSet/>
      <dgm:spPr/>
      <dgm:t>
        <a:bodyPr/>
        <a:lstStyle/>
        <a:p>
          <a:endParaRPr lang="en-CA"/>
        </a:p>
      </dgm:t>
    </dgm:pt>
    <dgm:pt modelId="{38B93FF9-6E17-46B4-B3ED-2202DB38C5AF}">
      <dgm:prSet phldrT="[Text]"/>
      <dgm:spPr/>
      <dgm:t>
        <a:bodyPr/>
        <a:lstStyle/>
        <a:p>
          <a:r>
            <a:rPr lang="en-CA" dirty="0"/>
            <a:t>Model comparison</a:t>
          </a:r>
        </a:p>
      </dgm:t>
    </dgm:pt>
    <dgm:pt modelId="{1B19699A-B700-4C9E-B4E4-CE1B261608C7}" type="parTrans" cxnId="{FA6A544E-3787-425E-B7CA-B57A10379051}">
      <dgm:prSet/>
      <dgm:spPr/>
      <dgm:t>
        <a:bodyPr/>
        <a:lstStyle/>
        <a:p>
          <a:endParaRPr lang="en-CA"/>
        </a:p>
      </dgm:t>
    </dgm:pt>
    <dgm:pt modelId="{A2CC5F34-6DA4-412A-BC7C-1CD5097C4C4C}" type="sibTrans" cxnId="{FA6A544E-3787-425E-B7CA-B57A10379051}">
      <dgm:prSet/>
      <dgm:spPr/>
      <dgm:t>
        <a:bodyPr/>
        <a:lstStyle/>
        <a:p>
          <a:endParaRPr lang="en-CA"/>
        </a:p>
      </dgm:t>
    </dgm:pt>
    <dgm:pt modelId="{B75C2126-72B5-45C9-ADFD-30184DE176F7}" type="pres">
      <dgm:prSet presAssocID="{D610E3F9-D680-4955-BB39-58AE57268440}" presName="Name0" presStyleCnt="0">
        <dgm:presLayoutVars>
          <dgm:dir/>
          <dgm:animLvl val="lvl"/>
          <dgm:resizeHandles val="exact"/>
        </dgm:presLayoutVars>
      </dgm:prSet>
      <dgm:spPr/>
    </dgm:pt>
    <dgm:pt modelId="{9097B41A-5B04-4E71-8D37-B961D3EF6475}" type="pres">
      <dgm:prSet presAssocID="{D48D0605-E75F-40DD-96A1-1B4A227ECAB9}" presName="composite" presStyleCnt="0"/>
      <dgm:spPr/>
    </dgm:pt>
    <dgm:pt modelId="{462C643C-EE99-4744-9420-8ED84CA6EFA6}" type="pres">
      <dgm:prSet presAssocID="{D48D0605-E75F-40DD-96A1-1B4A227ECAB9}" presName="parTx" presStyleLbl="alignNode1" presStyleIdx="0" presStyleCnt="3">
        <dgm:presLayoutVars>
          <dgm:chMax val="0"/>
          <dgm:chPref val="0"/>
          <dgm:bulletEnabled val="1"/>
        </dgm:presLayoutVars>
      </dgm:prSet>
      <dgm:spPr/>
    </dgm:pt>
    <dgm:pt modelId="{355C5B77-467E-4196-A2AE-F0E8B14B5A7C}" type="pres">
      <dgm:prSet presAssocID="{D48D0605-E75F-40DD-96A1-1B4A227ECAB9}" presName="desTx" presStyleLbl="alignAccFollowNode1" presStyleIdx="0" presStyleCnt="3">
        <dgm:presLayoutVars>
          <dgm:bulletEnabled val="1"/>
        </dgm:presLayoutVars>
      </dgm:prSet>
      <dgm:spPr/>
    </dgm:pt>
    <dgm:pt modelId="{3A6A4F5B-6A90-4EB5-A6EE-E3BC718A356A}" type="pres">
      <dgm:prSet presAssocID="{82FDC4E5-8274-4F45-9ACC-0556071FD957}" presName="space" presStyleCnt="0"/>
      <dgm:spPr/>
    </dgm:pt>
    <dgm:pt modelId="{DE76F72B-95C5-49C8-95DE-816BD8B2F66B}" type="pres">
      <dgm:prSet presAssocID="{0791730F-6A70-461E-A553-412FA6150A1B}" presName="composite" presStyleCnt="0"/>
      <dgm:spPr/>
    </dgm:pt>
    <dgm:pt modelId="{60255EB0-7235-454A-9791-64478EF2AF49}" type="pres">
      <dgm:prSet presAssocID="{0791730F-6A70-461E-A553-412FA6150A1B}" presName="parTx" presStyleLbl="alignNode1" presStyleIdx="1" presStyleCnt="3">
        <dgm:presLayoutVars>
          <dgm:chMax val="0"/>
          <dgm:chPref val="0"/>
          <dgm:bulletEnabled val="1"/>
        </dgm:presLayoutVars>
      </dgm:prSet>
      <dgm:spPr/>
    </dgm:pt>
    <dgm:pt modelId="{E3DA76C6-B1DF-4D22-9E0D-4CEE8E3259E4}" type="pres">
      <dgm:prSet presAssocID="{0791730F-6A70-461E-A553-412FA6150A1B}" presName="desTx" presStyleLbl="alignAccFollowNode1" presStyleIdx="1" presStyleCnt="3">
        <dgm:presLayoutVars>
          <dgm:bulletEnabled val="1"/>
        </dgm:presLayoutVars>
      </dgm:prSet>
      <dgm:spPr/>
    </dgm:pt>
    <dgm:pt modelId="{91660B1D-1005-4532-8DAD-85E243E30639}" type="pres">
      <dgm:prSet presAssocID="{CF07F323-AEC3-4021-ACF7-09CBA64C1FFA}" presName="space" presStyleCnt="0"/>
      <dgm:spPr/>
    </dgm:pt>
    <dgm:pt modelId="{F59C9587-B0A5-4526-96AF-EDA0B78EC3E7}" type="pres">
      <dgm:prSet presAssocID="{45AB2715-CB30-4DAB-B130-04BB20732F82}" presName="composite" presStyleCnt="0"/>
      <dgm:spPr/>
    </dgm:pt>
    <dgm:pt modelId="{0D26903A-3E92-4ADD-82A8-EE2F346CDF08}" type="pres">
      <dgm:prSet presAssocID="{45AB2715-CB30-4DAB-B130-04BB20732F82}" presName="parTx" presStyleLbl="alignNode1" presStyleIdx="2" presStyleCnt="3">
        <dgm:presLayoutVars>
          <dgm:chMax val="0"/>
          <dgm:chPref val="0"/>
          <dgm:bulletEnabled val="1"/>
        </dgm:presLayoutVars>
      </dgm:prSet>
      <dgm:spPr/>
    </dgm:pt>
    <dgm:pt modelId="{FF146CE0-63F0-497D-9C65-6ACD99E0050C}" type="pres">
      <dgm:prSet presAssocID="{45AB2715-CB30-4DAB-B130-04BB20732F82}" presName="desTx" presStyleLbl="alignAccFollowNode1" presStyleIdx="2" presStyleCnt="3">
        <dgm:presLayoutVars>
          <dgm:bulletEnabled val="1"/>
        </dgm:presLayoutVars>
      </dgm:prSet>
      <dgm:spPr/>
    </dgm:pt>
  </dgm:ptLst>
  <dgm:cxnLst>
    <dgm:cxn modelId="{87FC7D1A-B974-45DA-8135-8C09C67157DD}" srcId="{45AB2715-CB30-4DAB-B130-04BB20732F82}" destId="{BA0C03FE-15C0-4363-AA12-BD1008C99BC3}" srcOrd="3" destOrd="0" parTransId="{9F4AF9D2-4B0E-45BD-AE71-3E54CF9EB126}" sibTransId="{7B0CC06D-B68F-4AB8-AEA3-68F068547B85}"/>
    <dgm:cxn modelId="{B2F8B41E-2D14-468F-B42A-AB4BC2DA1B89}" type="presOf" srcId="{10E7D318-D98E-4148-8B23-95406DD7E96A}" destId="{E3DA76C6-B1DF-4D22-9E0D-4CEE8E3259E4}" srcOrd="0" destOrd="1" presId="urn:microsoft.com/office/officeart/2005/8/layout/hList1"/>
    <dgm:cxn modelId="{0CA2ED1F-0647-4850-916C-E79040AA9605}" srcId="{45AB2715-CB30-4DAB-B130-04BB20732F82}" destId="{5A5B2287-C307-4BD8-B2EF-3844E92353F7}" srcOrd="0" destOrd="0" parTransId="{16B85346-5A0D-4A8D-8DD1-B97CCFF0734D}" sibTransId="{D3B7B3BC-3B0F-40AC-8EB3-0103F67D2056}"/>
    <dgm:cxn modelId="{7C4B652E-F1F8-4222-9BBA-9BB02D55BA5B}" type="presOf" srcId="{9D64753E-CA6E-4D4B-9E4D-35F1C09D83C7}" destId="{FF146CE0-63F0-497D-9C65-6ACD99E0050C}" srcOrd="0" destOrd="6" presId="urn:microsoft.com/office/officeart/2005/8/layout/hList1"/>
    <dgm:cxn modelId="{2F632F5E-ED5A-4929-A1C5-DA7CA1AE7FA0}" type="presOf" srcId="{45AB2715-CB30-4DAB-B130-04BB20732F82}" destId="{0D26903A-3E92-4ADD-82A8-EE2F346CDF08}" srcOrd="0" destOrd="0" presId="urn:microsoft.com/office/officeart/2005/8/layout/hList1"/>
    <dgm:cxn modelId="{C001AF5E-B4C8-4AEF-BF87-04306D165D15}" type="presOf" srcId="{C9FBC02B-EA50-475E-88F4-D341861791B1}" destId="{E3DA76C6-B1DF-4D22-9E0D-4CEE8E3259E4}" srcOrd="0" destOrd="3" presId="urn:microsoft.com/office/officeart/2005/8/layout/hList1"/>
    <dgm:cxn modelId="{01D2B543-7FBE-4FE2-BCE3-7876BFB0B424}" srcId="{45AB2715-CB30-4DAB-B130-04BB20732F82}" destId="{8678A92F-0BF2-4E64-92E8-8467B50DF576}" srcOrd="1" destOrd="0" parTransId="{CFCF5B64-7E3F-4EDE-A67F-C99F26C66CE2}" sibTransId="{B8BF55F2-E427-44BC-BA94-522D7CEEECCD}"/>
    <dgm:cxn modelId="{A21AD944-7AAE-4F84-9A89-5758CC1D1F1F}" srcId="{0791730F-6A70-461E-A553-412FA6150A1B}" destId="{C9FBC02B-EA50-475E-88F4-D341861791B1}" srcOrd="3" destOrd="0" parTransId="{DC15FC63-26E2-4F78-B83B-A7FB737314E0}" sibTransId="{33595158-FB28-4E7B-AED2-09FDB8563579}"/>
    <dgm:cxn modelId="{D0C4FA4C-8DC2-4565-8312-949D08CDE574}" type="presOf" srcId="{BA0C03FE-15C0-4363-AA12-BD1008C99BC3}" destId="{FF146CE0-63F0-497D-9C65-6ACD99E0050C}" srcOrd="0" destOrd="3" presId="urn:microsoft.com/office/officeart/2005/8/layout/hList1"/>
    <dgm:cxn modelId="{FA6A544E-3787-425E-B7CA-B57A10379051}" srcId="{45AB2715-CB30-4DAB-B130-04BB20732F82}" destId="{38B93FF9-6E17-46B4-B3ED-2202DB38C5AF}" srcOrd="7" destOrd="0" parTransId="{1B19699A-B700-4C9E-B4E4-CE1B261608C7}" sibTransId="{A2CC5F34-6DA4-412A-BC7C-1CD5097C4C4C}"/>
    <dgm:cxn modelId="{7949566F-1188-4C00-9428-F8BFC3ABF228}" srcId="{45AB2715-CB30-4DAB-B130-04BB20732F82}" destId="{840ADD99-6E5C-4004-96AB-5D6AAA0B80ED}" srcOrd="2" destOrd="0" parTransId="{1FBB96AA-A492-4FF3-8C79-0BB99A1F1D24}" sibTransId="{C81AEDCC-3ED5-435A-BC41-9C3C315FBD87}"/>
    <dgm:cxn modelId="{C2B35C70-5E9F-4BBB-B84E-9E78933D11BD}" type="presOf" srcId="{AE6F1F5E-272A-4DE0-B0D6-DB5F60D06EBE}" destId="{FF146CE0-63F0-497D-9C65-6ACD99E0050C}" srcOrd="0" destOrd="5" presId="urn:microsoft.com/office/officeart/2005/8/layout/hList1"/>
    <dgm:cxn modelId="{10807270-1076-492B-985A-64769EAD9189}" srcId="{D610E3F9-D680-4955-BB39-58AE57268440}" destId="{D48D0605-E75F-40DD-96A1-1B4A227ECAB9}" srcOrd="0" destOrd="0" parTransId="{E9E0AE8F-984E-426D-AC1C-69E598FADDF2}" sibTransId="{82FDC4E5-8274-4F45-9ACC-0556071FD957}"/>
    <dgm:cxn modelId="{AA74E370-DEB3-4899-8D8E-73F793F34DEF}" type="presOf" srcId="{D610E3F9-D680-4955-BB39-58AE57268440}" destId="{B75C2126-72B5-45C9-ADFD-30184DE176F7}" srcOrd="0" destOrd="0" presId="urn:microsoft.com/office/officeart/2005/8/layout/hList1"/>
    <dgm:cxn modelId="{23144071-3559-4CF9-A262-867C6A18986E}" srcId="{D610E3F9-D680-4955-BB39-58AE57268440}" destId="{45AB2715-CB30-4DAB-B130-04BB20732F82}" srcOrd="2" destOrd="0" parTransId="{0D98B2F6-39BA-452B-8706-E7C2701F4034}" sibTransId="{BA9EC19A-835B-4F30-8225-0478F835DF95}"/>
    <dgm:cxn modelId="{2B939071-F68B-4EBC-AADF-7164DD1A9009}" srcId="{D48D0605-E75F-40DD-96A1-1B4A227ECAB9}" destId="{096BCEFC-878B-4FC3-A80F-1F7E3AF3423B}" srcOrd="0" destOrd="0" parTransId="{DD92AFF2-4D74-4D4F-BB3D-7F3A816703DF}" sibTransId="{4A9B28A9-7B80-4D1E-AB54-EEC6FFF3E09D}"/>
    <dgm:cxn modelId="{2ABB6E72-61FD-4448-8735-8FEC63353C16}" type="presOf" srcId="{94FF8254-C044-4D89-9666-219D8945C782}" destId="{E3DA76C6-B1DF-4D22-9E0D-4CEE8E3259E4}" srcOrd="0" destOrd="0" presId="urn:microsoft.com/office/officeart/2005/8/layout/hList1"/>
    <dgm:cxn modelId="{67F75474-80C2-4D3E-803F-E6E73FDFEF0C}" type="presOf" srcId="{840ADD99-6E5C-4004-96AB-5D6AAA0B80ED}" destId="{FF146CE0-63F0-497D-9C65-6ACD99E0050C}" srcOrd="0" destOrd="2" presId="urn:microsoft.com/office/officeart/2005/8/layout/hList1"/>
    <dgm:cxn modelId="{A5331682-44F1-46F2-976D-CEA7AC9F5EBD}" srcId="{45AB2715-CB30-4DAB-B130-04BB20732F82}" destId="{9D64753E-CA6E-4D4B-9E4D-35F1C09D83C7}" srcOrd="6" destOrd="0" parTransId="{E569B86C-C5D9-4982-909E-C6571E4DCDA3}" sibTransId="{598EAA55-9C05-4701-8445-4515451A2877}"/>
    <dgm:cxn modelId="{2137A086-3AF1-4AF6-96ED-80E38A4DF2DB}" srcId="{45AB2715-CB30-4DAB-B130-04BB20732F82}" destId="{AE6F1F5E-272A-4DE0-B0D6-DB5F60D06EBE}" srcOrd="5" destOrd="0" parTransId="{2C31EB7E-731A-413A-86AE-CDD205AF229E}" sibTransId="{B42AB0E5-CA1F-4C58-9C5B-7E23C32BA9DE}"/>
    <dgm:cxn modelId="{0DA97C87-8BB4-4C44-854F-FEAE026711CF}" type="presOf" srcId="{5A5B2287-C307-4BD8-B2EF-3844E92353F7}" destId="{FF146CE0-63F0-497D-9C65-6ACD99E0050C}" srcOrd="0" destOrd="0" presId="urn:microsoft.com/office/officeart/2005/8/layout/hList1"/>
    <dgm:cxn modelId="{FB4F5F8F-3301-4B6C-AA6A-A317760F0BA4}" srcId="{45AB2715-CB30-4DAB-B130-04BB20732F82}" destId="{6E3F9304-85E6-4067-9FA4-13EB88CBB97F}" srcOrd="4" destOrd="0" parTransId="{655FF92F-9EF1-4222-86DB-12AA1F728988}" sibTransId="{53D35777-F7CE-4B20-BB64-9970C9EC196F}"/>
    <dgm:cxn modelId="{ECDD5199-4B58-4974-9D02-412278897B67}" srcId="{0791730F-6A70-461E-A553-412FA6150A1B}" destId="{94FF8254-C044-4D89-9666-219D8945C782}" srcOrd="0" destOrd="0" parTransId="{9E4E60B2-73BA-4F08-9231-A8A7749C4AD8}" sibTransId="{054F57FF-B64A-4606-8DBA-82FE2833EF79}"/>
    <dgm:cxn modelId="{71D4C09E-E5B4-48BB-BF15-AF241DCB767C}" type="presOf" srcId="{38B93FF9-6E17-46B4-B3ED-2202DB38C5AF}" destId="{FF146CE0-63F0-497D-9C65-6ACD99E0050C}" srcOrd="0" destOrd="7" presId="urn:microsoft.com/office/officeart/2005/8/layout/hList1"/>
    <dgm:cxn modelId="{1F323EA1-E41E-4BEC-B210-2041F8CFEEB0}" srcId="{0791730F-6A70-461E-A553-412FA6150A1B}" destId="{2A77D96F-1A94-4255-B511-DC338592374E}" srcOrd="2" destOrd="0" parTransId="{A9C8807B-5D95-461C-B8A6-8FA341A29E47}" sibTransId="{46140514-7B4A-4D17-A4FC-34EEDA714C3C}"/>
    <dgm:cxn modelId="{497D42B3-33CB-4A56-A166-A0285E0C55E7}" type="presOf" srcId="{8678A92F-0BF2-4E64-92E8-8467B50DF576}" destId="{FF146CE0-63F0-497D-9C65-6ACD99E0050C}" srcOrd="0" destOrd="1" presId="urn:microsoft.com/office/officeart/2005/8/layout/hList1"/>
    <dgm:cxn modelId="{F9DD91BA-7685-4ACD-9CE5-7E77EED58340}" type="presOf" srcId="{096BCEFC-878B-4FC3-A80F-1F7E3AF3423B}" destId="{355C5B77-467E-4196-A2AE-F0E8B14B5A7C}" srcOrd="0" destOrd="0" presId="urn:microsoft.com/office/officeart/2005/8/layout/hList1"/>
    <dgm:cxn modelId="{245CA7C8-9ECC-42CD-BF8C-E56FFDC5DC90}" type="presOf" srcId="{189EC66A-A76B-43E1-8558-E731D87F1A1D}" destId="{355C5B77-467E-4196-A2AE-F0E8B14B5A7C}" srcOrd="0" destOrd="1" presId="urn:microsoft.com/office/officeart/2005/8/layout/hList1"/>
    <dgm:cxn modelId="{5EBCC9C9-E1CB-4C7E-88BA-977DDE8F0553}" type="presOf" srcId="{6E3F9304-85E6-4067-9FA4-13EB88CBB97F}" destId="{FF146CE0-63F0-497D-9C65-6ACD99E0050C}" srcOrd="0" destOrd="4" presId="urn:microsoft.com/office/officeart/2005/8/layout/hList1"/>
    <dgm:cxn modelId="{DB04CDC9-949D-4247-B564-53124B639B3D}" type="presOf" srcId="{D48D0605-E75F-40DD-96A1-1B4A227ECAB9}" destId="{462C643C-EE99-4744-9420-8ED84CA6EFA6}" srcOrd="0" destOrd="0" presId="urn:microsoft.com/office/officeart/2005/8/layout/hList1"/>
    <dgm:cxn modelId="{15A639D8-5E48-40A0-A843-85A5D2E02EFA}" srcId="{0791730F-6A70-461E-A553-412FA6150A1B}" destId="{10E7D318-D98E-4148-8B23-95406DD7E96A}" srcOrd="1" destOrd="0" parTransId="{57600586-CA3C-4A29-A8AC-EF2F8CBEEB4C}" sibTransId="{55B93C6E-F89B-4EF1-8DAA-FD3AB62733E5}"/>
    <dgm:cxn modelId="{100620E2-A531-4A1C-9C4A-10800DE183E1}" type="presOf" srcId="{2A77D96F-1A94-4255-B511-DC338592374E}" destId="{E3DA76C6-B1DF-4D22-9E0D-4CEE8E3259E4}" srcOrd="0" destOrd="2" presId="urn:microsoft.com/office/officeart/2005/8/layout/hList1"/>
    <dgm:cxn modelId="{CD432BEA-B3F8-437C-A901-4BD09F32340C}" type="presOf" srcId="{0791730F-6A70-461E-A553-412FA6150A1B}" destId="{60255EB0-7235-454A-9791-64478EF2AF49}" srcOrd="0" destOrd="0" presId="urn:microsoft.com/office/officeart/2005/8/layout/hList1"/>
    <dgm:cxn modelId="{9EE7F6F0-5E12-4258-ACFF-9B48EB657273}" srcId="{D48D0605-E75F-40DD-96A1-1B4A227ECAB9}" destId="{189EC66A-A76B-43E1-8558-E731D87F1A1D}" srcOrd="1" destOrd="0" parTransId="{DD2E6A23-F9A4-4EDD-9D18-63CBC690523C}" sibTransId="{692E8191-C07E-4E59-8757-66F84E68B9B0}"/>
    <dgm:cxn modelId="{521309F9-0B9B-426C-87E0-822FADA8FA52}" srcId="{D610E3F9-D680-4955-BB39-58AE57268440}" destId="{0791730F-6A70-461E-A553-412FA6150A1B}" srcOrd="1" destOrd="0" parTransId="{CC2E19E9-BFCF-4A58-8374-343F309D6E49}" sibTransId="{CF07F323-AEC3-4021-ACF7-09CBA64C1FFA}"/>
    <dgm:cxn modelId="{1C203EBB-51F3-4001-B910-7E5C8263F197}" type="presParOf" srcId="{B75C2126-72B5-45C9-ADFD-30184DE176F7}" destId="{9097B41A-5B04-4E71-8D37-B961D3EF6475}" srcOrd="0" destOrd="0" presId="urn:microsoft.com/office/officeart/2005/8/layout/hList1"/>
    <dgm:cxn modelId="{BB164AFA-320C-4389-8786-22B31AD7A032}" type="presParOf" srcId="{9097B41A-5B04-4E71-8D37-B961D3EF6475}" destId="{462C643C-EE99-4744-9420-8ED84CA6EFA6}" srcOrd="0" destOrd="0" presId="urn:microsoft.com/office/officeart/2005/8/layout/hList1"/>
    <dgm:cxn modelId="{B3D4F7EA-60FF-444F-810B-3C8B8738474C}" type="presParOf" srcId="{9097B41A-5B04-4E71-8D37-B961D3EF6475}" destId="{355C5B77-467E-4196-A2AE-F0E8B14B5A7C}" srcOrd="1" destOrd="0" presId="urn:microsoft.com/office/officeart/2005/8/layout/hList1"/>
    <dgm:cxn modelId="{C4CAB932-C5FD-41A0-93EB-FDFC8B65C59A}" type="presParOf" srcId="{B75C2126-72B5-45C9-ADFD-30184DE176F7}" destId="{3A6A4F5B-6A90-4EB5-A6EE-E3BC718A356A}" srcOrd="1" destOrd="0" presId="urn:microsoft.com/office/officeart/2005/8/layout/hList1"/>
    <dgm:cxn modelId="{90C478C4-AC26-4356-9FDB-7F92EE312F3D}" type="presParOf" srcId="{B75C2126-72B5-45C9-ADFD-30184DE176F7}" destId="{DE76F72B-95C5-49C8-95DE-816BD8B2F66B}" srcOrd="2" destOrd="0" presId="urn:microsoft.com/office/officeart/2005/8/layout/hList1"/>
    <dgm:cxn modelId="{ACCB0049-8EBD-40D7-812A-AFBD07FE6F50}" type="presParOf" srcId="{DE76F72B-95C5-49C8-95DE-816BD8B2F66B}" destId="{60255EB0-7235-454A-9791-64478EF2AF49}" srcOrd="0" destOrd="0" presId="urn:microsoft.com/office/officeart/2005/8/layout/hList1"/>
    <dgm:cxn modelId="{08836193-F91A-43C9-8D8C-3AD174B85370}" type="presParOf" srcId="{DE76F72B-95C5-49C8-95DE-816BD8B2F66B}" destId="{E3DA76C6-B1DF-4D22-9E0D-4CEE8E3259E4}" srcOrd="1" destOrd="0" presId="urn:microsoft.com/office/officeart/2005/8/layout/hList1"/>
    <dgm:cxn modelId="{0AF30BC7-A503-4781-9E74-B4C538956F70}" type="presParOf" srcId="{B75C2126-72B5-45C9-ADFD-30184DE176F7}" destId="{91660B1D-1005-4532-8DAD-85E243E30639}" srcOrd="3" destOrd="0" presId="urn:microsoft.com/office/officeart/2005/8/layout/hList1"/>
    <dgm:cxn modelId="{7FB69F2F-BF7F-438F-A041-C010636C843A}" type="presParOf" srcId="{B75C2126-72B5-45C9-ADFD-30184DE176F7}" destId="{F59C9587-B0A5-4526-96AF-EDA0B78EC3E7}" srcOrd="4" destOrd="0" presId="urn:microsoft.com/office/officeart/2005/8/layout/hList1"/>
    <dgm:cxn modelId="{DFFD5A65-FF2A-4B07-9B3E-7ECA99B91960}" type="presParOf" srcId="{F59C9587-B0A5-4526-96AF-EDA0B78EC3E7}" destId="{0D26903A-3E92-4ADD-82A8-EE2F346CDF08}" srcOrd="0" destOrd="0" presId="urn:microsoft.com/office/officeart/2005/8/layout/hList1"/>
    <dgm:cxn modelId="{C742D81B-4E08-40B5-9B1A-6B7BC432666F}" type="presParOf" srcId="{F59C9587-B0A5-4526-96AF-EDA0B78EC3E7}" destId="{FF146CE0-63F0-497D-9C65-6ACD99E0050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20DFD4-9678-4D9C-A533-34C4D411D9BB}" type="doc">
      <dgm:prSet loTypeId="urn:microsoft.com/office/officeart/2016/7/layout/ChevronBlockProcess" loCatId="process" qsTypeId="urn:microsoft.com/office/officeart/2005/8/quickstyle/simple4" qsCatId="simple" csTypeId="urn:microsoft.com/office/officeart/2005/8/colors/colorful5" csCatId="colorful" phldr="1"/>
      <dgm:spPr/>
      <dgm:t>
        <a:bodyPr/>
        <a:lstStyle/>
        <a:p>
          <a:endParaRPr lang="en-US"/>
        </a:p>
      </dgm:t>
    </dgm:pt>
    <dgm:pt modelId="{C350FE3E-F403-41A5-BD90-770629665184}">
      <dgm:prSet/>
      <dgm:spPr/>
      <dgm:t>
        <a:bodyPr/>
        <a:lstStyle/>
        <a:p>
          <a:r>
            <a:rPr lang="en-US" dirty="0"/>
            <a:t>Preprocessing</a:t>
          </a:r>
        </a:p>
      </dgm:t>
    </dgm:pt>
    <dgm:pt modelId="{D5EAE4E3-A624-4AB5-9535-F44C37566275}" type="parTrans" cxnId="{9F65801F-D1EF-4629-9D49-2369B7432687}">
      <dgm:prSet/>
      <dgm:spPr/>
      <dgm:t>
        <a:bodyPr/>
        <a:lstStyle/>
        <a:p>
          <a:endParaRPr lang="en-US"/>
        </a:p>
      </dgm:t>
    </dgm:pt>
    <dgm:pt modelId="{BCB02444-C224-4765-9256-9EEDC3A74EC4}" type="sibTrans" cxnId="{9F65801F-D1EF-4629-9D49-2369B7432687}">
      <dgm:prSet/>
      <dgm:spPr/>
      <dgm:t>
        <a:bodyPr/>
        <a:lstStyle/>
        <a:p>
          <a:endParaRPr lang="en-US"/>
        </a:p>
      </dgm:t>
    </dgm:pt>
    <dgm:pt modelId="{DEEEABF8-093A-4761-91B4-D97392368AD2}">
      <dgm:prSet custT="1"/>
      <dgm:spPr/>
      <dgm:t>
        <a:bodyPr/>
        <a:lstStyle/>
        <a:p>
          <a:pPr>
            <a:buFont typeface="Wingdings" panose="05000000000000000000" pitchFamily="2" charset="2"/>
            <a:buChar char="q"/>
          </a:pPr>
          <a:r>
            <a:rPr lang="en-US" sz="1400" dirty="0"/>
            <a:t>*Cleaning</a:t>
          </a:r>
          <a:endParaRPr lang="en-US" sz="1800" dirty="0"/>
        </a:p>
      </dgm:t>
    </dgm:pt>
    <dgm:pt modelId="{0178F6E8-0FC9-4E63-BB5A-46A78AB85811}" type="parTrans" cxnId="{D8AF1E78-96E3-4D2A-9D14-F2129E41DB2A}">
      <dgm:prSet/>
      <dgm:spPr/>
      <dgm:t>
        <a:bodyPr/>
        <a:lstStyle/>
        <a:p>
          <a:endParaRPr lang="en-US"/>
        </a:p>
      </dgm:t>
    </dgm:pt>
    <dgm:pt modelId="{FB411594-C614-4921-89DA-A072C47FE858}" type="sibTrans" cxnId="{D8AF1E78-96E3-4D2A-9D14-F2129E41DB2A}">
      <dgm:prSet/>
      <dgm:spPr/>
      <dgm:t>
        <a:bodyPr/>
        <a:lstStyle/>
        <a:p>
          <a:endParaRPr lang="en-US"/>
        </a:p>
      </dgm:t>
    </dgm:pt>
    <dgm:pt modelId="{1161BB14-4546-4D2D-ABBC-55F4DC18041D}">
      <dgm:prSet/>
      <dgm:spPr/>
      <dgm:t>
        <a:bodyPr/>
        <a:lstStyle/>
        <a:p>
          <a:r>
            <a:rPr lang="en-US" dirty="0"/>
            <a:t>Feature Engineering</a:t>
          </a:r>
        </a:p>
      </dgm:t>
    </dgm:pt>
    <dgm:pt modelId="{D4066A25-F88B-4888-B55F-AE80B55CA04C}" type="parTrans" cxnId="{0CAA541D-8A96-4818-B5A4-47F4DF617771}">
      <dgm:prSet/>
      <dgm:spPr/>
      <dgm:t>
        <a:bodyPr/>
        <a:lstStyle/>
        <a:p>
          <a:endParaRPr lang="en-US"/>
        </a:p>
      </dgm:t>
    </dgm:pt>
    <dgm:pt modelId="{F5FB2D4C-7498-41D8-8978-7CEF11691645}" type="sibTrans" cxnId="{0CAA541D-8A96-4818-B5A4-47F4DF617771}">
      <dgm:prSet/>
      <dgm:spPr/>
      <dgm:t>
        <a:bodyPr/>
        <a:lstStyle/>
        <a:p>
          <a:endParaRPr lang="en-US"/>
        </a:p>
      </dgm:t>
    </dgm:pt>
    <dgm:pt modelId="{3799AD4A-292B-437B-9D02-5A86ACAD62F5}">
      <dgm:prSet custT="1"/>
      <dgm:spPr/>
      <dgm:t>
        <a:bodyPr/>
        <a:lstStyle/>
        <a:p>
          <a:r>
            <a:rPr lang="en-US" sz="1400" dirty="0"/>
            <a:t>*TF-IDF</a:t>
          </a:r>
        </a:p>
      </dgm:t>
    </dgm:pt>
    <dgm:pt modelId="{10FAE610-7629-447A-9181-DE808BF94469}" type="parTrans" cxnId="{07AC1495-89C4-4A19-BFBF-10DDB85E7752}">
      <dgm:prSet/>
      <dgm:spPr/>
      <dgm:t>
        <a:bodyPr/>
        <a:lstStyle/>
        <a:p>
          <a:endParaRPr lang="en-US"/>
        </a:p>
      </dgm:t>
    </dgm:pt>
    <dgm:pt modelId="{E3A9077D-2716-4112-8758-75748DF9BE29}" type="sibTrans" cxnId="{07AC1495-89C4-4A19-BFBF-10DDB85E7752}">
      <dgm:prSet/>
      <dgm:spPr/>
      <dgm:t>
        <a:bodyPr/>
        <a:lstStyle/>
        <a:p>
          <a:endParaRPr lang="en-US"/>
        </a:p>
      </dgm:t>
    </dgm:pt>
    <dgm:pt modelId="{4D57F3A8-E702-49A6-A1E7-2654327A974E}">
      <dgm:prSet/>
      <dgm:spPr/>
      <dgm:t>
        <a:bodyPr/>
        <a:lstStyle/>
        <a:p>
          <a:r>
            <a:rPr lang="en-US" dirty="0"/>
            <a:t>Modeling</a:t>
          </a:r>
        </a:p>
      </dgm:t>
    </dgm:pt>
    <dgm:pt modelId="{C2CC532C-E176-4417-AEBE-3073A269210C}" type="parTrans" cxnId="{EE8685A6-3504-4FA6-ABA0-66D6110C7CCC}">
      <dgm:prSet/>
      <dgm:spPr/>
      <dgm:t>
        <a:bodyPr/>
        <a:lstStyle/>
        <a:p>
          <a:endParaRPr lang="en-US"/>
        </a:p>
      </dgm:t>
    </dgm:pt>
    <dgm:pt modelId="{8D6B80DB-8BEB-44FA-981F-4479307B75E5}" type="sibTrans" cxnId="{EE8685A6-3504-4FA6-ABA0-66D6110C7CCC}">
      <dgm:prSet/>
      <dgm:spPr/>
      <dgm:t>
        <a:bodyPr/>
        <a:lstStyle/>
        <a:p>
          <a:endParaRPr lang="en-US"/>
        </a:p>
      </dgm:t>
    </dgm:pt>
    <dgm:pt modelId="{2B8B6144-FC31-456C-8480-8C8B7D1333D8}">
      <dgm:prSet custT="1"/>
      <dgm:spPr/>
      <dgm:t>
        <a:bodyPr/>
        <a:lstStyle/>
        <a:p>
          <a:pPr>
            <a:buFont typeface="Arial" panose="020B0604020202020204" pitchFamily="34" charset="0"/>
            <a:buNone/>
          </a:pPr>
          <a:r>
            <a:rPr lang="en-US" sz="1400" dirty="0"/>
            <a:t>*Split Train/Test</a:t>
          </a:r>
        </a:p>
      </dgm:t>
    </dgm:pt>
    <dgm:pt modelId="{CA1F74A3-C5C7-4A96-A4B6-BBC64EF4AAA4}" type="parTrans" cxnId="{01BA0FFA-CA10-4C33-BC75-1F5DEBB00492}">
      <dgm:prSet/>
      <dgm:spPr/>
      <dgm:t>
        <a:bodyPr/>
        <a:lstStyle/>
        <a:p>
          <a:endParaRPr lang="en-US"/>
        </a:p>
      </dgm:t>
    </dgm:pt>
    <dgm:pt modelId="{CB6A98FF-D23E-4B50-8E6C-4E184EA77147}" type="sibTrans" cxnId="{01BA0FFA-CA10-4C33-BC75-1F5DEBB00492}">
      <dgm:prSet/>
      <dgm:spPr/>
      <dgm:t>
        <a:bodyPr/>
        <a:lstStyle/>
        <a:p>
          <a:endParaRPr lang="en-US"/>
        </a:p>
      </dgm:t>
    </dgm:pt>
    <dgm:pt modelId="{06B215D7-572C-44D7-9936-EE01F2A37A00}">
      <dgm:prSet custT="1"/>
      <dgm:spPr/>
      <dgm:t>
        <a:bodyPr/>
        <a:lstStyle/>
        <a:p>
          <a:pPr>
            <a:buFont typeface="Wingdings" panose="05000000000000000000" pitchFamily="2" charset="2"/>
            <a:buChar char="q"/>
          </a:pPr>
          <a:r>
            <a:rPr lang="en-US" sz="1400" dirty="0"/>
            <a:t>*</a:t>
          </a:r>
          <a:r>
            <a:rPr lang="en-US" sz="1400" dirty="0" err="1"/>
            <a:t>Stopwords</a:t>
          </a:r>
          <a:endParaRPr lang="en-US" sz="1400" dirty="0"/>
        </a:p>
      </dgm:t>
    </dgm:pt>
    <dgm:pt modelId="{6BB4E0A8-A4F6-4005-A0B5-39D28845F12E}" type="sibTrans" cxnId="{3A24E00B-761E-46D2-9088-36A8DE4C25F4}">
      <dgm:prSet/>
      <dgm:spPr/>
      <dgm:t>
        <a:bodyPr/>
        <a:lstStyle/>
        <a:p>
          <a:endParaRPr lang="en-US"/>
        </a:p>
      </dgm:t>
    </dgm:pt>
    <dgm:pt modelId="{DAED746D-633F-4334-B4AE-4CD5FC2802B6}" type="parTrans" cxnId="{3A24E00B-761E-46D2-9088-36A8DE4C25F4}">
      <dgm:prSet/>
      <dgm:spPr/>
      <dgm:t>
        <a:bodyPr/>
        <a:lstStyle/>
        <a:p>
          <a:endParaRPr lang="en-US"/>
        </a:p>
      </dgm:t>
    </dgm:pt>
    <dgm:pt modelId="{18BC6AA3-2177-47D8-A536-A3CFF8983042}">
      <dgm:prSet custT="1"/>
      <dgm:spPr/>
      <dgm:t>
        <a:bodyPr/>
        <a:lstStyle/>
        <a:p>
          <a:pPr>
            <a:buFont typeface="Wingdings" panose="05000000000000000000" pitchFamily="2" charset="2"/>
            <a:buChar char="q"/>
          </a:pPr>
          <a:r>
            <a:rPr lang="en-US" sz="1400" dirty="0"/>
            <a:t>Null</a:t>
          </a:r>
        </a:p>
      </dgm:t>
    </dgm:pt>
    <dgm:pt modelId="{FDDF831E-214B-4D38-924E-92E656DDA483}" type="parTrans" cxnId="{6F6D8761-C8E1-4D6D-8457-5A9D46A3F00C}">
      <dgm:prSet/>
      <dgm:spPr/>
      <dgm:t>
        <a:bodyPr/>
        <a:lstStyle/>
        <a:p>
          <a:endParaRPr lang="en-CA"/>
        </a:p>
      </dgm:t>
    </dgm:pt>
    <dgm:pt modelId="{F88A2B82-3284-4D0C-BAAB-12BC0BB4B1C5}" type="sibTrans" cxnId="{6F6D8761-C8E1-4D6D-8457-5A9D46A3F00C}">
      <dgm:prSet/>
      <dgm:spPr/>
      <dgm:t>
        <a:bodyPr/>
        <a:lstStyle/>
        <a:p>
          <a:endParaRPr lang="en-CA"/>
        </a:p>
      </dgm:t>
    </dgm:pt>
    <dgm:pt modelId="{7A65A3E7-E013-4E76-AD46-5287285CE45B}">
      <dgm:prSet custT="1"/>
      <dgm:spPr/>
      <dgm:t>
        <a:bodyPr/>
        <a:lstStyle/>
        <a:p>
          <a:pPr>
            <a:buFont typeface="Wingdings" panose="05000000000000000000" pitchFamily="2" charset="2"/>
            <a:buChar char="q"/>
          </a:pPr>
          <a:r>
            <a:rPr lang="en-US" sz="1400" dirty="0"/>
            <a:t>*Custom </a:t>
          </a:r>
          <a:r>
            <a:rPr lang="en-US" sz="1400" dirty="0" err="1"/>
            <a:t>Stopwords</a:t>
          </a:r>
          <a:endParaRPr lang="en-US" sz="1400" dirty="0"/>
        </a:p>
      </dgm:t>
    </dgm:pt>
    <dgm:pt modelId="{FF7E6B5D-92CC-4F73-AC85-122C4C46E6D8}" type="parTrans" cxnId="{DA7DD3E5-FCF7-46DE-9F4F-50AA8BDA22DD}">
      <dgm:prSet/>
      <dgm:spPr/>
      <dgm:t>
        <a:bodyPr/>
        <a:lstStyle/>
        <a:p>
          <a:endParaRPr lang="en-CA"/>
        </a:p>
      </dgm:t>
    </dgm:pt>
    <dgm:pt modelId="{D2CDCE80-80CF-40AC-A85F-C2C4759643E0}" type="sibTrans" cxnId="{DA7DD3E5-FCF7-46DE-9F4F-50AA8BDA22DD}">
      <dgm:prSet/>
      <dgm:spPr/>
      <dgm:t>
        <a:bodyPr/>
        <a:lstStyle/>
        <a:p>
          <a:endParaRPr lang="en-CA"/>
        </a:p>
      </dgm:t>
    </dgm:pt>
    <dgm:pt modelId="{3C384464-EC29-4084-ADBB-8737D2F6C3E3}">
      <dgm:prSet custT="1"/>
      <dgm:spPr/>
      <dgm:t>
        <a:bodyPr/>
        <a:lstStyle/>
        <a:p>
          <a:pPr>
            <a:buFont typeface="Wingdings" panose="05000000000000000000" pitchFamily="2" charset="2"/>
            <a:buChar char="q"/>
          </a:pPr>
          <a:r>
            <a:rPr lang="en-US" sz="1400" dirty="0"/>
            <a:t>Spell Check</a:t>
          </a:r>
        </a:p>
      </dgm:t>
    </dgm:pt>
    <dgm:pt modelId="{95B26D33-93F4-425E-A5E8-16B7FB0F79D4}" type="parTrans" cxnId="{AE8A15EF-983F-4277-8E0B-C051EC6A319F}">
      <dgm:prSet/>
      <dgm:spPr/>
      <dgm:t>
        <a:bodyPr/>
        <a:lstStyle/>
        <a:p>
          <a:endParaRPr lang="en-CA"/>
        </a:p>
      </dgm:t>
    </dgm:pt>
    <dgm:pt modelId="{9E69DDE9-3E34-4EF3-B301-6C983F1E1818}" type="sibTrans" cxnId="{AE8A15EF-983F-4277-8E0B-C051EC6A319F}">
      <dgm:prSet/>
      <dgm:spPr/>
      <dgm:t>
        <a:bodyPr/>
        <a:lstStyle/>
        <a:p>
          <a:endParaRPr lang="en-CA"/>
        </a:p>
      </dgm:t>
    </dgm:pt>
    <dgm:pt modelId="{CBE4AFCA-CC75-4DF2-B36E-19825022735D}">
      <dgm:prSet custT="1"/>
      <dgm:spPr/>
      <dgm:t>
        <a:bodyPr/>
        <a:lstStyle/>
        <a:p>
          <a:pPr>
            <a:buFont typeface="Wingdings" panose="05000000000000000000" pitchFamily="2" charset="2"/>
            <a:buChar char="q"/>
          </a:pPr>
          <a:r>
            <a:rPr lang="en-US" sz="1400" dirty="0"/>
            <a:t>Stem/Lemmatize</a:t>
          </a:r>
        </a:p>
      </dgm:t>
    </dgm:pt>
    <dgm:pt modelId="{A1044BB6-F53C-4B5A-849C-3271EA9CBFAE}" type="parTrans" cxnId="{0103CC53-89EE-4CB2-B86C-FF76E9EF44DC}">
      <dgm:prSet/>
      <dgm:spPr/>
      <dgm:t>
        <a:bodyPr/>
        <a:lstStyle/>
        <a:p>
          <a:endParaRPr lang="en-CA"/>
        </a:p>
      </dgm:t>
    </dgm:pt>
    <dgm:pt modelId="{EF9018B3-D9E1-4B5A-BB5B-33CC5CE86195}" type="sibTrans" cxnId="{0103CC53-89EE-4CB2-B86C-FF76E9EF44DC}">
      <dgm:prSet/>
      <dgm:spPr/>
      <dgm:t>
        <a:bodyPr/>
        <a:lstStyle/>
        <a:p>
          <a:endParaRPr lang="en-CA"/>
        </a:p>
      </dgm:t>
    </dgm:pt>
    <dgm:pt modelId="{68DE158D-6254-4940-B314-6D14B29424E6}">
      <dgm:prSet/>
      <dgm:spPr/>
      <dgm:t>
        <a:bodyPr/>
        <a:lstStyle/>
        <a:p>
          <a:r>
            <a:rPr lang="en-US" sz="1400" dirty="0"/>
            <a:t>Post-Hoc Interpretability</a:t>
          </a:r>
        </a:p>
      </dgm:t>
    </dgm:pt>
    <dgm:pt modelId="{B594D9C0-7BA4-418A-B6EF-DD879526B0C6}" type="parTrans" cxnId="{1ED31C54-FA5B-44BD-8AC0-92F80AE3AC8A}">
      <dgm:prSet/>
      <dgm:spPr/>
      <dgm:t>
        <a:bodyPr/>
        <a:lstStyle/>
        <a:p>
          <a:endParaRPr lang="en-CA"/>
        </a:p>
      </dgm:t>
    </dgm:pt>
    <dgm:pt modelId="{00B0C303-9377-41F9-8C03-E45AD2244DAD}" type="sibTrans" cxnId="{1ED31C54-FA5B-44BD-8AC0-92F80AE3AC8A}">
      <dgm:prSet/>
      <dgm:spPr/>
      <dgm:t>
        <a:bodyPr/>
        <a:lstStyle/>
        <a:p>
          <a:endParaRPr lang="en-CA"/>
        </a:p>
      </dgm:t>
    </dgm:pt>
    <dgm:pt modelId="{106A1183-3A46-4BAB-AFDE-BA99B5A0BD37}">
      <dgm:prSet custT="1"/>
      <dgm:spPr/>
      <dgm:t>
        <a:bodyPr/>
        <a:lstStyle/>
        <a:p>
          <a:pPr>
            <a:buFont typeface="Wingdings" panose="05000000000000000000" pitchFamily="2" charset="2"/>
            <a:buChar char="q"/>
          </a:pPr>
          <a:r>
            <a:rPr lang="en-US" sz="1400" dirty="0"/>
            <a:t>Text Length</a:t>
          </a:r>
        </a:p>
      </dgm:t>
    </dgm:pt>
    <dgm:pt modelId="{55E6895E-CA48-48E2-9422-73598028C9EC}" type="parTrans" cxnId="{CCA0C881-0E50-43F6-AB09-5D589873BF73}">
      <dgm:prSet/>
      <dgm:spPr/>
      <dgm:t>
        <a:bodyPr/>
        <a:lstStyle/>
        <a:p>
          <a:endParaRPr lang="en-CA"/>
        </a:p>
      </dgm:t>
    </dgm:pt>
    <dgm:pt modelId="{70DDFE11-FCE2-4F4C-A8E8-0F64A8FCE5A8}" type="sibTrans" cxnId="{CCA0C881-0E50-43F6-AB09-5D589873BF73}">
      <dgm:prSet/>
      <dgm:spPr/>
      <dgm:t>
        <a:bodyPr/>
        <a:lstStyle/>
        <a:p>
          <a:endParaRPr lang="en-CA"/>
        </a:p>
      </dgm:t>
    </dgm:pt>
    <dgm:pt modelId="{1440383B-92EF-4F27-B06E-8BAEC869E601}">
      <dgm:prSet custT="1"/>
      <dgm:spPr/>
      <dgm:t>
        <a:bodyPr/>
        <a:lstStyle/>
        <a:p>
          <a:r>
            <a:rPr lang="en-US" sz="1400" dirty="0"/>
            <a:t>Parts of Speech</a:t>
          </a:r>
        </a:p>
      </dgm:t>
    </dgm:pt>
    <dgm:pt modelId="{2B32D0BE-7712-47DD-B0D0-F4E0B3C1B177}" type="parTrans" cxnId="{07C9F653-A250-46A0-8BC5-20D2788D9512}">
      <dgm:prSet/>
      <dgm:spPr/>
      <dgm:t>
        <a:bodyPr/>
        <a:lstStyle/>
        <a:p>
          <a:endParaRPr lang="en-CA"/>
        </a:p>
      </dgm:t>
    </dgm:pt>
    <dgm:pt modelId="{F1B34E2E-FC1C-4623-95F7-42E82C390869}" type="sibTrans" cxnId="{07C9F653-A250-46A0-8BC5-20D2788D9512}">
      <dgm:prSet/>
      <dgm:spPr/>
      <dgm:t>
        <a:bodyPr/>
        <a:lstStyle/>
        <a:p>
          <a:endParaRPr lang="en-CA"/>
        </a:p>
      </dgm:t>
    </dgm:pt>
    <dgm:pt modelId="{0905BFB5-1493-45DB-99B9-5EC70207A0EA}">
      <dgm:prSet custT="1"/>
      <dgm:spPr/>
      <dgm:t>
        <a:bodyPr/>
        <a:lstStyle/>
        <a:p>
          <a:pPr>
            <a:buFont typeface="Arial" panose="020B0604020202020204" pitchFamily="34" charset="0"/>
            <a:buNone/>
          </a:pPr>
          <a:r>
            <a:rPr lang="en-US" sz="1400" dirty="0"/>
            <a:t>*Train model</a:t>
          </a:r>
        </a:p>
      </dgm:t>
    </dgm:pt>
    <dgm:pt modelId="{781E4AA9-9C77-4628-AE70-3033FDD53582}" type="parTrans" cxnId="{C736C206-933A-43DB-AD55-BBA5B88054B9}">
      <dgm:prSet/>
      <dgm:spPr/>
      <dgm:t>
        <a:bodyPr/>
        <a:lstStyle/>
        <a:p>
          <a:endParaRPr lang="en-CA"/>
        </a:p>
      </dgm:t>
    </dgm:pt>
    <dgm:pt modelId="{8AB72072-E5E8-4692-A277-EF2B9DD6DA97}" type="sibTrans" cxnId="{C736C206-933A-43DB-AD55-BBA5B88054B9}">
      <dgm:prSet/>
      <dgm:spPr/>
      <dgm:t>
        <a:bodyPr/>
        <a:lstStyle/>
        <a:p>
          <a:endParaRPr lang="en-CA"/>
        </a:p>
      </dgm:t>
    </dgm:pt>
    <dgm:pt modelId="{6A7A52FF-0FF8-4940-B6FF-44F80E4CA7E6}">
      <dgm:prSet custT="1"/>
      <dgm:spPr/>
      <dgm:t>
        <a:bodyPr/>
        <a:lstStyle/>
        <a:p>
          <a:pPr>
            <a:buFont typeface="Arial" panose="020B0604020202020204" pitchFamily="34" charset="0"/>
            <a:buNone/>
          </a:pPr>
          <a:r>
            <a:rPr lang="en-US" sz="1400" dirty="0"/>
            <a:t>*Predict</a:t>
          </a:r>
        </a:p>
      </dgm:t>
    </dgm:pt>
    <dgm:pt modelId="{37DFB05C-CCFA-4D9C-B8AD-693248218303}" type="parTrans" cxnId="{B96D82E3-2EB5-4B02-BD46-673F1E954470}">
      <dgm:prSet/>
      <dgm:spPr/>
      <dgm:t>
        <a:bodyPr/>
        <a:lstStyle/>
        <a:p>
          <a:endParaRPr lang="en-CA"/>
        </a:p>
      </dgm:t>
    </dgm:pt>
    <dgm:pt modelId="{4DF7BDAB-EFB9-4503-B3A8-F1EDCCB53A91}" type="sibTrans" cxnId="{B96D82E3-2EB5-4B02-BD46-673F1E954470}">
      <dgm:prSet/>
      <dgm:spPr/>
      <dgm:t>
        <a:bodyPr/>
        <a:lstStyle/>
        <a:p>
          <a:endParaRPr lang="en-CA"/>
        </a:p>
      </dgm:t>
    </dgm:pt>
    <dgm:pt modelId="{03C6F1A7-C771-41B0-9B31-BEAE0E4FA86F}">
      <dgm:prSet custT="1"/>
      <dgm:spPr/>
      <dgm:t>
        <a:bodyPr/>
        <a:lstStyle/>
        <a:p>
          <a:pPr>
            <a:buFont typeface="Arial" panose="020B0604020202020204" pitchFamily="34" charset="0"/>
            <a:buNone/>
          </a:pPr>
          <a:r>
            <a:rPr lang="en-US" sz="1400" dirty="0"/>
            <a:t>Label Encoding</a:t>
          </a:r>
        </a:p>
      </dgm:t>
    </dgm:pt>
    <dgm:pt modelId="{1548D59B-FB9E-41B4-B44D-B373D391E2B2}" type="parTrans" cxnId="{07942DAD-FD09-47DE-91C1-5C7B5057643D}">
      <dgm:prSet/>
      <dgm:spPr/>
      <dgm:t>
        <a:bodyPr/>
        <a:lstStyle/>
        <a:p>
          <a:endParaRPr lang="en-CA"/>
        </a:p>
      </dgm:t>
    </dgm:pt>
    <dgm:pt modelId="{DCCE3EB4-79A3-40DF-8E22-DE4D228D7F25}" type="sibTrans" cxnId="{07942DAD-FD09-47DE-91C1-5C7B5057643D}">
      <dgm:prSet/>
      <dgm:spPr/>
      <dgm:t>
        <a:bodyPr/>
        <a:lstStyle/>
        <a:p>
          <a:endParaRPr lang="en-CA"/>
        </a:p>
      </dgm:t>
    </dgm:pt>
    <dgm:pt modelId="{2593EC56-AC0A-4F18-A744-8C51D84D979A}">
      <dgm:prSet custT="1"/>
      <dgm:spPr/>
      <dgm:t>
        <a:bodyPr/>
        <a:lstStyle/>
        <a:p>
          <a:pPr>
            <a:buFont typeface="Arial" panose="020B0604020202020204" pitchFamily="34" charset="0"/>
            <a:buNone/>
          </a:pPr>
          <a:r>
            <a:rPr lang="en-US" sz="1400" dirty="0"/>
            <a:t>*Random Forest</a:t>
          </a:r>
        </a:p>
      </dgm:t>
    </dgm:pt>
    <dgm:pt modelId="{2466D32A-9617-4E24-A7DB-BA1BD12D7EBA}" type="parTrans" cxnId="{F9554C5F-EC99-4D41-8938-A9C2F7C507D4}">
      <dgm:prSet/>
      <dgm:spPr/>
      <dgm:t>
        <a:bodyPr/>
        <a:lstStyle/>
        <a:p>
          <a:endParaRPr lang="en-CA"/>
        </a:p>
      </dgm:t>
    </dgm:pt>
    <dgm:pt modelId="{53AA885A-ED69-427B-83D1-DC5DD2C9D0AB}" type="sibTrans" cxnId="{F9554C5F-EC99-4D41-8938-A9C2F7C507D4}">
      <dgm:prSet/>
      <dgm:spPr/>
      <dgm:t>
        <a:bodyPr/>
        <a:lstStyle/>
        <a:p>
          <a:endParaRPr lang="en-CA"/>
        </a:p>
      </dgm:t>
    </dgm:pt>
    <dgm:pt modelId="{E382537E-DF7B-45C2-81C4-FDA8DB80A123}">
      <dgm:prSet custT="1"/>
      <dgm:spPr/>
      <dgm:t>
        <a:bodyPr/>
        <a:lstStyle/>
        <a:p>
          <a:pPr>
            <a:buFont typeface="Arial" panose="020B0604020202020204" pitchFamily="34" charset="0"/>
            <a:buNone/>
          </a:pPr>
          <a:r>
            <a:rPr lang="en-US" sz="1400" dirty="0"/>
            <a:t>*</a:t>
          </a:r>
          <a:r>
            <a:rPr lang="en-US" sz="1400" dirty="0" err="1"/>
            <a:t>XGBoost</a:t>
          </a:r>
          <a:endParaRPr lang="en-US" sz="1400" dirty="0"/>
        </a:p>
      </dgm:t>
    </dgm:pt>
    <dgm:pt modelId="{2AABACC6-F6F5-472C-8CD4-CA49C9DE6BE8}" type="parTrans" cxnId="{A1AC0C42-48F1-4327-A1BF-A9BF3750A66F}">
      <dgm:prSet/>
      <dgm:spPr/>
      <dgm:t>
        <a:bodyPr/>
        <a:lstStyle/>
        <a:p>
          <a:endParaRPr lang="en-CA"/>
        </a:p>
      </dgm:t>
    </dgm:pt>
    <dgm:pt modelId="{A10B557E-FF57-4321-B9D7-93139A888286}" type="sibTrans" cxnId="{A1AC0C42-48F1-4327-A1BF-A9BF3750A66F}">
      <dgm:prSet/>
      <dgm:spPr/>
      <dgm:t>
        <a:bodyPr/>
        <a:lstStyle/>
        <a:p>
          <a:endParaRPr lang="en-CA"/>
        </a:p>
      </dgm:t>
    </dgm:pt>
    <dgm:pt modelId="{32ECCACC-13BA-44AB-9EE8-CADA188D6FA9}">
      <dgm:prSet custT="1"/>
      <dgm:spPr/>
      <dgm:t>
        <a:bodyPr/>
        <a:lstStyle/>
        <a:p>
          <a:pPr>
            <a:buFont typeface="Arial" panose="020B0604020202020204" pitchFamily="34" charset="0"/>
            <a:buNone/>
          </a:pPr>
          <a:r>
            <a:rPr lang="en-US" sz="1400" dirty="0"/>
            <a:t>CNN</a:t>
          </a:r>
        </a:p>
      </dgm:t>
    </dgm:pt>
    <dgm:pt modelId="{7F5B2CCF-CAA3-49C7-850B-980443340679}" type="parTrans" cxnId="{A93ED3B8-6EA2-4B56-8C8B-49E2FDCA9DF9}">
      <dgm:prSet/>
      <dgm:spPr/>
      <dgm:t>
        <a:bodyPr/>
        <a:lstStyle/>
        <a:p>
          <a:endParaRPr lang="en-CA"/>
        </a:p>
      </dgm:t>
    </dgm:pt>
    <dgm:pt modelId="{99BE0D7B-02B2-4416-A8E8-10739C0F4072}" type="sibTrans" cxnId="{A93ED3B8-6EA2-4B56-8C8B-49E2FDCA9DF9}">
      <dgm:prSet/>
      <dgm:spPr/>
      <dgm:t>
        <a:bodyPr/>
        <a:lstStyle/>
        <a:p>
          <a:endParaRPr lang="en-CA"/>
        </a:p>
      </dgm:t>
    </dgm:pt>
    <dgm:pt modelId="{52E90F41-6512-4799-9F2B-DE255C26FAA8}">
      <dgm:prSet custT="1"/>
      <dgm:spPr/>
      <dgm:t>
        <a:bodyPr/>
        <a:lstStyle/>
        <a:p>
          <a:pPr>
            <a:buFont typeface="Arial" panose="020B0604020202020204" pitchFamily="34" charset="0"/>
            <a:buNone/>
          </a:pPr>
          <a:r>
            <a:rPr lang="en-US" sz="1400" dirty="0"/>
            <a:t>PDD</a:t>
          </a:r>
        </a:p>
      </dgm:t>
    </dgm:pt>
    <dgm:pt modelId="{3CE24FA5-C2C0-458E-8819-FD2AB987C036}" type="parTrans" cxnId="{AAD8A818-8640-4E70-AAE8-D7C3D6005CEE}">
      <dgm:prSet/>
      <dgm:spPr/>
      <dgm:t>
        <a:bodyPr/>
        <a:lstStyle/>
        <a:p>
          <a:endParaRPr lang="en-CA"/>
        </a:p>
      </dgm:t>
    </dgm:pt>
    <dgm:pt modelId="{D61D7957-0825-4D9D-BCA2-1CC5A97A4867}" type="sibTrans" cxnId="{AAD8A818-8640-4E70-AAE8-D7C3D6005CEE}">
      <dgm:prSet/>
      <dgm:spPr/>
      <dgm:t>
        <a:bodyPr/>
        <a:lstStyle/>
        <a:p>
          <a:endParaRPr lang="en-CA"/>
        </a:p>
      </dgm:t>
    </dgm:pt>
    <dgm:pt modelId="{3B93BC46-86EA-4446-B211-B1298A1D75BA}">
      <dgm:prSet custT="1"/>
      <dgm:spPr/>
      <dgm:t>
        <a:bodyPr/>
        <a:lstStyle/>
        <a:p>
          <a:pPr>
            <a:buFont typeface="Arial" panose="020B0604020202020204" pitchFamily="34" charset="0"/>
            <a:buNone/>
          </a:pPr>
          <a:r>
            <a:rPr lang="en-US" sz="1400" dirty="0" err="1"/>
            <a:t>Kmeans</a:t>
          </a:r>
          <a:endParaRPr lang="en-US" sz="1400" dirty="0"/>
        </a:p>
        <a:p>
          <a:pPr>
            <a:buFont typeface="Arial" panose="020B0604020202020204" pitchFamily="34" charset="0"/>
            <a:buNone/>
          </a:pPr>
          <a:r>
            <a:rPr lang="en-US" sz="1400" dirty="0"/>
            <a:t>*Feature Importance</a:t>
          </a:r>
        </a:p>
      </dgm:t>
    </dgm:pt>
    <dgm:pt modelId="{5F6D2662-E943-4B3B-9B39-782D305743EA}" type="parTrans" cxnId="{3CAD9E94-02A2-4BBC-86A5-C6DCBCA098A1}">
      <dgm:prSet/>
      <dgm:spPr/>
      <dgm:t>
        <a:bodyPr/>
        <a:lstStyle/>
        <a:p>
          <a:endParaRPr lang="en-CA"/>
        </a:p>
      </dgm:t>
    </dgm:pt>
    <dgm:pt modelId="{B62BB63E-DA24-427A-8AFD-F8BA364E3E28}" type="sibTrans" cxnId="{3CAD9E94-02A2-4BBC-86A5-C6DCBCA098A1}">
      <dgm:prSet/>
      <dgm:spPr/>
      <dgm:t>
        <a:bodyPr/>
        <a:lstStyle/>
        <a:p>
          <a:endParaRPr lang="en-CA"/>
        </a:p>
      </dgm:t>
    </dgm:pt>
    <dgm:pt modelId="{06996556-7813-4F8C-9E0B-D70DBA161303}">
      <dgm:prSet custT="1"/>
      <dgm:spPr/>
      <dgm:t>
        <a:bodyPr/>
        <a:lstStyle/>
        <a:p>
          <a:r>
            <a:rPr lang="en-US" sz="1400" dirty="0"/>
            <a:t>Glove</a:t>
          </a:r>
        </a:p>
      </dgm:t>
    </dgm:pt>
    <dgm:pt modelId="{DDA6FE3C-12D1-45F5-BB08-70EEC001BDFA}" type="parTrans" cxnId="{F74A2F39-CB01-40EA-A2D9-FD195DF66D3D}">
      <dgm:prSet/>
      <dgm:spPr/>
      <dgm:t>
        <a:bodyPr/>
        <a:lstStyle/>
        <a:p>
          <a:endParaRPr lang="en-CA"/>
        </a:p>
      </dgm:t>
    </dgm:pt>
    <dgm:pt modelId="{24AA54C9-C61D-44AF-8EA6-D63AAB8CC479}" type="sibTrans" cxnId="{F74A2F39-CB01-40EA-A2D9-FD195DF66D3D}">
      <dgm:prSet/>
      <dgm:spPr/>
      <dgm:t>
        <a:bodyPr/>
        <a:lstStyle/>
        <a:p>
          <a:endParaRPr lang="en-CA"/>
        </a:p>
      </dgm:t>
    </dgm:pt>
    <dgm:pt modelId="{79CFD9E6-6E20-4F36-904D-9F37E994483A}">
      <dgm:prSet custT="1"/>
      <dgm:spPr/>
      <dgm:t>
        <a:bodyPr/>
        <a:lstStyle/>
        <a:p>
          <a:r>
            <a:rPr lang="en-US" sz="1400" dirty="0"/>
            <a:t>Word2Vec</a:t>
          </a:r>
        </a:p>
      </dgm:t>
    </dgm:pt>
    <dgm:pt modelId="{424828BA-6C71-4AD9-9CC0-6A24E160A612}" type="parTrans" cxnId="{B12B7C74-E3D7-46E4-A817-40FEBDC1797C}">
      <dgm:prSet/>
      <dgm:spPr/>
      <dgm:t>
        <a:bodyPr/>
        <a:lstStyle/>
        <a:p>
          <a:endParaRPr lang="en-CA"/>
        </a:p>
      </dgm:t>
    </dgm:pt>
    <dgm:pt modelId="{90FE078D-FDEC-4231-AC89-86381674F1B5}" type="sibTrans" cxnId="{B12B7C74-E3D7-46E4-A817-40FEBDC1797C}">
      <dgm:prSet/>
      <dgm:spPr/>
      <dgm:t>
        <a:bodyPr/>
        <a:lstStyle/>
        <a:p>
          <a:endParaRPr lang="en-CA"/>
        </a:p>
      </dgm:t>
    </dgm:pt>
    <dgm:pt modelId="{0707EB02-824B-4416-8DAB-EA1BCDA056D4}">
      <dgm:prSet custT="1"/>
      <dgm:spPr/>
      <dgm:t>
        <a:bodyPr/>
        <a:lstStyle/>
        <a:p>
          <a:r>
            <a:rPr lang="en-US" sz="1400" dirty="0"/>
            <a:t>BERT</a:t>
          </a:r>
        </a:p>
      </dgm:t>
    </dgm:pt>
    <dgm:pt modelId="{14FE55F9-57B4-482B-BF7E-164E53CBF3DA}" type="parTrans" cxnId="{9340864C-CDC0-4EE4-9FF1-68963CE8F955}">
      <dgm:prSet/>
      <dgm:spPr/>
      <dgm:t>
        <a:bodyPr/>
        <a:lstStyle/>
        <a:p>
          <a:endParaRPr lang="en-CA"/>
        </a:p>
      </dgm:t>
    </dgm:pt>
    <dgm:pt modelId="{50AF4492-6E8A-4F37-9ECC-8C32A1BDF7F5}" type="sibTrans" cxnId="{9340864C-CDC0-4EE4-9FF1-68963CE8F955}">
      <dgm:prSet/>
      <dgm:spPr/>
      <dgm:t>
        <a:bodyPr/>
        <a:lstStyle/>
        <a:p>
          <a:endParaRPr lang="en-CA"/>
        </a:p>
      </dgm:t>
    </dgm:pt>
    <dgm:pt modelId="{2D657E88-E09B-4300-8521-5C509012078C}">
      <dgm:prSet custT="1"/>
      <dgm:spPr/>
      <dgm:t>
        <a:bodyPr/>
        <a:lstStyle/>
        <a:p>
          <a:pPr>
            <a:buFont typeface="Arial" panose="020B0604020202020204" pitchFamily="34" charset="0"/>
            <a:buNone/>
          </a:pPr>
          <a:r>
            <a:rPr lang="en-US" sz="1400" dirty="0"/>
            <a:t>Model Reporting</a:t>
          </a:r>
        </a:p>
      </dgm:t>
    </dgm:pt>
    <dgm:pt modelId="{47C7EF50-A933-4213-AA75-42C4F44F89A6}" type="parTrans" cxnId="{098C1F88-5EFC-42A6-AC1F-EFEC00CC3F77}">
      <dgm:prSet/>
      <dgm:spPr/>
      <dgm:t>
        <a:bodyPr/>
        <a:lstStyle/>
        <a:p>
          <a:endParaRPr lang="en-CA"/>
        </a:p>
      </dgm:t>
    </dgm:pt>
    <dgm:pt modelId="{0A5513F9-B017-430D-8A06-3E7D12B6BC6A}" type="sibTrans" cxnId="{098C1F88-5EFC-42A6-AC1F-EFEC00CC3F77}">
      <dgm:prSet/>
      <dgm:spPr/>
      <dgm:t>
        <a:bodyPr/>
        <a:lstStyle/>
        <a:p>
          <a:endParaRPr lang="en-CA"/>
        </a:p>
      </dgm:t>
    </dgm:pt>
    <dgm:pt modelId="{D083C00F-C1CC-4D57-A358-3AEAD6627399}">
      <dgm:prSet custT="1"/>
      <dgm:spPr/>
      <dgm:t>
        <a:bodyPr/>
        <a:lstStyle/>
        <a:p>
          <a:pPr>
            <a:buFont typeface="Arial" panose="020B0604020202020204" pitchFamily="34" charset="0"/>
            <a:buNone/>
          </a:pPr>
          <a:r>
            <a:rPr lang="en-US" sz="1400" dirty="0"/>
            <a:t>*Accuracy</a:t>
          </a:r>
        </a:p>
      </dgm:t>
    </dgm:pt>
    <dgm:pt modelId="{B675C0FE-5A95-44C5-B90D-0C6F6866B561}" type="parTrans" cxnId="{05C84F1B-62C0-41D6-9065-FC7A71573F6D}">
      <dgm:prSet/>
      <dgm:spPr/>
      <dgm:t>
        <a:bodyPr/>
        <a:lstStyle/>
        <a:p>
          <a:endParaRPr lang="en-CA"/>
        </a:p>
      </dgm:t>
    </dgm:pt>
    <dgm:pt modelId="{89C84855-153B-4E4D-A738-BBD6216A165D}" type="sibTrans" cxnId="{05C84F1B-62C0-41D6-9065-FC7A71573F6D}">
      <dgm:prSet/>
      <dgm:spPr/>
      <dgm:t>
        <a:bodyPr/>
        <a:lstStyle/>
        <a:p>
          <a:endParaRPr lang="en-CA"/>
        </a:p>
      </dgm:t>
    </dgm:pt>
    <dgm:pt modelId="{DE71B2EF-5402-43D6-AA04-BBF5792698DF}">
      <dgm:prSet custT="1"/>
      <dgm:spPr/>
      <dgm:t>
        <a:bodyPr/>
        <a:lstStyle/>
        <a:p>
          <a:pPr>
            <a:buFont typeface="Arial" panose="020B0604020202020204" pitchFamily="34" charset="0"/>
            <a:buNone/>
          </a:pPr>
          <a:r>
            <a:rPr lang="en-US" sz="1400" dirty="0"/>
            <a:t>*Precision</a:t>
          </a:r>
        </a:p>
      </dgm:t>
    </dgm:pt>
    <dgm:pt modelId="{8719EE10-0A91-45E0-ABCA-CEAFE1DA2DE5}" type="parTrans" cxnId="{139A2A8C-F9FC-46AC-BD6A-6D3176DFEDBE}">
      <dgm:prSet/>
      <dgm:spPr/>
      <dgm:t>
        <a:bodyPr/>
        <a:lstStyle/>
        <a:p>
          <a:endParaRPr lang="en-CA"/>
        </a:p>
      </dgm:t>
    </dgm:pt>
    <dgm:pt modelId="{8A99587F-50C8-4C13-B21C-430B87171F8E}" type="sibTrans" cxnId="{139A2A8C-F9FC-46AC-BD6A-6D3176DFEDBE}">
      <dgm:prSet/>
      <dgm:spPr/>
      <dgm:t>
        <a:bodyPr/>
        <a:lstStyle/>
        <a:p>
          <a:endParaRPr lang="en-CA"/>
        </a:p>
      </dgm:t>
    </dgm:pt>
    <dgm:pt modelId="{4D1B69C5-B443-4C57-A520-0DD8C0BA1C1C}">
      <dgm:prSet custT="1"/>
      <dgm:spPr/>
      <dgm:t>
        <a:bodyPr/>
        <a:lstStyle/>
        <a:p>
          <a:pPr>
            <a:buFont typeface="Arial" panose="020B0604020202020204" pitchFamily="34" charset="0"/>
            <a:buNone/>
          </a:pPr>
          <a:r>
            <a:rPr lang="en-US" sz="1400" dirty="0"/>
            <a:t>*Recall</a:t>
          </a:r>
        </a:p>
      </dgm:t>
    </dgm:pt>
    <dgm:pt modelId="{DF905655-6043-4BD2-8F6B-7C89D39F95E7}" type="parTrans" cxnId="{378C0E09-9700-43A6-80C5-D93106A54FB9}">
      <dgm:prSet/>
      <dgm:spPr/>
      <dgm:t>
        <a:bodyPr/>
        <a:lstStyle/>
        <a:p>
          <a:endParaRPr lang="en-CA"/>
        </a:p>
      </dgm:t>
    </dgm:pt>
    <dgm:pt modelId="{928F108E-6FEA-4065-BCE1-875E5DCC0407}" type="sibTrans" cxnId="{378C0E09-9700-43A6-80C5-D93106A54FB9}">
      <dgm:prSet/>
      <dgm:spPr/>
      <dgm:t>
        <a:bodyPr/>
        <a:lstStyle/>
        <a:p>
          <a:endParaRPr lang="en-CA"/>
        </a:p>
      </dgm:t>
    </dgm:pt>
    <dgm:pt modelId="{DC013427-CE1B-4588-92C0-686ADCC3E489}">
      <dgm:prSet custT="1"/>
      <dgm:spPr/>
      <dgm:t>
        <a:bodyPr/>
        <a:lstStyle/>
        <a:p>
          <a:pPr>
            <a:buFont typeface="Arial" panose="020B0604020202020204" pitchFamily="34" charset="0"/>
            <a:buNone/>
          </a:pPr>
          <a:r>
            <a:rPr lang="en-US" sz="1400" dirty="0"/>
            <a:t>*F1</a:t>
          </a:r>
        </a:p>
      </dgm:t>
    </dgm:pt>
    <dgm:pt modelId="{53E56C32-5C88-4791-9AE1-6C08B9A5EA4E}" type="parTrans" cxnId="{CFCABCB2-639C-4263-847E-939F5FA585DA}">
      <dgm:prSet/>
      <dgm:spPr/>
      <dgm:t>
        <a:bodyPr/>
        <a:lstStyle/>
        <a:p>
          <a:endParaRPr lang="en-CA"/>
        </a:p>
      </dgm:t>
    </dgm:pt>
    <dgm:pt modelId="{655C68FD-DBA3-4049-99AD-45F5435A5DFE}" type="sibTrans" cxnId="{CFCABCB2-639C-4263-847E-939F5FA585DA}">
      <dgm:prSet/>
      <dgm:spPr/>
      <dgm:t>
        <a:bodyPr/>
        <a:lstStyle/>
        <a:p>
          <a:endParaRPr lang="en-CA"/>
        </a:p>
      </dgm:t>
    </dgm:pt>
    <dgm:pt modelId="{93BD6343-B4A9-4F17-A7A8-9FC5D803FA8B}">
      <dgm:prSet custT="1"/>
      <dgm:spPr/>
      <dgm:t>
        <a:bodyPr/>
        <a:lstStyle/>
        <a:p>
          <a:pPr>
            <a:buFont typeface="Arial" panose="020B0604020202020204" pitchFamily="34" charset="0"/>
            <a:buNone/>
          </a:pPr>
          <a:r>
            <a:rPr lang="en-US" sz="1400" dirty="0"/>
            <a:t>*Cohen-Kappa</a:t>
          </a:r>
        </a:p>
      </dgm:t>
    </dgm:pt>
    <dgm:pt modelId="{95435B5B-A60F-4A87-B303-A6CB880AAE11}" type="parTrans" cxnId="{30CF774C-808D-4A01-AB01-7D7E4D01716B}">
      <dgm:prSet/>
      <dgm:spPr/>
      <dgm:t>
        <a:bodyPr/>
        <a:lstStyle/>
        <a:p>
          <a:endParaRPr lang="en-CA"/>
        </a:p>
      </dgm:t>
    </dgm:pt>
    <dgm:pt modelId="{173BF294-8928-40D5-AB5E-B73EA87232AD}" type="sibTrans" cxnId="{30CF774C-808D-4A01-AB01-7D7E4D01716B}">
      <dgm:prSet/>
      <dgm:spPr/>
      <dgm:t>
        <a:bodyPr/>
        <a:lstStyle/>
        <a:p>
          <a:endParaRPr lang="en-CA"/>
        </a:p>
      </dgm:t>
    </dgm:pt>
    <dgm:pt modelId="{517356C4-3B8C-43BC-AA71-CF9AA287581F}">
      <dgm:prSet custT="1"/>
      <dgm:spPr/>
      <dgm:t>
        <a:bodyPr/>
        <a:lstStyle/>
        <a:p>
          <a:pPr>
            <a:buFont typeface="Arial" panose="020B0604020202020204" pitchFamily="34" charset="0"/>
            <a:buNone/>
          </a:pPr>
          <a:r>
            <a:rPr lang="en-US" sz="1400" dirty="0"/>
            <a:t>*ROC/AUC</a:t>
          </a:r>
        </a:p>
      </dgm:t>
    </dgm:pt>
    <dgm:pt modelId="{4F0864CA-C7F0-4861-8053-78FE6CA0F21C}" type="parTrans" cxnId="{B4D3ED78-AF6A-4EB9-9BB5-CC6A0A38E98F}">
      <dgm:prSet/>
      <dgm:spPr/>
      <dgm:t>
        <a:bodyPr/>
        <a:lstStyle/>
        <a:p>
          <a:endParaRPr lang="en-CA"/>
        </a:p>
      </dgm:t>
    </dgm:pt>
    <dgm:pt modelId="{71844A49-B2BC-4409-B6A2-1B2958BF1145}" type="sibTrans" cxnId="{B4D3ED78-AF6A-4EB9-9BB5-CC6A0A38E98F}">
      <dgm:prSet/>
      <dgm:spPr/>
      <dgm:t>
        <a:bodyPr/>
        <a:lstStyle/>
        <a:p>
          <a:endParaRPr lang="en-CA"/>
        </a:p>
      </dgm:t>
    </dgm:pt>
    <dgm:pt modelId="{8DACD6DA-1EDB-4FF8-B09C-11CF3B64FA3B}">
      <dgm:prSet custT="1"/>
      <dgm:spPr/>
      <dgm:t>
        <a:bodyPr/>
        <a:lstStyle/>
        <a:p>
          <a:pPr>
            <a:buFont typeface="Arial" panose="020B0604020202020204" pitchFamily="34" charset="0"/>
            <a:buNone/>
          </a:pPr>
          <a:r>
            <a:rPr lang="en-US" sz="1400" dirty="0"/>
            <a:t>*Learning Curve</a:t>
          </a:r>
        </a:p>
      </dgm:t>
    </dgm:pt>
    <dgm:pt modelId="{1C2EFC21-8098-4489-8DF6-E62A777664F5}" type="parTrans" cxnId="{B01D96B3-0990-4F99-9AF3-0AB6F9B8BEEA}">
      <dgm:prSet/>
      <dgm:spPr/>
      <dgm:t>
        <a:bodyPr/>
        <a:lstStyle/>
        <a:p>
          <a:endParaRPr lang="en-CA"/>
        </a:p>
      </dgm:t>
    </dgm:pt>
    <dgm:pt modelId="{2964C510-6ACA-4634-91E5-95DCF622AB1F}" type="sibTrans" cxnId="{B01D96B3-0990-4F99-9AF3-0AB6F9B8BEEA}">
      <dgm:prSet/>
      <dgm:spPr/>
      <dgm:t>
        <a:bodyPr/>
        <a:lstStyle/>
        <a:p>
          <a:endParaRPr lang="en-CA"/>
        </a:p>
      </dgm:t>
    </dgm:pt>
    <dgm:pt modelId="{F7DB3C64-4C22-40E8-B8B5-FFED70FD6ACC}">
      <dgm:prSet custT="1"/>
      <dgm:spPr/>
      <dgm:t>
        <a:bodyPr/>
        <a:lstStyle/>
        <a:p>
          <a:pPr>
            <a:buFont typeface="Arial" panose="020B0604020202020204" pitchFamily="34" charset="0"/>
            <a:buNone/>
          </a:pPr>
          <a:r>
            <a:rPr lang="en-US" sz="1400" dirty="0"/>
            <a:t>*Confusion Matrix</a:t>
          </a:r>
        </a:p>
      </dgm:t>
    </dgm:pt>
    <dgm:pt modelId="{682B92B3-1624-435C-9FF6-440AC1B4A4FF}" type="parTrans" cxnId="{8F45BCCE-2ED4-4DC4-92A7-9E4073401833}">
      <dgm:prSet/>
      <dgm:spPr/>
      <dgm:t>
        <a:bodyPr/>
        <a:lstStyle/>
        <a:p>
          <a:endParaRPr lang="en-CA"/>
        </a:p>
      </dgm:t>
    </dgm:pt>
    <dgm:pt modelId="{C7ABA1A7-A132-46D2-9CF9-08A2552470C4}" type="sibTrans" cxnId="{8F45BCCE-2ED4-4DC4-92A7-9E4073401833}">
      <dgm:prSet/>
      <dgm:spPr/>
      <dgm:t>
        <a:bodyPr/>
        <a:lstStyle/>
        <a:p>
          <a:endParaRPr lang="en-CA"/>
        </a:p>
      </dgm:t>
    </dgm:pt>
    <dgm:pt modelId="{05C5BC1D-E54B-43A2-AADD-8611683499D3}">
      <dgm:prSet custT="1"/>
      <dgm:spPr/>
      <dgm:t>
        <a:bodyPr/>
        <a:lstStyle/>
        <a:p>
          <a:pPr>
            <a:buFont typeface="Arial" panose="020B0604020202020204" pitchFamily="34" charset="0"/>
            <a:buNone/>
          </a:pPr>
          <a:r>
            <a:rPr lang="en-US" sz="1400" dirty="0"/>
            <a:t>*Precision/Recall Curve</a:t>
          </a:r>
        </a:p>
      </dgm:t>
    </dgm:pt>
    <dgm:pt modelId="{FEFB3FCB-DA0D-4A34-84EC-66404BC468F1}" type="parTrans" cxnId="{043F2F0D-3312-4F84-B23E-EAFE52F679FE}">
      <dgm:prSet/>
      <dgm:spPr/>
      <dgm:t>
        <a:bodyPr/>
        <a:lstStyle/>
        <a:p>
          <a:endParaRPr lang="en-CA"/>
        </a:p>
      </dgm:t>
    </dgm:pt>
    <dgm:pt modelId="{5C59687B-CBDB-4061-8B82-EE89E879A8D9}" type="sibTrans" cxnId="{043F2F0D-3312-4F84-B23E-EAFE52F679FE}">
      <dgm:prSet/>
      <dgm:spPr/>
      <dgm:t>
        <a:bodyPr/>
        <a:lstStyle/>
        <a:p>
          <a:endParaRPr lang="en-CA"/>
        </a:p>
      </dgm:t>
    </dgm:pt>
    <dgm:pt modelId="{3A35A60B-4656-4A65-88CE-AC607A93AFBF}">
      <dgm:prSet/>
      <dgm:spPr/>
      <dgm:t>
        <a:bodyPr/>
        <a:lstStyle/>
        <a:p>
          <a:r>
            <a:rPr lang="en-US" sz="1400" dirty="0"/>
            <a:t>*LIME</a:t>
          </a:r>
        </a:p>
      </dgm:t>
    </dgm:pt>
    <dgm:pt modelId="{19B84E28-B353-4A46-9134-2C000C03D364}" type="parTrans" cxnId="{D0D74F72-566E-42CF-8D2B-5A1E4D407E1C}">
      <dgm:prSet/>
      <dgm:spPr/>
      <dgm:t>
        <a:bodyPr/>
        <a:lstStyle/>
        <a:p>
          <a:endParaRPr lang="en-CA"/>
        </a:p>
      </dgm:t>
    </dgm:pt>
    <dgm:pt modelId="{60BE5BF7-315A-4CAF-83BB-CF5C7FC6ADCF}" type="sibTrans" cxnId="{D0D74F72-566E-42CF-8D2B-5A1E4D407E1C}">
      <dgm:prSet/>
      <dgm:spPr/>
      <dgm:t>
        <a:bodyPr/>
        <a:lstStyle/>
        <a:p>
          <a:endParaRPr lang="en-CA"/>
        </a:p>
      </dgm:t>
    </dgm:pt>
    <dgm:pt modelId="{A97A6FBA-6685-4F49-B1C6-AA2390A64F69}">
      <dgm:prSet/>
      <dgm:spPr/>
      <dgm:t>
        <a:bodyPr/>
        <a:lstStyle/>
        <a:p>
          <a:r>
            <a:rPr lang="en-US" sz="1400" dirty="0"/>
            <a:t>*SHAP</a:t>
          </a:r>
        </a:p>
      </dgm:t>
    </dgm:pt>
    <dgm:pt modelId="{8AC2A14B-CD75-4772-A41A-B45B520CC545}" type="parTrans" cxnId="{6840D43F-6CA8-4C7A-95A8-03C3551D5BAA}">
      <dgm:prSet/>
      <dgm:spPr/>
      <dgm:t>
        <a:bodyPr/>
        <a:lstStyle/>
        <a:p>
          <a:endParaRPr lang="en-CA"/>
        </a:p>
      </dgm:t>
    </dgm:pt>
    <dgm:pt modelId="{FFD20D47-D704-4CBC-84FB-3AFEC9E9915D}" type="sibTrans" cxnId="{6840D43F-6CA8-4C7A-95A8-03C3551D5BAA}">
      <dgm:prSet/>
      <dgm:spPr/>
      <dgm:t>
        <a:bodyPr/>
        <a:lstStyle/>
        <a:p>
          <a:endParaRPr lang="en-CA"/>
        </a:p>
      </dgm:t>
    </dgm:pt>
    <dgm:pt modelId="{CE69783A-4D83-4828-9649-E37A59EB47EE}">
      <dgm:prSet/>
      <dgm:spPr/>
      <dgm:t>
        <a:bodyPr/>
        <a:lstStyle/>
        <a:p>
          <a:r>
            <a:rPr lang="en-US" sz="1400" dirty="0"/>
            <a:t>Natural Indirect Effect (NIE)</a:t>
          </a:r>
        </a:p>
      </dgm:t>
    </dgm:pt>
    <dgm:pt modelId="{45A3F2A4-C659-4509-B856-4B38BD6DE4F9}" type="parTrans" cxnId="{C62C6A5C-AD29-4068-A4E2-C1674BC61789}">
      <dgm:prSet/>
      <dgm:spPr/>
      <dgm:t>
        <a:bodyPr/>
        <a:lstStyle/>
        <a:p>
          <a:endParaRPr lang="en-CA"/>
        </a:p>
      </dgm:t>
    </dgm:pt>
    <dgm:pt modelId="{B1022DE5-F183-40D1-B2E0-5603B58DB82F}" type="sibTrans" cxnId="{C62C6A5C-AD29-4068-A4E2-C1674BC61789}">
      <dgm:prSet/>
      <dgm:spPr/>
      <dgm:t>
        <a:bodyPr/>
        <a:lstStyle/>
        <a:p>
          <a:endParaRPr lang="en-CA"/>
        </a:p>
      </dgm:t>
    </dgm:pt>
    <dgm:pt modelId="{15A9D4BD-26C8-427E-AE37-014760280F13}">
      <dgm:prSet/>
      <dgm:spPr/>
      <dgm:t>
        <a:bodyPr/>
        <a:lstStyle/>
        <a:p>
          <a:r>
            <a:rPr lang="en-US" sz="1400" dirty="0"/>
            <a:t>Transformers-Interpret</a:t>
          </a:r>
        </a:p>
      </dgm:t>
    </dgm:pt>
    <dgm:pt modelId="{BBDBB226-65B3-4D69-8C43-A3ADAC22AA0A}" type="parTrans" cxnId="{584EB51D-328A-49E4-99D0-9318C5109EBA}">
      <dgm:prSet/>
      <dgm:spPr/>
      <dgm:t>
        <a:bodyPr/>
        <a:lstStyle/>
        <a:p>
          <a:endParaRPr lang="en-CA"/>
        </a:p>
      </dgm:t>
    </dgm:pt>
    <dgm:pt modelId="{9129F76D-9889-4717-9CCA-804513E075E3}" type="sibTrans" cxnId="{584EB51D-328A-49E4-99D0-9318C5109EBA}">
      <dgm:prSet/>
      <dgm:spPr/>
      <dgm:t>
        <a:bodyPr/>
        <a:lstStyle/>
        <a:p>
          <a:endParaRPr lang="en-CA"/>
        </a:p>
      </dgm:t>
    </dgm:pt>
    <dgm:pt modelId="{82E2C09D-D36F-4334-A9E5-C1B5F391D7AF}" type="pres">
      <dgm:prSet presAssocID="{5A20DFD4-9678-4D9C-A533-34C4D411D9BB}" presName="Name0" presStyleCnt="0">
        <dgm:presLayoutVars>
          <dgm:dir/>
          <dgm:animLvl val="lvl"/>
          <dgm:resizeHandles val="exact"/>
        </dgm:presLayoutVars>
      </dgm:prSet>
      <dgm:spPr/>
    </dgm:pt>
    <dgm:pt modelId="{17FAE27B-6DF5-4C75-B711-D6CBBFBB8DD6}" type="pres">
      <dgm:prSet presAssocID="{C350FE3E-F403-41A5-BD90-770629665184}" presName="composite" presStyleCnt="0"/>
      <dgm:spPr/>
    </dgm:pt>
    <dgm:pt modelId="{1BE12E3B-B1A0-4FF1-AA8C-6CD30D441874}" type="pres">
      <dgm:prSet presAssocID="{C350FE3E-F403-41A5-BD90-770629665184}" presName="parTx" presStyleLbl="alignNode1" presStyleIdx="0" presStyleCnt="5">
        <dgm:presLayoutVars>
          <dgm:chMax val="0"/>
          <dgm:chPref val="0"/>
        </dgm:presLayoutVars>
      </dgm:prSet>
      <dgm:spPr/>
    </dgm:pt>
    <dgm:pt modelId="{1E1D591D-4CB6-49D6-A6C2-D50D99C52261}" type="pres">
      <dgm:prSet presAssocID="{C350FE3E-F403-41A5-BD90-770629665184}" presName="desTx" presStyleLbl="alignAccFollowNode1" presStyleIdx="0" presStyleCnt="5">
        <dgm:presLayoutVars/>
      </dgm:prSet>
      <dgm:spPr/>
    </dgm:pt>
    <dgm:pt modelId="{11C90141-B929-4D55-A1E4-D07DAE78D3C3}" type="pres">
      <dgm:prSet presAssocID="{BCB02444-C224-4765-9256-9EEDC3A74EC4}" presName="space" presStyleCnt="0"/>
      <dgm:spPr/>
    </dgm:pt>
    <dgm:pt modelId="{DBF0B81F-F2F9-408E-91AF-10999F1EA8DC}" type="pres">
      <dgm:prSet presAssocID="{1161BB14-4546-4D2D-ABBC-55F4DC18041D}" presName="composite" presStyleCnt="0"/>
      <dgm:spPr/>
    </dgm:pt>
    <dgm:pt modelId="{29C69214-F821-4532-82ED-8162690D4217}" type="pres">
      <dgm:prSet presAssocID="{1161BB14-4546-4D2D-ABBC-55F4DC18041D}" presName="parTx" presStyleLbl="alignNode1" presStyleIdx="1" presStyleCnt="5">
        <dgm:presLayoutVars>
          <dgm:chMax val="0"/>
          <dgm:chPref val="0"/>
        </dgm:presLayoutVars>
      </dgm:prSet>
      <dgm:spPr/>
    </dgm:pt>
    <dgm:pt modelId="{CB9BDDB8-FE43-4787-BDCB-BFA577B0E990}" type="pres">
      <dgm:prSet presAssocID="{1161BB14-4546-4D2D-ABBC-55F4DC18041D}" presName="desTx" presStyleLbl="alignAccFollowNode1" presStyleIdx="1" presStyleCnt="5">
        <dgm:presLayoutVars/>
      </dgm:prSet>
      <dgm:spPr/>
    </dgm:pt>
    <dgm:pt modelId="{0DFC55C1-D9D7-4672-9BD1-9E10CBDD17C4}" type="pres">
      <dgm:prSet presAssocID="{F5FB2D4C-7498-41D8-8978-7CEF11691645}" presName="space" presStyleCnt="0"/>
      <dgm:spPr/>
    </dgm:pt>
    <dgm:pt modelId="{B0570062-1DF3-4538-B413-A3DA63D333CC}" type="pres">
      <dgm:prSet presAssocID="{4D57F3A8-E702-49A6-A1E7-2654327A974E}" presName="composite" presStyleCnt="0"/>
      <dgm:spPr/>
    </dgm:pt>
    <dgm:pt modelId="{2F6EA9C7-91D1-4D96-AEE1-F6BC62BB76F7}" type="pres">
      <dgm:prSet presAssocID="{4D57F3A8-E702-49A6-A1E7-2654327A974E}" presName="parTx" presStyleLbl="alignNode1" presStyleIdx="2" presStyleCnt="5">
        <dgm:presLayoutVars>
          <dgm:chMax val="0"/>
          <dgm:chPref val="0"/>
        </dgm:presLayoutVars>
      </dgm:prSet>
      <dgm:spPr/>
    </dgm:pt>
    <dgm:pt modelId="{ABC25AC7-E81C-4876-B59D-3E9C2BC577EF}" type="pres">
      <dgm:prSet presAssocID="{4D57F3A8-E702-49A6-A1E7-2654327A974E}" presName="desTx" presStyleLbl="alignAccFollowNode1" presStyleIdx="2" presStyleCnt="5">
        <dgm:presLayoutVars/>
      </dgm:prSet>
      <dgm:spPr/>
    </dgm:pt>
    <dgm:pt modelId="{6E9ED7CE-A05E-414F-BD44-194EA5967002}" type="pres">
      <dgm:prSet presAssocID="{8D6B80DB-8BEB-44FA-981F-4479307B75E5}" presName="space" presStyleCnt="0"/>
      <dgm:spPr/>
    </dgm:pt>
    <dgm:pt modelId="{FC9730F1-4E39-45E4-9791-8CB46BCB4442}" type="pres">
      <dgm:prSet presAssocID="{2D657E88-E09B-4300-8521-5C509012078C}" presName="composite" presStyleCnt="0"/>
      <dgm:spPr/>
    </dgm:pt>
    <dgm:pt modelId="{9FC4727B-9276-4CED-8C8C-6628370B3F56}" type="pres">
      <dgm:prSet presAssocID="{2D657E88-E09B-4300-8521-5C509012078C}" presName="parTx" presStyleLbl="alignNode1" presStyleIdx="3" presStyleCnt="5">
        <dgm:presLayoutVars>
          <dgm:chMax val="0"/>
          <dgm:chPref val="0"/>
        </dgm:presLayoutVars>
      </dgm:prSet>
      <dgm:spPr/>
    </dgm:pt>
    <dgm:pt modelId="{069359CB-D199-466F-80FB-3D42B8EBE978}" type="pres">
      <dgm:prSet presAssocID="{2D657E88-E09B-4300-8521-5C509012078C}" presName="desTx" presStyleLbl="alignAccFollowNode1" presStyleIdx="3" presStyleCnt="5">
        <dgm:presLayoutVars/>
      </dgm:prSet>
      <dgm:spPr/>
    </dgm:pt>
    <dgm:pt modelId="{12273F47-B1C7-4C9E-8FDB-98E05B68E8E5}" type="pres">
      <dgm:prSet presAssocID="{0A5513F9-B017-430D-8A06-3E7D12B6BC6A}" presName="space" presStyleCnt="0"/>
      <dgm:spPr/>
    </dgm:pt>
    <dgm:pt modelId="{5B5F176C-347D-4800-86B4-BE8C701737A8}" type="pres">
      <dgm:prSet presAssocID="{68DE158D-6254-4940-B314-6D14B29424E6}" presName="composite" presStyleCnt="0"/>
      <dgm:spPr/>
    </dgm:pt>
    <dgm:pt modelId="{C80DED12-854A-45B3-A729-0045D29A4AF5}" type="pres">
      <dgm:prSet presAssocID="{68DE158D-6254-4940-B314-6D14B29424E6}" presName="parTx" presStyleLbl="alignNode1" presStyleIdx="4" presStyleCnt="5">
        <dgm:presLayoutVars>
          <dgm:chMax val="0"/>
          <dgm:chPref val="0"/>
        </dgm:presLayoutVars>
      </dgm:prSet>
      <dgm:spPr/>
    </dgm:pt>
    <dgm:pt modelId="{F7B086EB-BBEE-406B-83D6-0DE52EED94E0}" type="pres">
      <dgm:prSet presAssocID="{68DE158D-6254-4940-B314-6D14B29424E6}" presName="desTx" presStyleLbl="alignAccFollowNode1" presStyleIdx="4" presStyleCnt="5">
        <dgm:presLayoutVars/>
      </dgm:prSet>
      <dgm:spPr/>
    </dgm:pt>
  </dgm:ptLst>
  <dgm:cxnLst>
    <dgm:cxn modelId="{F603E904-6789-48DF-967B-DA88BFFCE2B0}" type="presOf" srcId="{106A1183-3A46-4BAB-AFDE-BA99B5A0BD37}" destId="{1E1D591D-4CB6-49D6-A6C2-D50D99C52261}" srcOrd="0" destOrd="6" presId="urn:microsoft.com/office/officeart/2016/7/layout/ChevronBlockProcess"/>
    <dgm:cxn modelId="{C736C206-933A-43DB-AD55-BBA5B88054B9}" srcId="{4D57F3A8-E702-49A6-A1E7-2654327A974E}" destId="{0905BFB5-1493-45DB-99B9-5EC70207A0EA}" srcOrd="1" destOrd="0" parTransId="{781E4AA9-9C77-4628-AE70-3033FDD53582}" sibTransId="{8AB72072-E5E8-4692-A277-EF2B9DD6DA97}"/>
    <dgm:cxn modelId="{378C0E09-9700-43A6-80C5-D93106A54FB9}" srcId="{2D657E88-E09B-4300-8521-5C509012078C}" destId="{4D1B69C5-B443-4C57-A520-0DD8C0BA1C1C}" srcOrd="2" destOrd="0" parTransId="{DF905655-6043-4BD2-8F6B-7C89D39F95E7}" sibTransId="{928F108E-6FEA-4065-BCE1-875E5DCC0407}"/>
    <dgm:cxn modelId="{6089640B-DAE7-437E-995E-9F3E68F078AC}" type="presOf" srcId="{06B215D7-572C-44D7-9936-EE01F2A37A00}" destId="{1E1D591D-4CB6-49D6-A6C2-D50D99C52261}" srcOrd="0" destOrd="1" presId="urn:microsoft.com/office/officeart/2016/7/layout/ChevronBlockProcess"/>
    <dgm:cxn modelId="{3A24E00B-761E-46D2-9088-36A8DE4C25F4}" srcId="{C350FE3E-F403-41A5-BD90-770629665184}" destId="{06B215D7-572C-44D7-9936-EE01F2A37A00}" srcOrd="1" destOrd="0" parTransId="{DAED746D-633F-4334-B4AE-4CD5FC2802B6}" sibTransId="{6BB4E0A8-A4F6-4005-A0B5-39D28845F12E}"/>
    <dgm:cxn modelId="{D5050C0C-1DE9-44B5-99B6-E5ADE2B6F356}" type="presOf" srcId="{CE69783A-4D83-4828-9649-E37A59EB47EE}" destId="{F7B086EB-BBEE-406B-83D6-0DE52EED94E0}" srcOrd="0" destOrd="2" presId="urn:microsoft.com/office/officeart/2016/7/layout/ChevronBlockProcess"/>
    <dgm:cxn modelId="{043F2F0D-3312-4F84-B23E-EAFE52F679FE}" srcId="{2D657E88-E09B-4300-8521-5C509012078C}" destId="{05C5BC1D-E54B-43A2-AADD-8611683499D3}" srcOrd="8" destOrd="0" parTransId="{FEFB3FCB-DA0D-4A34-84EC-66404BC468F1}" sibTransId="{5C59687B-CBDB-4061-8B82-EE89E879A8D9}"/>
    <dgm:cxn modelId="{F8297E11-19E8-456A-BFB0-941E3E7D9C80}" type="presOf" srcId="{6A7A52FF-0FF8-4940-B6FF-44F80E4CA7E6}" destId="{ABC25AC7-E81C-4876-B59D-3E9C2BC577EF}" srcOrd="0" destOrd="2" presId="urn:microsoft.com/office/officeart/2016/7/layout/ChevronBlockProcess"/>
    <dgm:cxn modelId="{35968E14-3F00-4F01-8660-E5F15A5FB1AC}" type="presOf" srcId="{0707EB02-824B-4416-8DAB-EA1BCDA056D4}" destId="{CB9BDDB8-FE43-4787-BDCB-BFA577B0E990}" srcOrd="0" destOrd="4" presId="urn:microsoft.com/office/officeart/2016/7/layout/ChevronBlockProcess"/>
    <dgm:cxn modelId="{771F8717-2CCC-4E84-94CD-37E8907FA810}" type="presOf" srcId="{52E90F41-6512-4799-9F2B-DE255C26FAA8}" destId="{ABC25AC7-E81C-4876-B59D-3E9C2BC577EF}" srcOrd="0" destOrd="7" presId="urn:microsoft.com/office/officeart/2016/7/layout/ChevronBlockProcess"/>
    <dgm:cxn modelId="{CC0D9017-F6BE-4A94-84BF-B4F7592023C0}" type="presOf" srcId="{3B93BC46-86EA-4446-B211-B1298A1D75BA}" destId="{ABC25AC7-E81C-4876-B59D-3E9C2BC577EF}" srcOrd="0" destOrd="8" presId="urn:microsoft.com/office/officeart/2016/7/layout/ChevronBlockProcess"/>
    <dgm:cxn modelId="{AAD8A818-8640-4E70-AAE8-D7C3D6005CEE}" srcId="{4D57F3A8-E702-49A6-A1E7-2654327A974E}" destId="{52E90F41-6512-4799-9F2B-DE255C26FAA8}" srcOrd="7" destOrd="0" parTransId="{3CE24FA5-C2C0-458E-8819-FD2AB987C036}" sibTransId="{D61D7957-0825-4D9D-BCA2-1CC5A97A4867}"/>
    <dgm:cxn modelId="{05C84F1B-62C0-41D6-9065-FC7A71573F6D}" srcId="{2D657E88-E09B-4300-8521-5C509012078C}" destId="{D083C00F-C1CC-4D57-A358-3AEAD6627399}" srcOrd="0" destOrd="0" parTransId="{B675C0FE-5A95-44C5-B90D-0C6F6866B561}" sibTransId="{89C84855-153B-4E4D-A738-BBD6216A165D}"/>
    <dgm:cxn modelId="{8683CA1B-E00D-4D2A-AF29-F7E67806028B}" type="presOf" srcId="{4D57F3A8-E702-49A6-A1E7-2654327A974E}" destId="{2F6EA9C7-91D1-4D96-AEE1-F6BC62BB76F7}" srcOrd="0" destOrd="0" presId="urn:microsoft.com/office/officeart/2016/7/layout/ChevronBlockProcess"/>
    <dgm:cxn modelId="{1ED8D41B-82B3-4F38-A711-59370FC6E936}" type="presOf" srcId="{5A20DFD4-9678-4D9C-A533-34C4D411D9BB}" destId="{82E2C09D-D36F-4334-A9E5-C1B5F391D7AF}" srcOrd="0" destOrd="0" presId="urn:microsoft.com/office/officeart/2016/7/layout/ChevronBlockProcess"/>
    <dgm:cxn modelId="{0CAA541D-8A96-4818-B5A4-47F4DF617771}" srcId="{5A20DFD4-9678-4D9C-A533-34C4D411D9BB}" destId="{1161BB14-4546-4D2D-ABBC-55F4DC18041D}" srcOrd="1" destOrd="0" parTransId="{D4066A25-F88B-4888-B55F-AE80B55CA04C}" sibTransId="{F5FB2D4C-7498-41D8-8978-7CEF11691645}"/>
    <dgm:cxn modelId="{584EB51D-328A-49E4-99D0-9318C5109EBA}" srcId="{68DE158D-6254-4940-B314-6D14B29424E6}" destId="{15A9D4BD-26C8-427E-AE37-014760280F13}" srcOrd="3" destOrd="0" parTransId="{BBDBB226-65B3-4D69-8C43-A3ADAC22AA0A}" sibTransId="{9129F76D-9889-4717-9CCA-804513E075E3}"/>
    <dgm:cxn modelId="{9F65801F-D1EF-4629-9D49-2369B7432687}" srcId="{5A20DFD4-9678-4D9C-A533-34C4D411D9BB}" destId="{C350FE3E-F403-41A5-BD90-770629665184}" srcOrd="0" destOrd="0" parTransId="{D5EAE4E3-A624-4AB5-9535-F44C37566275}" sibTransId="{BCB02444-C224-4765-9256-9EEDC3A74EC4}"/>
    <dgm:cxn modelId="{507BC720-413F-416D-BA8C-6BF46E01F930}" type="presOf" srcId="{A97A6FBA-6685-4F49-B1C6-AA2390A64F69}" destId="{F7B086EB-BBEE-406B-83D6-0DE52EED94E0}" srcOrd="0" destOrd="1" presId="urn:microsoft.com/office/officeart/2016/7/layout/ChevronBlockProcess"/>
    <dgm:cxn modelId="{8CB60721-ECF5-4D5B-BD5B-80B388C25234}" type="presOf" srcId="{2D657E88-E09B-4300-8521-5C509012078C}" destId="{9FC4727B-9276-4CED-8C8C-6628370B3F56}" srcOrd="0" destOrd="0" presId="urn:microsoft.com/office/officeart/2016/7/layout/ChevronBlockProcess"/>
    <dgm:cxn modelId="{EB03B022-72AD-470A-80C5-18ADF1511ADB}" type="presOf" srcId="{68DE158D-6254-4940-B314-6D14B29424E6}" destId="{C80DED12-854A-45B3-A729-0045D29A4AF5}" srcOrd="0" destOrd="0" presId="urn:microsoft.com/office/officeart/2016/7/layout/ChevronBlockProcess"/>
    <dgm:cxn modelId="{CA356123-2B93-4610-BB6B-EAD647D65CCA}" type="presOf" srcId="{93BD6343-B4A9-4F17-A7A8-9FC5D803FA8B}" destId="{069359CB-D199-466F-80FB-3D42B8EBE978}" srcOrd="0" destOrd="4" presId="urn:microsoft.com/office/officeart/2016/7/layout/ChevronBlockProcess"/>
    <dgm:cxn modelId="{4F477831-B2CC-4104-AEC5-D7F71600C40F}" type="presOf" srcId="{DE71B2EF-5402-43D6-AA04-BBF5792698DF}" destId="{069359CB-D199-466F-80FB-3D42B8EBE978}" srcOrd="0" destOrd="1" presId="urn:microsoft.com/office/officeart/2016/7/layout/ChevronBlockProcess"/>
    <dgm:cxn modelId="{079FED37-C982-44CA-9FE1-1074E4EB76C2}" type="presOf" srcId="{8DACD6DA-1EDB-4FF8-B09C-11CF3B64FA3B}" destId="{069359CB-D199-466F-80FB-3D42B8EBE978}" srcOrd="0" destOrd="6" presId="urn:microsoft.com/office/officeart/2016/7/layout/ChevronBlockProcess"/>
    <dgm:cxn modelId="{F74A2F39-CB01-40EA-A2D9-FD195DF66D3D}" srcId="{1161BB14-4546-4D2D-ABBC-55F4DC18041D}" destId="{06996556-7813-4F8C-9E0B-D70DBA161303}" srcOrd="2" destOrd="0" parTransId="{DDA6FE3C-12D1-45F5-BB08-70EEC001BDFA}" sibTransId="{24AA54C9-C61D-44AF-8EA6-D63AAB8CC479}"/>
    <dgm:cxn modelId="{6840D43F-6CA8-4C7A-95A8-03C3551D5BAA}" srcId="{68DE158D-6254-4940-B314-6D14B29424E6}" destId="{A97A6FBA-6685-4F49-B1C6-AA2390A64F69}" srcOrd="1" destOrd="0" parTransId="{8AC2A14B-CD75-4772-A41A-B45B520CC545}" sibTransId="{FFD20D47-D704-4CBC-84FB-3AFEC9E9915D}"/>
    <dgm:cxn modelId="{A714F03F-D77B-4E28-B327-51C50F099907}" type="presOf" srcId="{2B8B6144-FC31-456C-8480-8C8B7D1333D8}" destId="{ABC25AC7-E81C-4876-B59D-3E9C2BC577EF}" srcOrd="0" destOrd="0" presId="urn:microsoft.com/office/officeart/2016/7/layout/ChevronBlockProcess"/>
    <dgm:cxn modelId="{C62C6A5C-AD29-4068-A4E2-C1674BC61789}" srcId="{68DE158D-6254-4940-B314-6D14B29424E6}" destId="{CE69783A-4D83-4828-9649-E37A59EB47EE}" srcOrd="2" destOrd="0" parTransId="{45A3F2A4-C659-4509-B856-4B38BD6DE4F9}" sibTransId="{B1022DE5-F183-40D1-B2E0-5603B58DB82F}"/>
    <dgm:cxn modelId="{F9554C5F-EC99-4D41-8938-A9C2F7C507D4}" srcId="{4D57F3A8-E702-49A6-A1E7-2654327A974E}" destId="{2593EC56-AC0A-4F18-A744-8C51D84D979A}" srcOrd="4" destOrd="0" parTransId="{2466D32A-9617-4E24-A7DB-BA1BD12D7EBA}" sibTransId="{53AA885A-ED69-427B-83D1-DC5DD2C9D0AB}"/>
    <dgm:cxn modelId="{A42F4841-E8F7-4A61-AF11-F86A5BF37B30}" type="presOf" srcId="{7A65A3E7-E013-4E76-AD46-5287285CE45B}" destId="{1E1D591D-4CB6-49D6-A6C2-D50D99C52261}" srcOrd="0" destOrd="2" presId="urn:microsoft.com/office/officeart/2016/7/layout/ChevronBlockProcess"/>
    <dgm:cxn modelId="{6F6D8761-C8E1-4D6D-8457-5A9D46A3F00C}" srcId="{C350FE3E-F403-41A5-BD90-770629665184}" destId="{18BC6AA3-2177-47D8-A536-A3CFF8983042}" srcOrd="5" destOrd="0" parTransId="{FDDF831E-214B-4D38-924E-92E656DDA483}" sibTransId="{F88A2B82-3284-4D0C-BAAB-12BC0BB4B1C5}"/>
    <dgm:cxn modelId="{A1AC0C42-48F1-4327-A1BF-A9BF3750A66F}" srcId="{4D57F3A8-E702-49A6-A1E7-2654327A974E}" destId="{E382537E-DF7B-45C2-81C4-FDA8DB80A123}" srcOrd="5" destOrd="0" parTransId="{2AABACC6-F6F5-472C-8CD4-CA49C9DE6BE8}" sibTransId="{A10B557E-FF57-4321-B9D7-93139A888286}"/>
    <dgm:cxn modelId="{D60E0E45-4428-43A8-9D19-0EF7EB011820}" type="presOf" srcId="{CBE4AFCA-CC75-4DF2-B36E-19825022735D}" destId="{1E1D591D-4CB6-49D6-A6C2-D50D99C52261}" srcOrd="0" destOrd="4" presId="urn:microsoft.com/office/officeart/2016/7/layout/ChevronBlockProcess"/>
    <dgm:cxn modelId="{4CECBB65-9ADC-478A-B20E-2EB5AE2693DF}" type="presOf" srcId="{3C384464-EC29-4084-ADBB-8737D2F6C3E3}" destId="{1E1D591D-4CB6-49D6-A6C2-D50D99C52261}" srcOrd="0" destOrd="3" presId="urn:microsoft.com/office/officeart/2016/7/layout/ChevronBlockProcess"/>
    <dgm:cxn modelId="{5EB7EA49-7B51-4B04-9EB3-9EF1F9242365}" type="presOf" srcId="{15A9D4BD-26C8-427E-AE37-014760280F13}" destId="{F7B086EB-BBEE-406B-83D6-0DE52EED94E0}" srcOrd="0" destOrd="3" presId="urn:microsoft.com/office/officeart/2016/7/layout/ChevronBlockProcess"/>
    <dgm:cxn modelId="{E328866B-74DA-4397-B724-15F84BE885B9}" type="presOf" srcId="{32ECCACC-13BA-44AB-9EE8-CADA188D6FA9}" destId="{ABC25AC7-E81C-4876-B59D-3E9C2BC577EF}" srcOrd="0" destOrd="6" presId="urn:microsoft.com/office/officeart/2016/7/layout/ChevronBlockProcess"/>
    <dgm:cxn modelId="{30CF774C-808D-4A01-AB01-7D7E4D01716B}" srcId="{2D657E88-E09B-4300-8521-5C509012078C}" destId="{93BD6343-B4A9-4F17-A7A8-9FC5D803FA8B}" srcOrd="4" destOrd="0" parTransId="{95435B5B-A60F-4A87-B303-A6CB880AAE11}" sibTransId="{173BF294-8928-40D5-AB5E-B73EA87232AD}"/>
    <dgm:cxn modelId="{9340864C-CDC0-4EE4-9FF1-68963CE8F955}" srcId="{1161BB14-4546-4D2D-ABBC-55F4DC18041D}" destId="{0707EB02-824B-4416-8DAB-EA1BCDA056D4}" srcOrd="4" destOrd="0" parTransId="{14FE55F9-57B4-482B-BF7E-164E53CBF3DA}" sibTransId="{50AF4492-6E8A-4F37-9ECC-8C32A1BDF7F5}"/>
    <dgm:cxn modelId="{0EAE0252-7474-4F1C-B14A-C401123D620B}" type="presOf" srcId="{03C6F1A7-C771-41B0-9B31-BEAE0E4FA86F}" destId="{ABC25AC7-E81C-4876-B59D-3E9C2BC577EF}" srcOrd="0" destOrd="3" presId="urn:microsoft.com/office/officeart/2016/7/layout/ChevronBlockProcess"/>
    <dgm:cxn modelId="{D0D74F72-566E-42CF-8D2B-5A1E4D407E1C}" srcId="{68DE158D-6254-4940-B314-6D14B29424E6}" destId="{3A35A60B-4656-4A65-88CE-AC607A93AFBF}" srcOrd="0" destOrd="0" parTransId="{19B84E28-B353-4A46-9134-2C000C03D364}" sibTransId="{60BE5BF7-315A-4CAF-83BB-CF5C7FC6ADCF}"/>
    <dgm:cxn modelId="{0103CC53-89EE-4CB2-B86C-FF76E9EF44DC}" srcId="{C350FE3E-F403-41A5-BD90-770629665184}" destId="{CBE4AFCA-CC75-4DF2-B36E-19825022735D}" srcOrd="4" destOrd="0" parTransId="{A1044BB6-F53C-4B5A-849C-3271EA9CBFAE}" sibTransId="{EF9018B3-D9E1-4B5A-BB5B-33CC5CE86195}"/>
    <dgm:cxn modelId="{07C9F653-A250-46A0-8BC5-20D2788D9512}" srcId="{1161BB14-4546-4D2D-ABBC-55F4DC18041D}" destId="{1440383B-92EF-4F27-B06E-8BAEC869E601}" srcOrd="0" destOrd="0" parTransId="{2B32D0BE-7712-47DD-B0D0-F4E0B3C1B177}" sibTransId="{F1B34E2E-FC1C-4623-95F7-42E82C390869}"/>
    <dgm:cxn modelId="{1ED31C54-FA5B-44BD-8AC0-92F80AE3AC8A}" srcId="{5A20DFD4-9678-4D9C-A533-34C4D411D9BB}" destId="{68DE158D-6254-4940-B314-6D14B29424E6}" srcOrd="4" destOrd="0" parTransId="{B594D9C0-7BA4-418A-B6EF-DD879526B0C6}" sibTransId="{00B0C303-9377-41F9-8C03-E45AD2244DAD}"/>
    <dgm:cxn modelId="{B12B7C74-E3D7-46E4-A817-40FEBDC1797C}" srcId="{1161BB14-4546-4D2D-ABBC-55F4DC18041D}" destId="{79CFD9E6-6E20-4F36-904D-9F37E994483A}" srcOrd="3" destOrd="0" parTransId="{424828BA-6C71-4AD9-9CC0-6A24E160A612}" sibTransId="{90FE078D-FDEC-4231-AC89-86381674F1B5}"/>
    <dgm:cxn modelId="{D8AF1E78-96E3-4D2A-9D14-F2129E41DB2A}" srcId="{C350FE3E-F403-41A5-BD90-770629665184}" destId="{DEEEABF8-093A-4761-91B4-D97392368AD2}" srcOrd="0" destOrd="0" parTransId="{0178F6E8-0FC9-4E63-BB5A-46A78AB85811}" sibTransId="{FB411594-C614-4921-89DA-A072C47FE858}"/>
    <dgm:cxn modelId="{B4D3ED78-AF6A-4EB9-9BB5-CC6A0A38E98F}" srcId="{2D657E88-E09B-4300-8521-5C509012078C}" destId="{517356C4-3B8C-43BC-AA71-CF9AA287581F}" srcOrd="5" destOrd="0" parTransId="{4F0864CA-C7F0-4861-8053-78FE6CA0F21C}" sibTransId="{71844A49-B2BC-4409-B6A2-1B2958BF1145}"/>
    <dgm:cxn modelId="{7FB80D7D-CF5F-4D60-B9ED-006282ED31AF}" type="presOf" srcId="{05C5BC1D-E54B-43A2-AADD-8611683499D3}" destId="{069359CB-D199-466F-80FB-3D42B8EBE978}" srcOrd="0" destOrd="8" presId="urn:microsoft.com/office/officeart/2016/7/layout/ChevronBlockProcess"/>
    <dgm:cxn modelId="{3C8C6780-179B-4282-B790-B1F9764DEDD1}" type="presOf" srcId="{1161BB14-4546-4D2D-ABBC-55F4DC18041D}" destId="{29C69214-F821-4532-82ED-8162690D4217}" srcOrd="0" destOrd="0" presId="urn:microsoft.com/office/officeart/2016/7/layout/ChevronBlockProcess"/>
    <dgm:cxn modelId="{CCA0C881-0E50-43F6-AB09-5D589873BF73}" srcId="{C350FE3E-F403-41A5-BD90-770629665184}" destId="{106A1183-3A46-4BAB-AFDE-BA99B5A0BD37}" srcOrd="6" destOrd="0" parTransId="{55E6895E-CA48-48E2-9422-73598028C9EC}" sibTransId="{70DDFE11-FCE2-4F4C-A8E8-0F64A8FCE5A8}"/>
    <dgm:cxn modelId="{098C1F88-5EFC-42A6-AC1F-EFEC00CC3F77}" srcId="{5A20DFD4-9678-4D9C-A533-34C4D411D9BB}" destId="{2D657E88-E09B-4300-8521-5C509012078C}" srcOrd="3" destOrd="0" parTransId="{47C7EF50-A933-4213-AA75-42C4F44F89A6}" sibTransId="{0A5513F9-B017-430D-8A06-3E7D12B6BC6A}"/>
    <dgm:cxn modelId="{29113C8A-F739-4029-BD11-52B496F39058}" type="presOf" srcId="{517356C4-3B8C-43BC-AA71-CF9AA287581F}" destId="{069359CB-D199-466F-80FB-3D42B8EBE978}" srcOrd="0" destOrd="5" presId="urn:microsoft.com/office/officeart/2016/7/layout/ChevronBlockProcess"/>
    <dgm:cxn modelId="{139A2A8C-F9FC-46AC-BD6A-6D3176DFEDBE}" srcId="{2D657E88-E09B-4300-8521-5C509012078C}" destId="{DE71B2EF-5402-43D6-AA04-BBF5792698DF}" srcOrd="1" destOrd="0" parTransId="{8719EE10-0A91-45E0-ABCA-CEAFE1DA2DE5}" sibTransId="{8A99587F-50C8-4C13-B21C-430B87171F8E}"/>
    <dgm:cxn modelId="{3CAD9E94-02A2-4BBC-86A5-C6DCBCA098A1}" srcId="{4D57F3A8-E702-49A6-A1E7-2654327A974E}" destId="{3B93BC46-86EA-4446-B211-B1298A1D75BA}" srcOrd="8" destOrd="0" parTransId="{5F6D2662-E943-4B3B-9B39-782D305743EA}" sibTransId="{B62BB63E-DA24-427A-8AFD-F8BA364E3E28}"/>
    <dgm:cxn modelId="{07AC1495-89C4-4A19-BFBF-10DDB85E7752}" srcId="{1161BB14-4546-4D2D-ABBC-55F4DC18041D}" destId="{3799AD4A-292B-437B-9D02-5A86ACAD62F5}" srcOrd="1" destOrd="0" parTransId="{10FAE610-7629-447A-9181-DE808BF94469}" sibTransId="{E3A9077D-2716-4112-8758-75748DF9BE29}"/>
    <dgm:cxn modelId="{52555B9A-75B2-41DC-BF51-54BDE4857AC3}" type="presOf" srcId="{0905BFB5-1493-45DB-99B9-5EC70207A0EA}" destId="{ABC25AC7-E81C-4876-B59D-3E9C2BC577EF}" srcOrd="0" destOrd="1" presId="urn:microsoft.com/office/officeart/2016/7/layout/ChevronBlockProcess"/>
    <dgm:cxn modelId="{99DC329D-CEC0-46AE-A738-C603EAEB9049}" type="presOf" srcId="{06996556-7813-4F8C-9E0B-D70DBA161303}" destId="{CB9BDDB8-FE43-4787-BDCB-BFA577B0E990}" srcOrd="0" destOrd="2" presId="urn:microsoft.com/office/officeart/2016/7/layout/ChevronBlockProcess"/>
    <dgm:cxn modelId="{778CC49E-0C2A-4DF8-AF7B-774FC2FDE951}" type="presOf" srcId="{D083C00F-C1CC-4D57-A358-3AEAD6627399}" destId="{069359CB-D199-466F-80FB-3D42B8EBE978}" srcOrd="0" destOrd="0" presId="urn:microsoft.com/office/officeart/2016/7/layout/ChevronBlockProcess"/>
    <dgm:cxn modelId="{502AE7A1-1135-460C-B515-DE9F23DEE50F}" type="presOf" srcId="{79CFD9E6-6E20-4F36-904D-9F37E994483A}" destId="{CB9BDDB8-FE43-4787-BDCB-BFA577B0E990}" srcOrd="0" destOrd="3" presId="urn:microsoft.com/office/officeart/2016/7/layout/ChevronBlockProcess"/>
    <dgm:cxn modelId="{EBE8AAA5-104A-49A5-B09E-5069C75CC867}" type="presOf" srcId="{DC013427-CE1B-4588-92C0-686ADCC3E489}" destId="{069359CB-D199-466F-80FB-3D42B8EBE978}" srcOrd="0" destOrd="3" presId="urn:microsoft.com/office/officeart/2016/7/layout/ChevronBlockProcess"/>
    <dgm:cxn modelId="{EE8685A6-3504-4FA6-ABA0-66D6110C7CCC}" srcId="{5A20DFD4-9678-4D9C-A533-34C4D411D9BB}" destId="{4D57F3A8-E702-49A6-A1E7-2654327A974E}" srcOrd="2" destOrd="0" parTransId="{C2CC532C-E176-4417-AEBE-3073A269210C}" sibTransId="{8D6B80DB-8BEB-44FA-981F-4479307B75E5}"/>
    <dgm:cxn modelId="{07942DAD-FD09-47DE-91C1-5C7B5057643D}" srcId="{4D57F3A8-E702-49A6-A1E7-2654327A974E}" destId="{03C6F1A7-C771-41B0-9B31-BEAE0E4FA86F}" srcOrd="3" destOrd="0" parTransId="{1548D59B-FB9E-41B4-B44D-B373D391E2B2}" sibTransId="{DCCE3EB4-79A3-40DF-8E22-DE4D228D7F25}"/>
    <dgm:cxn modelId="{5EB85DAE-97A1-43B3-A087-BA35C27D2FB3}" type="presOf" srcId="{1440383B-92EF-4F27-B06E-8BAEC869E601}" destId="{CB9BDDB8-FE43-4787-BDCB-BFA577B0E990}" srcOrd="0" destOrd="0" presId="urn:microsoft.com/office/officeart/2016/7/layout/ChevronBlockProcess"/>
    <dgm:cxn modelId="{CFCABCB2-639C-4263-847E-939F5FA585DA}" srcId="{2D657E88-E09B-4300-8521-5C509012078C}" destId="{DC013427-CE1B-4588-92C0-686ADCC3E489}" srcOrd="3" destOrd="0" parTransId="{53E56C32-5C88-4791-9AE1-6C08B9A5EA4E}" sibTransId="{655C68FD-DBA3-4049-99AD-45F5435A5DFE}"/>
    <dgm:cxn modelId="{B01D96B3-0990-4F99-9AF3-0AB6F9B8BEEA}" srcId="{2D657E88-E09B-4300-8521-5C509012078C}" destId="{8DACD6DA-1EDB-4FF8-B09C-11CF3B64FA3B}" srcOrd="6" destOrd="0" parTransId="{1C2EFC21-8098-4489-8DF6-E62A777664F5}" sibTransId="{2964C510-6ACA-4634-91E5-95DCF622AB1F}"/>
    <dgm:cxn modelId="{48117AB8-9971-4EE2-8C8D-507583CD0C30}" type="presOf" srcId="{4D1B69C5-B443-4C57-A520-0DD8C0BA1C1C}" destId="{069359CB-D199-466F-80FB-3D42B8EBE978}" srcOrd="0" destOrd="2" presId="urn:microsoft.com/office/officeart/2016/7/layout/ChevronBlockProcess"/>
    <dgm:cxn modelId="{A93ED3B8-6EA2-4B56-8C8B-49E2FDCA9DF9}" srcId="{4D57F3A8-E702-49A6-A1E7-2654327A974E}" destId="{32ECCACC-13BA-44AB-9EE8-CADA188D6FA9}" srcOrd="6" destOrd="0" parTransId="{7F5B2CCF-CAA3-49C7-850B-980443340679}" sibTransId="{99BE0D7B-02B2-4416-A8E8-10739C0F4072}"/>
    <dgm:cxn modelId="{3B2A1DBC-04E0-4C3E-9BE3-918D82EB1E4A}" type="presOf" srcId="{E382537E-DF7B-45C2-81C4-FDA8DB80A123}" destId="{ABC25AC7-E81C-4876-B59D-3E9C2BC577EF}" srcOrd="0" destOrd="5" presId="urn:microsoft.com/office/officeart/2016/7/layout/ChevronBlockProcess"/>
    <dgm:cxn modelId="{11421FBC-26CA-4A92-825A-8F4FA41204D3}" type="presOf" srcId="{18BC6AA3-2177-47D8-A536-A3CFF8983042}" destId="{1E1D591D-4CB6-49D6-A6C2-D50D99C52261}" srcOrd="0" destOrd="5" presId="urn:microsoft.com/office/officeart/2016/7/layout/ChevronBlockProcess"/>
    <dgm:cxn modelId="{09D8EBC2-5411-49DF-9FEA-EDE094EC0641}" type="presOf" srcId="{C350FE3E-F403-41A5-BD90-770629665184}" destId="{1BE12E3B-B1A0-4FF1-AA8C-6CD30D441874}" srcOrd="0" destOrd="0" presId="urn:microsoft.com/office/officeart/2016/7/layout/ChevronBlockProcess"/>
    <dgm:cxn modelId="{8F45BCCE-2ED4-4DC4-92A7-9E4073401833}" srcId="{2D657E88-E09B-4300-8521-5C509012078C}" destId="{F7DB3C64-4C22-40E8-B8B5-FFED70FD6ACC}" srcOrd="7" destOrd="0" parTransId="{682B92B3-1624-435C-9FF6-440AC1B4A4FF}" sibTransId="{C7ABA1A7-A132-46D2-9CF9-08A2552470C4}"/>
    <dgm:cxn modelId="{859846D3-02F8-4C0B-8FCB-FDD59F2A63BF}" type="presOf" srcId="{3A35A60B-4656-4A65-88CE-AC607A93AFBF}" destId="{F7B086EB-BBEE-406B-83D6-0DE52EED94E0}" srcOrd="0" destOrd="0" presId="urn:microsoft.com/office/officeart/2016/7/layout/ChevronBlockProcess"/>
    <dgm:cxn modelId="{542E14DD-9C33-4227-84E0-3175CAFB1BD9}" type="presOf" srcId="{DEEEABF8-093A-4761-91B4-D97392368AD2}" destId="{1E1D591D-4CB6-49D6-A6C2-D50D99C52261}" srcOrd="0" destOrd="0" presId="urn:microsoft.com/office/officeart/2016/7/layout/ChevronBlockProcess"/>
    <dgm:cxn modelId="{B96D82E3-2EB5-4B02-BD46-673F1E954470}" srcId="{4D57F3A8-E702-49A6-A1E7-2654327A974E}" destId="{6A7A52FF-0FF8-4940-B6FF-44F80E4CA7E6}" srcOrd="2" destOrd="0" parTransId="{37DFB05C-CCFA-4D9C-B8AD-693248218303}" sibTransId="{4DF7BDAB-EFB9-4503-B3A8-F1EDCCB53A91}"/>
    <dgm:cxn modelId="{DA7DD3E5-FCF7-46DE-9F4F-50AA8BDA22DD}" srcId="{C350FE3E-F403-41A5-BD90-770629665184}" destId="{7A65A3E7-E013-4E76-AD46-5287285CE45B}" srcOrd="2" destOrd="0" parTransId="{FF7E6B5D-92CC-4F73-AC85-122C4C46E6D8}" sibTransId="{D2CDCE80-80CF-40AC-A85F-C2C4759643E0}"/>
    <dgm:cxn modelId="{F6FB1CE8-833B-4D34-B1CF-824BDA9039FE}" type="presOf" srcId="{2593EC56-AC0A-4F18-A744-8C51D84D979A}" destId="{ABC25AC7-E81C-4876-B59D-3E9C2BC577EF}" srcOrd="0" destOrd="4" presId="urn:microsoft.com/office/officeart/2016/7/layout/ChevronBlockProcess"/>
    <dgm:cxn modelId="{AE8A15EF-983F-4277-8E0B-C051EC6A319F}" srcId="{C350FE3E-F403-41A5-BD90-770629665184}" destId="{3C384464-EC29-4084-ADBB-8737D2F6C3E3}" srcOrd="3" destOrd="0" parTransId="{95B26D33-93F4-425E-A5E8-16B7FB0F79D4}" sibTransId="{9E69DDE9-3E34-4EF3-B301-6C983F1E1818}"/>
    <dgm:cxn modelId="{01BA0FFA-CA10-4C33-BC75-1F5DEBB00492}" srcId="{4D57F3A8-E702-49A6-A1E7-2654327A974E}" destId="{2B8B6144-FC31-456C-8480-8C8B7D1333D8}" srcOrd="0" destOrd="0" parTransId="{CA1F74A3-C5C7-4A96-A4B6-BBC64EF4AAA4}" sibTransId="{CB6A98FF-D23E-4B50-8E6C-4E184EA77147}"/>
    <dgm:cxn modelId="{7862ADFE-9F99-4DAD-840D-91B4A1671178}" type="presOf" srcId="{F7DB3C64-4C22-40E8-B8B5-FFED70FD6ACC}" destId="{069359CB-D199-466F-80FB-3D42B8EBE978}" srcOrd="0" destOrd="7" presId="urn:microsoft.com/office/officeart/2016/7/layout/ChevronBlockProcess"/>
    <dgm:cxn modelId="{198EB7FF-DF4B-4975-9A92-3801984E25EE}" type="presOf" srcId="{3799AD4A-292B-437B-9D02-5A86ACAD62F5}" destId="{CB9BDDB8-FE43-4787-BDCB-BFA577B0E990}" srcOrd="0" destOrd="1" presId="urn:microsoft.com/office/officeart/2016/7/layout/ChevronBlockProcess"/>
    <dgm:cxn modelId="{D392EF83-0C4B-4DE1-91AB-EF6CD9E63B84}" type="presParOf" srcId="{82E2C09D-D36F-4334-A9E5-C1B5F391D7AF}" destId="{17FAE27B-6DF5-4C75-B711-D6CBBFBB8DD6}" srcOrd="0" destOrd="0" presId="urn:microsoft.com/office/officeart/2016/7/layout/ChevronBlockProcess"/>
    <dgm:cxn modelId="{BF219E66-79B8-4318-ABB1-C42E85F1EA29}" type="presParOf" srcId="{17FAE27B-6DF5-4C75-B711-D6CBBFBB8DD6}" destId="{1BE12E3B-B1A0-4FF1-AA8C-6CD30D441874}" srcOrd="0" destOrd="0" presId="urn:microsoft.com/office/officeart/2016/7/layout/ChevronBlockProcess"/>
    <dgm:cxn modelId="{460B62BE-DE6F-496B-ADA6-973A53D8FFD6}" type="presParOf" srcId="{17FAE27B-6DF5-4C75-B711-D6CBBFBB8DD6}" destId="{1E1D591D-4CB6-49D6-A6C2-D50D99C52261}" srcOrd="1" destOrd="0" presId="urn:microsoft.com/office/officeart/2016/7/layout/ChevronBlockProcess"/>
    <dgm:cxn modelId="{FF1A8D03-2ECD-45F9-B5F2-F313359165EE}" type="presParOf" srcId="{82E2C09D-D36F-4334-A9E5-C1B5F391D7AF}" destId="{11C90141-B929-4D55-A1E4-D07DAE78D3C3}" srcOrd="1" destOrd="0" presId="urn:microsoft.com/office/officeart/2016/7/layout/ChevronBlockProcess"/>
    <dgm:cxn modelId="{B45CF635-67C0-46BC-BB2E-4E540F557A92}" type="presParOf" srcId="{82E2C09D-D36F-4334-A9E5-C1B5F391D7AF}" destId="{DBF0B81F-F2F9-408E-91AF-10999F1EA8DC}" srcOrd="2" destOrd="0" presId="urn:microsoft.com/office/officeart/2016/7/layout/ChevronBlockProcess"/>
    <dgm:cxn modelId="{33187EBE-F07A-4226-B289-91E6EA9A45B0}" type="presParOf" srcId="{DBF0B81F-F2F9-408E-91AF-10999F1EA8DC}" destId="{29C69214-F821-4532-82ED-8162690D4217}" srcOrd="0" destOrd="0" presId="urn:microsoft.com/office/officeart/2016/7/layout/ChevronBlockProcess"/>
    <dgm:cxn modelId="{9B728225-38DE-42BC-8DA6-95502340F9B1}" type="presParOf" srcId="{DBF0B81F-F2F9-408E-91AF-10999F1EA8DC}" destId="{CB9BDDB8-FE43-4787-BDCB-BFA577B0E990}" srcOrd="1" destOrd="0" presId="urn:microsoft.com/office/officeart/2016/7/layout/ChevronBlockProcess"/>
    <dgm:cxn modelId="{5AC6CC97-ED5C-4A41-941C-9D698C2E9F42}" type="presParOf" srcId="{82E2C09D-D36F-4334-A9E5-C1B5F391D7AF}" destId="{0DFC55C1-D9D7-4672-9BD1-9E10CBDD17C4}" srcOrd="3" destOrd="0" presId="urn:microsoft.com/office/officeart/2016/7/layout/ChevronBlockProcess"/>
    <dgm:cxn modelId="{FB800FB1-D322-4379-BC94-583A1ADE370A}" type="presParOf" srcId="{82E2C09D-D36F-4334-A9E5-C1B5F391D7AF}" destId="{B0570062-1DF3-4538-B413-A3DA63D333CC}" srcOrd="4" destOrd="0" presId="urn:microsoft.com/office/officeart/2016/7/layout/ChevronBlockProcess"/>
    <dgm:cxn modelId="{A39D2D21-5E25-42DA-981D-6196CE9400C6}" type="presParOf" srcId="{B0570062-1DF3-4538-B413-A3DA63D333CC}" destId="{2F6EA9C7-91D1-4D96-AEE1-F6BC62BB76F7}" srcOrd="0" destOrd="0" presId="urn:microsoft.com/office/officeart/2016/7/layout/ChevronBlockProcess"/>
    <dgm:cxn modelId="{6354C369-4335-4D1B-92E6-1712CE00558F}" type="presParOf" srcId="{B0570062-1DF3-4538-B413-A3DA63D333CC}" destId="{ABC25AC7-E81C-4876-B59D-3E9C2BC577EF}" srcOrd="1" destOrd="0" presId="urn:microsoft.com/office/officeart/2016/7/layout/ChevronBlockProcess"/>
    <dgm:cxn modelId="{FD5CFA73-5805-42A8-83E5-B2ADF82D7D55}" type="presParOf" srcId="{82E2C09D-D36F-4334-A9E5-C1B5F391D7AF}" destId="{6E9ED7CE-A05E-414F-BD44-194EA5967002}" srcOrd="5" destOrd="0" presId="urn:microsoft.com/office/officeart/2016/7/layout/ChevronBlockProcess"/>
    <dgm:cxn modelId="{1AD56CFB-8284-4D44-AF7F-FE6E600D1FDD}" type="presParOf" srcId="{82E2C09D-D36F-4334-A9E5-C1B5F391D7AF}" destId="{FC9730F1-4E39-45E4-9791-8CB46BCB4442}" srcOrd="6" destOrd="0" presId="urn:microsoft.com/office/officeart/2016/7/layout/ChevronBlockProcess"/>
    <dgm:cxn modelId="{403C5CDD-3038-4DBB-B3F5-27584948A2F4}" type="presParOf" srcId="{FC9730F1-4E39-45E4-9791-8CB46BCB4442}" destId="{9FC4727B-9276-4CED-8C8C-6628370B3F56}" srcOrd="0" destOrd="0" presId="urn:microsoft.com/office/officeart/2016/7/layout/ChevronBlockProcess"/>
    <dgm:cxn modelId="{A36EB173-DD56-4D29-99A3-4989B8B4017D}" type="presParOf" srcId="{FC9730F1-4E39-45E4-9791-8CB46BCB4442}" destId="{069359CB-D199-466F-80FB-3D42B8EBE978}" srcOrd="1" destOrd="0" presId="urn:microsoft.com/office/officeart/2016/7/layout/ChevronBlockProcess"/>
    <dgm:cxn modelId="{3F2A73D7-44C1-4BDC-A8A0-DEADC35F74E0}" type="presParOf" srcId="{82E2C09D-D36F-4334-A9E5-C1B5F391D7AF}" destId="{12273F47-B1C7-4C9E-8FDB-98E05B68E8E5}" srcOrd="7" destOrd="0" presId="urn:microsoft.com/office/officeart/2016/7/layout/ChevronBlockProcess"/>
    <dgm:cxn modelId="{45100F4F-C406-4582-AD10-0D3262BCF143}" type="presParOf" srcId="{82E2C09D-D36F-4334-A9E5-C1B5F391D7AF}" destId="{5B5F176C-347D-4800-86B4-BE8C701737A8}" srcOrd="8" destOrd="0" presId="urn:microsoft.com/office/officeart/2016/7/layout/ChevronBlockProcess"/>
    <dgm:cxn modelId="{FA8040C5-86D5-41D7-A7CC-6CFAA0F71315}" type="presParOf" srcId="{5B5F176C-347D-4800-86B4-BE8C701737A8}" destId="{C80DED12-854A-45B3-A729-0045D29A4AF5}" srcOrd="0" destOrd="0" presId="urn:microsoft.com/office/officeart/2016/7/layout/ChevronBlockProcess"/>
    <dgm:cxn modelId="{6EA45655-96B4-4C47-A13B-F292464290A1}" type="presParOf" srcId="{5B5F176C-347D-4800-86B4-BE8C701737A8}" destId="{F7B086EB-BBEE-406B-83D6-0DE52EED94E0}"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FF76A9-8216-498F-9D82-2C5A965E9187}" type="doc">
      <dgm:prSet loTypeId="urn:microsoft.com/office/officeart/2005/8/layout/hierarchy6" loCatId="hierarchy" qsTypeId="urn:microsoft.com/office/officeart/2005/8/quickstyle/simple1" qsCatId="simple" csTypeId="urn:microsoft.com/office/officeart/2005/8/colors/colorful2" csCatId="colorful" phldr="1"/>
      <dgm:spPr/>
      <dgm:t>
        <a:bodyPr/>
        <a:lstStyle/>
        <a:p>
          <a:endParaRPr lang="en-CA"/>
        </a:p>
      </dgm:t>
    </dgm:pt>
    <dgm:pt modelId="{C75D26E4-2EAB-4489-8B96-F9F3595F15BD}">
      <dgm:prSet phldrT="[Text]"/>
      <dgm:spPr/>
      <dgm:t>
        <a:bodyPr/>
        <a:lstStyle/>
        <a:p>
          <a:r>
            <a:rPr lang="en-CA" dirty="0"/>
            <a:t>Experiment Manager</a:t>
          </a:r>
        </a:p>
      </dgm:t>
    </dgm:pt>
    <dgm:pt modelId="{A5B1C91D-20AC-4BB4-B3E2-3A27232E4154}" type="parTrans" cxnId="{AF7BDE80-6415-4049-B08A-D5EEED1360EE}">
      <dgm:prSet/>
      <dgm:spPr/>
      <dgm:t>
        <a:bodyPr/>
        <a:lstStyle/>
        <a:p>
          <a:endParaRPr lang="en-CA"/>
        </a:p>
      </dgm:t>
    </dgm:pt>
    <dgm:pt modelId="{B1F62F89-D7E7-48B2-9224-65411B1A72CB}" type="sibTrans" cxnId="{AF7BDE80-6415-4049-B08A-D5EEED1360EE}">
      <dgm:prSet/>
      <dgm:spPr/>
      <dgm:t>
        <a:bodyPr/>
        <a:lstStyle/>
        <a:p>
          <a:endParaRPr lang="en-CA"/>
        </a:p>
      </dgm:t>
    </dgm:pt>
    <dgm:pt modelId="{1312188C-2965-45AB-A439-6E6910FB907D}">
      <dgm:prSet phldrT="[Text]" custT="1"/>
      <dgm:spPr/>
      <dgm:t>
        <a:bodyPr/>
        <a:lstStyle/>
        <a:p>
          <a:pPr algn="l"/>
          <a:r>
            <a:rPr lang="en-CA" sz="1600" dirty="0"/>
            <a:t>Data Manager</a:t>
          </a:r>
          <a:br>
            <a:rPr lang="en-CA" sz="1600" dirty="0"/>
          </a:br>
          <a:r>
            <a:rPr lang="en-CA" sz="1400" dirty="0"/>
            <a:t>-&gt;orig. data</a:t>
          </a:r>
          <a:br>
            <a:rPr lang="en-CA" sz="1400" dirty="0"/>
          </a:br>
          <a:r>
            <a:rPr lang="en-CA" sz="1400" dirty="0"/>
            <a:t>-&gt;working data</a:t>
          </a:r>
          <a:endParaRPr lang="en-CA" sz="1600" dirty="0"/>
        </a:p>
      </dgm:t>
    </dgm:pt>
    <dgm:pt modelId="{29C3C497-5933-46C9-9C45-C39266858AF8}" type="parTrans" cxnId="{8279E6F9-5144-4710-B11A-DEEBBE7BA6AE}">
      <dgm:prSet/>
      <dgm:spPr/>
      <dgm:t>
        <a:bodyPr/>
        <a:lstStyle/>
        <a:p>
          <a:endParaRPr lang="en-CA"/>
        </a:p>
      </dgm:t>
    </dgm:pt>
    <dgm:pt modelId="{F5731529-9FB5-428E-B405-ECB1E917AB87}" type="sibTrans" cxnId="{8279E6F9-5144-4710-B11A-DEEBBE7BA6AE}">
      <dgm:prSet/>
      <dgm:spPr/>
      <dgm:t>
        <a:bodyPr/>
        <a:lstStyle/>
        <a:p>
          <a:endParaRPr lang="en-CA"/>
        </a:p>
      </dgm:t>
    </dgm:pt>
    <dgm:pt modelId="{944F5B93-337C-45EF-9F97-15DF17004374}">
      <dgm:prSet phldrT="[Text]"/>
      <dgm:spPr/>
      <dgm:t>
        <a:bodyPr/>
        <a:lstStyle/>
        <a:p>
          <a:r>
            <a:rPr lang="en-CA" dirty="0"/>
            <a:t>Data Processing Parameters</a:t>
          </a:r>
        </a:p>
      </dgm:t>
    </dgm:pt>
    <dgm:pt modelId="{46B0348F-1A3D-43B1-80C5-26BAAADD9E7C}" type="parTrans" cxnId="{B577E489-31C6-4DEC-82CD-F687A73B9446}">
      <dgm:prSet/>
      <dgm:spPr/>
      <dgm:t>
        <a:bodyPr/>
        <a:lstStyle/>
        <a:p>
          <a:endParaRPr lang="en-CA"/>
        </a:p>
      </dgm:t>
    </dgm:pt>
    <dgm:pt modelId="{67BB9BCE-85C2-4F8C-803F-32680F66FA49}" type="sibTrans" cxnId="{B577E489-31C6-4DEC-82CD-F687A73B9446}">
      <dgm:prSet/>
      <dgm:spPr/>
      <dgm:t>
        <a:bodyPr/>
        <a:lstStyle/>
        <a:p>
          <a:endParaRPr lang="en-CA"/>
        </a:p>
      </dgm:t>
    </dgm:pt>
    <dgm:pt modelId="{053A5FA9-0A95-4854-B2D5-AE851270D713}">
      <dgm:prSet phldrT="[Text]" custT="1"/>
      <dgm:spPr/>
      <dgm:t>
        <a:bodyPr/>
        <a:lstStyle/>
        <a:p>
          <a:pPr algn="l">
            <a:buFont typeface="Arial" panose="020B0604020202020204" pitchFamily="34" charset="0"/>
            <a:buChar char="•"/>
          </a:pPr>
          <a:r>
            <a:rPr lang="en-CA" sz="1600" dirty="0"/>
            <a:t>Experiment 1</a:t>
          </a:r>
          <a:br>
            <a:rPr lang="en-CA" sz="1400" dirty="0"/>
          </a:br>
          <a:r>
            <a:rPr lang="en-CA" sz="1400" dirty="0"/>
            <a:t>-&gt; model</a:t>
          </a:r>
          <a:br>
            <a:rPr lang="en-CA" sz="1400" dirty="0"/>
          </a:br>
          <a:r>
            <a:rPr lang="en-CA" sz="1400" dirty="0"/>
            <a:t>-&gt; results</a:t>
          </a:r>
          <a:br>
            <a:rPr lang="en-CA" sz="1400" dirty="0"/>
          </a:br>
          <a:r>
            <a:rPr lang="en-CA" sz="1400" dirty="0"/>
            <a:t>-&gt; predictions</a:t>
          </a:r>
        </a:p>
      </dgm:t>
    </dgm:pt>
    <dgm:pt modelId="{366D9A33-19B6-45EB-A196-29C773DDC698}" type="parTrans" cxnId="{42761530-6A89-4FAE-A5CB-065F71AE3CEA}">
      <dgm:prSet/>
      <dgm:spPr/>
      <dgm:t>
        <a:bodyPr/>
        <a:lstStyle/>
        <a:p>
          <a:endParaRPr lang="en-CA"/>
        </a:p>
      </dgm:t>
    </dgm:pt>
    <dgm:pt modelId="{8921318B-3890-4E62-97F6-0CA4C3582B2A}" type="sibTrans" cxnId="{42761530-6A89-4FAE-A5CB-065F71AE3CEA}">
      <dgm:prSet/>
      <dgm:spPr/>
      <dgm:t>
        <a:bodyPr/>
        <a:lstStyle/>
        <a:p>
          <a:endParaRPr lang="en-CA"/>
        </a:p>
      </dgm:t>
    </dgm:pt>
    <dgm:pt modelId="{49A2588B-BE64-41E4-AFE4-4E6E763EFB39}">
      <dgm:prSet phldrT="[Text]" custT="1"/>
      <dgm:spPr/>
      <dgm:t>
        <a:bodyPr/>
        <a:lstStyle/>
        <a:p>
          <a:pPr algn="l"/>
          <a:r>
            <a:rPr lang="en-CA" sz="1600" dirty="0"/>
            <a:t>Experiment 2</a:t>
          </a:r>
          <a:br>
            <a:rPr lang="en-CA" sz="1400" dirty="0"/>
          </a:br>
          <a:r>
            <a:rPr lang="en-CA" sz="1400" dirty="0"/>
            <a:t>-&gt; model</a:t>
          </a:r>
          <a:br>
            <a:rPr lang="en-CA" sz="1400" dirty="0"/>
          </a:br>
          <a:r>
            <a:rPr lang="en-CA" sz="1400" dirty="0"/>
            <a:t>-&gt; results</a:t>
          </a:r>
          <a:br>
            <a:rPr lang="en-CA" sz="1400" dirty="0"/>
          </a:br>
          <a:r>
            <a:rPr lang="en-CA" sz="1400" dirty="0"/>
            <a:t>-&gt; predictions</a:t>
          </a:r>
        </a:p>
      </dgm:t>
    </dgm:pt>
    <dgm:pt modelId="{DE0BD094-C27D-4C5E-894D-3EA7EB27B538}" type="parTrans" cxnId="{9654BD28-1F85-4AD3-BCE2-F955FACADD86}">
      <dgm:prSet/>
      <dgm:spPr/>
      <dgm:t>
        <a:bodyPr/>
        <a:lstStyle/>
        <a:p>
          <a:endParaRPr lang="en-CA"/>
        </a:p>
      </dgm:t>
    </dgm:pt>
    <dgm:pt modelId="{03536EA0-C0A1-4F6A-AB51-8F57E77E47AA}" type="sibTrans" cxnId="{9654BD28-1F85-4AD3-BCE2-F955FACADD86}">
      <dgm:prSet/>
      <dgm:spPr/>
      <dgm:t>
        <a:bodyPr/>
        <a:lstStyle/>
        <a:p>
          <a:endParaRPr lang="en-CA"/>
        </a:p>
      </dgm:t>
    </dgm:pt>
    <dgm:pt modelId="{A2FF448A-D951-48DF-AFC0-C550004A7249}">
      <dgm:prSet phldrT="[Text]" custT="1"/>
      <dgm:spPr/>
      <dgm:t>
        <a:bodyPr/>
        <a:lstStyle/>
        <a:p>
          <a:pPr algn="l"/>
          <a:r>
            <a:rPr lang="en-CA" sz="1600" dirty="0"/>
            <a:t>Experiment 3</a:t>
          </a:r>
          <a:br>
            <a:rPr lang="en-CA" sz="1400" dirty="0"/>
          </a:br>
          <a:r>
            <a:rPr lang="en-CA" sz="1400" dirty="0"/>
            <a:t>-&gt; model</a:t>
          </a:r>
          <a:br>
            <a:rPr lang="en-CA" sz="1400" dirty="0"/>
          </a:br>
          <a:r>
            <a:rPr lang="en-CA" sz="1400" dirty="0"/>
            <a:t>-&gt; results</a:t>
          </a:r>
          <a:br>
            <a:rPr lang="en-CA" sz="1400" dirty="0"/>
          </a:br>
          <a:r>
            <a:rPr lang="en-CA" sz="1400" dirty="0"/>
            <a:t>-&gt; predictions</a:t>
          </a:r>
        </a:p>
      </dgm:t>
    </dgm:pt>
    <dgm:pt modelId="{495DE43F-84C7-4D94-B748-AE46AF7703FD}" type="parTrans" cxnId="{33C3B14F-D63B-4992-9697-C2ED03BEC964}">
      <dgm:prSet/>
      <dgm:spPr/>
      <dgm:t>
        <a:bodyPr/>
        <a:lstStyle/>
        <a:p>
          <a:endParaRPr lang="en-CA"/>
        </a:p>
      </dgm:t>
    </dgm:pt>
    <dgm:pt modelId="{158072DE-765C-44B4-9DF1-A36C2202F744}" type="sibTrans" cxnId="{33C3B14F-D63B-4992-9697-C2ED03BEC964}">
      <dgm:prSet/>
      <dgm:spPr/>
      <dgm:t>
        <a:bodyPr/>
        <a:lstStyle/>
        <a:p>
          <a:endParaRPr lang="en-CA"/>
        </a:p>
      </dgm:t>
    </dgm:pt>
    <dgm:pt modelId="{05C47340-A401-42B3-B237-5CE602484083}">
      <dgm:prSet phldrT="[Text]" custT="1"/>
      <dgm:spPr/>
      <dgm:t>
        <a:bodyPr/>
        <a:lstStyle/>
        <a:p>
          <a:pPr algn="l"/>
          <a:r>
            <a:rPr lang="en-CA" sz="1600" dirty="0"/>
            <a:t>Experiment n</a:t>
          </a:r>
          <a:br>
            <a:rPr lang="en-CA" sz="1600" dirty="0"/>
          </a:br>
          <a:r>
            <a:rPr lang="en-CA" sz="1400" dirty="0"/>
            <a:t>-&gt; model</a:t>
          </a:r>
          <a:br>
            <a:rPr lang="en-CA" sz="1400" dirty="0"/>
          </a:br>
          <a:r>
            <a:rPr lang="en-CA" sz="1400" dirty="0"/>
            <a:t>-&gt; results</a:t>
          </a:r>
          <a:br>
            <a:rPr lang="en-CA" sz="1400" dirty="0"/>
          </a:br>
          <a:r>
            <a:rPr lang="en-CA" sz="1400" dirty="0"/>
            <a:t>-&gt; predictions</a:t>
          </a:r>
        </a:p>
      </dgm:t>
    </dgm:pt>
    <dgm:pt modelId="{E5464640-764D-43AD-BAEF-0642AFCF3E2C}" type="parTrans" cxnId="{F9A135F2-EB1E-4B97-8835-4EE307BB4704}">
      <dgm:prSet/>
      <dgm:spPr/>
      <dgm:t>
        <a:bodyPr/>
        <a:lstStyle/>
        <a:p>
          <a:endParaRPr lang="en-CA"/>
        </a:p>
      </dgm:t>
    </dgm:pt>
    <dgm:pt modelId="{CE5A256E-DF21-4572-8630-20C76AA33249}" type="sibTrans" cxnId="{F9A135F2-EB1E-4B97-8835-4EE307BB4704}">
      <dgm:prSet/>
      <dgm:spPr/>
      <dgm:t>
        <a:bodyPr/>
        <a:lstStyle/>
        <a:p>
          <a:endParaRPr lang="en-CA"/>
        </a:p>
      </dgm:t>
    </dgm:pt>
    <dgm:pt modelId="{6547B4D9-9FB0-4231-B708-FF7075F7709C}" type="pres">
      <dgm:prSet presAssocID="{4EFF76A9-8216-498F-9D82-2C5A965E9187}" presName="mainComposite" presStyleCnt="0">
        <dgm:presLayoutVars>
          <dgm:chPref val="1"/>
          <dgm:dir/>
          <dgm:animOne val="branch"/>
          <dgm:animLvl val="lvl"/>
          <dgm:resizeHandles val="exact"/>
        </dgm:presLayoutVars>
      </dgm:prSet>
      <dgm:spPr/>
    </dgm:pt>
    <dgm:pt modelId="{96E88FF0-1684-4B6E-ACF9-6E8B139F0651}" type="pres">
      <dgm:prSet presAssocID="{4EFF76A9-8216-498F-9D82-2C5A965E9187}" presName="hierFlow" presStyleCnt="0"/>
      <dgm:spPr/>
    </dgm:pt>
    <dgm:pt modelId="{6AE4A04C-B54C-4F72-B7AF-CE1EF1A208EE}" type="pres">
      <dgm:prSet presAssocID="{4EFF76A9-8216-498F-9D82-2C5A965E9187}" presName="hierChild1" presStyleCnt="0">
        <dgm:presLayoutVars>
          <dgm:chPref val="1"/>
          <dgm:animOne val="branch"/>
          <dgm:animLvl val="lvl"/>
        </dgm:presLayoutVars>
      </dgm:prSet>
      <dgm:spPr/>
    </dgm:pt>
    <dgm:pt modelId="{83B93536-1CBE-4F37-A40C-D8642E656A5B}" type="pres">
      <dgm:prSet presAssocID="{C75D26E4-2EAB-4489-8B96-F9F3595F15BD}" presName="Name14" presStyleCnt="0"/>
      <dgm:spPr/>
    </dgm:pt>
    <dgm:pt modelId="{BC266D07-87DE-4846-9708-25D9F6E2D85E}" type="pres">
      <dgm:prSet presAssocID="{C75D26E4-2EAB-4489-8B96-F9F3595F15BD}" presName="level1Shape" presStyleLbl="node0" presStyleIdx="0" presStyleCnt="1">
        <dgm:presLayoutVars>
          <dgm:chPref val="3"/>
        </dgm:presLayoutVars>
      </dgm:prSet>
      <dgm:spPr/>
    </dgm:pt>
    <dgm:pt modelId="{64B0EB41-9779-4B69-9242-FD5B70AB9CF7}" type="pres">
      <dgm:prSet presAssocID="{C75D26E4-2EAB-4489-8B96-F9F3595F15BD}" presName="hierChild2" presStyleCnt="0"/>
      <dgm:spPr/>
    </dgm:pt>
    <dgm:pt modelId="{45B893C6-3C1B-4930-8246-6F0C211A12CE}" type="pres">
      <dgm:prSet presAssocID="{29C3C497-5933-46C9-9C45-C39266858AF8}" presName="Name19" presStyleLbl="parChTrans1D2" presStyleIdx="0" presStyleCnt="5"/>
      <dgm:spPr/>
    </dgm:pt>
    <dgm:pt modelId="{9FC2BB5A-AE96-4B8A-BBE1-8A002E844357}" type="pres">
      <dgm:prSet presAssocID="{1312188C-2965-45AB-A439-6E6910FB907D}" presName="Name21" presStyleCnt="0"/>
      <dgm:spPr/>
    </dgm:pt>
    <dgm:pt modelId="{CC749E47-4719-401B-B464-F3EA8573686C}" type="pres">
      <dgm:prSet presAssocID="{1312188C-2965-45AB-A439-6E6910FB907D}" presName="level2Shape" presStyleLbl="node2" presStyleIdx="0" presStyleCnt="5"/>
      <dgm:spPr/>
    </dgm:pt>
    <dgm:pt modelId="{BDBC07D9-9BF4-4F01-BB87-7D68835F5B04}" type="pres">
      <dgm:prSet presAssocID="{1312188C-2965-45AB-A439-6E6910FB907D}" presName="hierChild3" presStyleCnt="0"/>
      <dgm:spPr/>
    </dgm:pt>
    <dgm:pt modelId="{250CF1FF-53D0-4F99-9F41-43E1E0B37426}" type="pres">
      <dgm:prSet presAssocID="{46B0348F-1A3D-43B1-80C5-26BAAADD9E7C}" presName="Name19" presStyleLbl="parChTrans1D3" presStyleIdx="0" presStyleCnt="1"/>
      <dgm:spPr/>
    </dgm:pt>
    <dgm:pt modelId="{97B32CC3-EA66-4BED-B18D-B9585F19F6E4}" type="pres">
      <dgm:prSet presAssocID="{944F5B93-337C-45EF-9F97-15DF17004374}" presName="Name21" presStyleCnt="0"/>
      <dgm:spPr/>
    </dgm:pt>
    <dgm:pt modelId="{DFC99432-A76A-42D0-A924-F0F784F88BEE}" type="pres">
      <dgm:prSet presAssocID="{944F5B93-337C-45EF-9F97-15DF17004374}" presName="level2Shape" presStyleLbl="node3" presStyleIdx="0" presStyleCnt="1"/>
      <dgm:spPr/>
    </dgm:pt>
    <dgm:pt modelId="{3E3F1A8D-2AE3-4D6C-B9E6-A1D9FB004DD3}" type="pres">
      <dgm:prSet presAssocID="{944F5B93-337C-45EF-9F97-15DF17004374}" presName="hierChild3" presStyleCnt="0"/>
      <dgm:spPr/>
    </dgm:pt>
    <dgm:pt modelId="{653291A1-34EB-4BBA-A3F8-BAD88CEBFD7A}" type="pres">
      <dgm:prSet presAssocID="{366D9A33-19B6-45EB-A196-29C773DDC698}" presName="Name19" presStyleLbl="parChTrans1D2" presStyleIdx="1" presStyleCnt="5"/>
      <dgm:spPr/>
    </dgm:pt>
    <dgm:pt modelId="{B4D53313-2ADD-4558-AABC-C0DC5F50FB80}" type="pres">
      <dgm:prSet presAssocID="{053A5FA9-0A95-4854-B2D5-AE851270D713}" presName="Name21" presStyleCnt="0"/>
      <dgm:spPr/>
    </dgm:pt>
    <dgm:pt modelId="{B095651E-DC29-46EB-ACEB-19C39FD25832}" type="pres">
      <dgm:prSet presAssocID="{053A5FA9-0A95-4854-B2D5-AE851270D713}" presName="level2Shape" presStyleLbl="node2" presStyleIdx="1" presStyleCnt="5" custScaleX="93106"/>
      <dgm:spPr/>
    </dgm:pt>
    <dgm:pt modelId="{77261A7C-0183-4191-AA03-A100DD8B9C1D}" type="pres">
      <dgm:prSet presAssocID="{053A5FA9-0A95-4854-B2D5-AE851270D713}" presName="hierChild3" presStyleCnt="0"/>
      <dgm:spPr/>
    </dgm:pt>
    <dgm:pt modelId="{89C4D6B3-C057-450F-BE7A-5EB79E6D84FD}" type="pres">
      <dgm:prSet presAssocID="{DE0BD094-C27D-4C5E-894D-3EA7EB27B538}" presName="Name19" presStyleLbl="parChTrans1D2" presStyleIdx="2" presStyleCnt="5"/>
      <dgm:spPr/>
    </dgm:pt>
    <dgm:pt modelId="{8FC3F82A-E808-46D1-BEE5-9CCD9BE2DA5F}" type="pres">
      <dgm:prSet presAssocID="{49A2588B-BE64-41E4-AFE4-4E6E763EFB39}" presName="Name21" presStyleCnt="0"/>
      <dgm:spPr/>
    </dgm:pt>
    <dgm:pt modelId="{C0F3D670-E295-4943-BFEE-D1187911E31B}" type="pres">
      <dgm:prSet presAssocID="{49A2588B-BE64-41E4-AFE4-4E6E763EFB39}" presName="level2Shape" presStyleLbl="node2" presStyleIdx="2" presStyleCnt="5" custScaleX="98612"/>
      <dgm:spPr/>
    </dgm:pt>
    <dgm:pt modelId="{B9C75DA2-3BE5-46E2-8E98-0EFC0C919DD8}" type="pres">
      <dgm:prSet presAssocID="{49A2588B-BE64-41E4-AFE4-4E6E763EFB39}" presName="hierChild3" presStyleCnt="0"/>
      <dgm:spPr/>
    </dgm:pt>
    <dgm:pt modelId="{CCE81E0C-78EB-44F1-B23A-081F85F1ADDC}" type="pres">
      <dgm:prSet presAssocID="{495DE43F-84C7-4D94-B748-AE46AF7703FD}" presName="Name19" presStyleLbl="parChTrans1D2" presStyleIdx="3" presStyleCnt="5"/>
      <dgm:spPr/>
    </dgm:pt>
    <dgm:pt modelId="{18BE22DC-FA5D-40C3-A0F5-5D536DEF1E01}" type="pres">
      <dgm:prSet presAssocID="{A2FF448A-D951-48DF-AFC0-C550004A7249}" presName="Name21" presStyleCnt="0"/>
      <dgm:spPr/>
    </dgm:pt>
    <dgm:pt modelId="{06130706-F084-40CB-A006-4E8E3670238A}" type="pres">
      <dgm:prSet presAssocID="{A2FF448A-D951-48DF-AFC0-C550004A7249}" presName="level2Shape" presStyleLbl="node2" presStyleIdx="3" presStyleCnt="5" custScaleX="89539"/>
      <dgm:spPr/>
    </dgm:pt>
    <dgm:pt modelId="{AC1B5A46-6065-4D52-A271-39749340FB7D}" type="pres">
      <dgm:prSet presAssocID="{A2FF448A-D951-48DF-AFC0-C550004A7249}" presName="hierChild3" presStyleCnt="0"/>
      <dgm:spPr/>
    </dgm:pt>
    <dgm:pt modelId="{91272BFD-D90D-4D53-A8C2-831DC4EBD388}" type="pres">
      <dgm:prSet presAssocID="{E5464640-764D-43AD-BAEF-0642AFCF3E2C}" presName="Name19" presStyleLbl="parChTrans1D2" presStyleIdx="4" presStyleCnt="5"/>
      <dgm:spPr/>
    </dgm:pt>
    <dgm:pt modelId="{B4574BCE-C7A7-41A2-8890-2B97D89EBDBE}" type="pres">
      <dgm:prSet presAssocID="{05C47340-A401-42B3-B237-5CE602484083}" presName="Name21" presStyleCnt="0"/>
      <dgm:spPr/>
    </dgm:pt>
    <dgm:pt modelId="{BDAC98C6-E169-4A1D-BCC0-00F625B62002}" type="pres">
      <dgm:prSet presAssocID="{05C47340-A401-42B3-B237-5CE602484083}" presName="level2Shape" presStyleLbl="node2" presStyleIdx="4" presStyleCnt="5" custScaleX="94075"/>
      <dgm:spPr/>
    </dgm:pt>
    <dgm:pt modelId="{0B2C0434-C319-4B02-8007-E12CEB919921}" type="pres">
      <dgm:prSet presAssocID="{05C47340-A401-42B3-B237-5CE602484083}" presName="hierChild3" presStyleCnt="0"/>
      <dgm:spPr/>
    </dgm:pt>
    <dgm:pt modelId="{CB0A4680-0E73-47DF-9807-08C8D8AC9060}" type="pres">
      <dgm:prSet presAssocID="{4EFF76A9-8216-498F-9D82-2C5A965E9187}" presName="bgShapesFlow" presStyleCnt="0"/>
      <dgm:spPr/>
    </dgm:pt>
  </dgm:ptLst>
  <dgm:cxnLst>
    <dgm:cxn modelId="{9F0D261C-1425-40B5-9589-7EE545E4FE90}" type="presOf" srcId="{DE0BD094-C27D-4C5E-894D-3EA7EB27B538}" destId="{89C4D6B3-C057-450F-BE7A-5EB79E6D84FD}" srcOrd="0" destOrd="0" presId="urn:microsoft.com/office/officeart/2005/8/layout/hierarchy6"/>
    <dgm:cxn modelId="{9654BD28-1F85-4AD3-BCE2-F955FACADD86}" srcId="{C75D26E4-2EAB-4489-8B96-F9F3595F15BD}" destId="{49A2588B-BE64-41E4-AFE4-4E6E763EFB39}" srcOrd="2" destOrd="0" parTransId="{DE0BD094-C27D-4C5E-894D-3EA7EB27B538}" sibTransId="{03536EA0-C0A1-4F6A-AB51-8F57E77E47AA}"/>
    <dgm:cxn modelId="{2D1D8D2F-BE24-4EBD-B816-B5C78B7D8D4C}" type="presOf" srcId="{A2FF448A-D951-48DF-AFC0-C550004A7249}" destId="{06130706-F084-40CB-A006-4E8E3670238A}" srcOrd="0" destOrd="0" presId="urn:microsoft.com/office/officeart/2005/8/layout/hierarchy6"/>
    <dgm:cxn modelId="{42761530-6A89-4FAE-A5CB-065F71AE3CEA}" srcId="{C75D26E4-2EAB-4489-8B96-F9F3595F15BD}" destId="{053A5FA9-0A95-4854-B2D5-AE851270D713}" srcOrd="1" destOrd="0" parTransId="{366D9A33-19B6-45EB-A196-29C773DDC698}" sibTransId="{8921318B-3890-4E62-97F6-0CA4C3582B2A}"/>
    <dgm:cxn modelId="{BAF04D44-160E-4855-8A85-D4F43225A257}" type="presOf" srcId="{944F5B93-337C-45EF-9F97-15DF17004374}" destId="{DFC99432-A76A-42D0-A924-F0F784F88BEE}" srcOrd="0" destOrd="0" presId="urn:microsoft.com/office/officeart/2005/8/layout/hierarchy6"/>
    <dgm:cxn modelId="{BFAF0348-1945-4677-87A3-0A9B7F0B3F59}" type="presOf" srcId="{053A5FA9-0A95-4854-B2D5-AE851270D713}" destId="{B095651E-DC29-46EB-ACEB-19C39FD25832}" srcOrd="0" destOrd="0" presId="urn:microsoft.com/office/officeart/2005/8/layout/hierarchy6"/>
    <dgm:cxn modelId="{7152C569-7DF3-4953-B396-3DF359712C6D}" type="presOf" srcId="{46B0348F-1A3D-43B1-80C5-26BAAADD9E7C}" destId="{250CF1FF-53D0-4F99-9F41-43E1E0B37426}" srcOrd="0" destOrd="0" presId="urn:microsoft.com/office/officeart/2005/8/layout/hierarchy6"/>
    <dgm:cxn modelId="{A5BA414B-F857-4CAB-B5D7-6A9D2DF41B8E}" type="presOf" srcId="{4EFF76A9-8216-498F-9D82-2C5A965E9187}" destId="{6547B4D9-9FB0-4231-B708-FF7075F7709C}" srcOrd="0" destOrd="0" presId="urn:microsoft.com/office/officeart/2005/8/layout/hierarchy6"/>
    <dgm:cxn modelId="{33C3B14F-D63B-4992-9697-C2ED03BEC964}" srcId="{C75D26E4-2EAB-4489-8B96-F9F3595F15BD}" destId="{A2FF448A-D951-48DF-AFC0-C550004A7249}" srcOrd="3" destOrd="0" parTransId="{495DE43F-84C7-4D94-B748-AE46AF7703FD}" sibTransId="{158072DE-765C-44B4-9DF1-A36C2202F744}"/>
    <dgm:cxn modelId="{AF369F79-7480-4B31-AE1B-9F5D91CBB7F7}" type="presOf" srcId="{29C3C497-5933-46C9-9C45-C39266858AF8}" destId="{45B893C6-3C1B-4930-8246-6F0C211A12CE}" srcOrd="0" destOrd="0" presId="urn:microsoft.com/office/officeart/2005/8/layout/hierarchy6"/>
    <dgm:cxn modelId="{AF7BDE80-6415-4049-B08A-D5EEED1360EE}" srcId="{4EFF76A9-8216-498F-9D82-2C5A965E9187}" destId="{C75D26E4-2EAB-4489-8B96-F9F3595F15BD}" srcOrd="0" destOrd="0" parTransId="{A5B1C91D-20AC-4BB4-B3E2-3A27232E4154}" sibTransId="{B1F62F89-D7E7-48B2-9224-65411B1A72CB}"/>
    <dgm:cxn modelId="{B70FBB83-A1E4-4B35-BCAB-B70A0489213F}" type="presOf" srcId="{05C47340-A401-42B3-B237-5CE602484083}" destId="{BDAC98C6-E169-4A1D-BCC0-00F625B62002}" srcOrd="0" destOrd="0" presId="urn:microsoft.com/office/officeart/2005/8/layout/hierarchy6"/>
    <dgm:cxn modelId="{B577E489-31C6-4DEC-82CD-F687A73B9446}" srcId="{1312188C-2965-45AB-A439-6E6910FB907D}" destId="{944F5B93-337C-45EF-9F97-15DF17004374}" srcOrd="0" destOrd="0" parTransId="{46B0348F-1A3D-43B1-80C5-26BAAADD9E7C}" sibTransId="{67BB9BCE-85C2-4F8C-803F-32680F66FA49}"/>
    <dgm:cxn modelId="{C173B98C-332D-436A-99FD-A5A77915C04C}" type="presOf" srcId="{E5464640-764D-43AD-BAEF-0642AFCF3E2C}" destId="{91272BFD-D90D-4D53-A8C2-831DC4EBD388}" srcOrd="0" destOrd="0" presId="urn:microsoft.com/office/officeart/2005/8/layout/hierarchy6"/>
    <dgm:cxn modelId="{70D71B8E-5BF9-44BD-81DC-8BC17565561F}" type="presOf" srcId="{366D9A33-19B6-45EB-A196-29C773DDC698}" destId="{653291A1-34EB-4BBA-A3F8-BAD88CEBFD7A}" srcOrd="0" destOrd="0" presId="urn:microsoft.com/office/officeart/2005/8/layout/hierarchy6"/>
    <dgm:cxn modelId="{11612CA5-0D38-46FC-A704-04C9BF3D8031}" type="presOf" srcId="{C75D26E4-2EAB-4489-8B96-F9F3595F15BD}" destId="{BC266D07-87DE-4846-9708-25D9F6E2D85E}" srcOrd="0" destOrd="0" presId="urn:microsoft.com/office/officeart/2005/8/layout/hierarchy6"/>
    <dgm:cxn modelId="{2F29C9AD-BF20-4412-A664-113767D81B19}" type="presOf" srcId="{495DE43F-84C7-4D94-B748-AE46AF7703FD}" destId="{CCE81E0C-78EB-44F1-B23A-081F85F1ADDC}" srcOrd="0" destOrd="0" presId="urn:microsoft.com/office/officeart/2005/8/layout/hierarchy6"/>
    <dgm:cxn modelId="{13FBA5B0-2047-40B4-A00B-9B2639946999}" type="presOf" srcId="{1312188C-2965-45AB-A439-6E6910FB907D}" destId="{CC749E47-4719-401B-B464-F3EA8573686C}" srcOrd="0" destOrd="0" presId="urn:microsoft.com/office/officeart/2005/8/layout/hierarchy6"/>
    <dgm:cxn modelId="{92A470E6-128A-4B2C-AA2B-BB7A00849D9E}" type="presOf" srcId="{49A2588B-BE64-41E4-AFE4-4E6E763EFB39}" destId="{C0F3D670-E295-4943-BFEE-D1187911E31B}" srcOrd="0" destOrd="0" presId="urn:microsoft.com/office/officeart/2005/8/layout/hierarchy6"/>
    <dgm:cxn modelId="{F9A135F2-EB1E-4B97-8835-4EE307BB4704}" srcId="{C75D26E4-2EAB-4489-8B96-F9F3595F15BD}" destId="{05C47340-A401-42B3-B237-5CE602484083}" srcOrd="4" destOrd="0" parTransId="{E5464640-764D-43AD-BAEF-0642AFCF3E2C}" sibTransId="{CE5A256E-DF21-4572-8630-20C76AA33249}"/>
    <dgm:cxn modelId="{8279E6F9-5144-4710-B11A-DEEBBE7BA6AE}" srcId="{C75D26E4-2EAB-4489-8B96-F9F3595F15BD}" destId="{1312188C-2965-45AB-A439-6E6910FB907D}" srcOrd="0" destOrd="0" parTransId="{29C3C497-5933-46C9-9C45-C39266858AF8}" sibTransId="{F5731529-9FB5-428E-B405-ECB1E917AB87}"/>
    <dgm:cxn modelId="{49EAE2F5-5702-44C4-85AA-FEE7CAD0E0C6}" type="presParOf" srcId="{6547B4D9-9FB0-4231-B708-FF7075F7709C}" destId="{96E88FF0-1684-4B6E-ACF9-6E8B139F0651}" srcOrd="0" destOrd="0" presId="urn:microsoft.com/office/officeart/2005/8/layout/hierarchy6"/>
    <dgm:cxn modelId="{2B47DCB5-05F4-4E35-B7DE-2BDD759C4B1E}" type="presParOf" srcId="{96E88FF0-1684-4B6E-ACF9-6E8B139F0651}" destId="{6AE4A04C-B54C-4F72-B7AF-CE1EF1A208EE}" srcOrd="0" destOrd="0" presId="urn:microsoft.com/office/officeart/2005/8/layout/hierarchy6"/>
    <dgm:cxn modelId="{B4C066A7-6BD1-4B53-A767-F56484126159}" type="presParOf" srcId="{6AE4A04C-B54C-4F72-B7AF-CE1EF1A208EE}" destId="{83B93536-1CBE-4F37-A40C-D8642E656A5B}" srcOrd="0" destOrd="0" presId="urn:microsoft.com/office/officeart/2005/8/layout/hierarchy6"/>
    <dgm:cxn modelId="{2D13F8E6-52B6-4EAA-86ED-3535522B43BD}" type="presParOf" srcId="{83B93536-1CBE-4F37-A40C-D8642E656A5B}" destId="{BC266D07-87DE-4846-9708-25D9F6E2D85E}" srcOrd="0" destOrd="0" presId="urn:microsoft.com/office/officeart/2005/8/layout/hierarchy6"/>
    <dgm:cxn modelId="{86A75769-E6EC-4664-96CC-AB64D3E30711}" type="presParOf" srcId="{83B93536-1CBE-4F37-A40C-D8642E656A5B}" destId="{64B0EB41-9779-4B69-9242-FD5B70AB9CF7}" srcOrd="1" destOrd="0" presId="urn:microsoft.com/office/officeart/2005/8/layout/hierarchy6"/>
    <dgm:cxn modelId="{97CC68F2-7A56-4BDE-903A-B914A445C09F}" type="presParOf" srcId="{64B0EB41-9779-4B69-9242-FD5B70AB9CF7}" destId="{45B893C6-3C1B-4930-8246-6F0C211A12CE}" srcOrd="0" destOrd="0" presId="urn:microsoft.com/office/officeart/2005/8/layout/hierarchy6"/>
    <dgm:cxn modelId="{90896D1C-B1F1-447A-881B-6A10F85391B5}" type="presParOf" srcId="{64B0EB41-9779-4B69-9242-FD5B70AB9CF7}" destId="{9FC2BB5A-AE96-4B8A-BBE1-8A002E844357}" srcOrd="1" destOrd="0" presId="urn:microsoft.com/office/officeart/2005/8/layout/hierarchy6"/>
    <dgm:cxn modelId="{9DE0D92A-D278-4689-9F94-792054366EEB}" type="presParOf" srcId="{9FC2BB5A-AE96-4B8A-BBE1-8A002E844357}" destId="{CC749E47-4719-401B-B464-F3EA8573686C}" srcOrd="0" destOrd="0" presId="urn:microsoft.com/office/officeart/2005/8/layout/hierarchy6"/>
    <dgm:cxn modelId="{7C53F145-4576-491A-9B46-4FDAAE9CDC9C}" type="presParOf" srcId="{9FC2BB5A-AE96-4B8A-BBE1-8A002E844357}" destId="{BDBC07D9-9BF4-4F01-BB87-7D68835F5B04}" srcOrd="1" destOrd="0" presId="urn:microsoft.com/office/officeart/2005/8/layout/hierarchy6"/>
    <dgm:cxn modelId="{E0C9469E-FDBF-4258-9BF1-0BB739234407}" type="presParOf" srcId="{BDBC07D9-9BF4-4F01-BB87-7D68835F5B04}" destId="{250CF1FF-53D0-4F99-9F41-43E1E0B37426}" srcOrd="0" destOrd="0" presId="urn:microsoft.com/office/officeart/2005/8/layout/hierarchy6"/>
    <dgm:cxn modelId="{6F5C34D5-7ECE-4259-9DA2-4A0A2F3B9DB1}" type="presParOf" srcId="{BDBC07D9-9BF4-4F01-BB87-7D68835F5B04}" destId="{97B32CC3-EA66-4BED-B18D-B9585F19F6E4}" srcOrd="1" destOrd="0" presId="urn:microsoft.com/office/officeart/2005/8/layout/hierarchy6"/>
    <dgm:cxn modelId="{4923EEA0-6E44-42ED-B266-CB83BA0CF137}" type="presParOf" srcId="{97B32CC3-EA66-4BED-B18D-B9585F19F6E4}" destId="{DFC99432-A76A-42D0-A924-F0F784F88BEE}" srcOrd="0" destOrd="0" presId="urn:microsoft.com/office/officeart/2005/8/layout/hierarchy6"/>
    <dgm:cxn modelId="{4B05979D-5733-4209-893A-08704A767F90}" type="presParOf" srcId="{97B32CC3-EA66-4BED-B18D-B9585F19F6E4}" destId="{3E3F1A8D-2AE3-4D6C-B9E6-A1D9FB004DD3}" srcOrd="1" destOrd="0" presId="urn:microsoft.com/office/officeart/2005/8/layout/hierarchy6"/>
    <dgm:cxn modelId="{B8AEA9C8-9AE5-422C-BBB9-33010CA476C9}" type="presParOf" srcId="{64B0EB41-9779-4B69-9242-FD5B70AB9CF7}" destId="{653291A1-34EB-4BBA-A3F8-BAD88CEBFD7A}" srcOrd="2" destOrd="0" presId="urn:microsoft.com/office/officeart/2005/8/layout/hierarchy6"/>
    <dgm:cxn modelId="{EFDE16B8-7805-4B9B-8678-D3686E703359}" type="presParOf" srcId="{64B0EB41-9779-4B69-9242-FD5B70AB9CF7}" destId="{B4D53313-2ADD-4558-AABC-C0DC5F50FB80}" srcOrd="3" destOrd="0" presId="urn:microsoft.com/office/officeart/2005/8/layout/hierarchy6"/>
    <dgm:cxn modelId="{2C9AC30B-77E7-4586-82E8-59488325C522}" type="presParOf" srcId="{B4D53313-2ADD-4558-AABC-C0DC5F50FB80}" destId="{B095651E-DC29-46EB-ACEB-19C39FD25832}" srcOrd="0" destOrd="0" presId="urn:microsoft.com/office/officeart/2005/8/layout/hierarchy6"/>
    <dgm:cxn modelId="{064C0020-0CC2-4392-A7DD-91C6117ABF4C}" type="presParOf" srcId="{B4D53313-2ADD-4558-AABC-C0DC5F50FB80}" destId="{77261A7C-0183-4191-AA03-A100DD8B9C1D}" srcOrd="1" destOrd="0" presId="urn:microsoft.com/office/officeart/2005/8/layout/hierarchy6"/>
    <dgm:cxn modelId="{0C5841DC-F6BD-4E3A-B86B-52E28ADD8F19}" type="presParOf" srcId="{64B0EB41-9779-4B69-9242-FD5B70AB9CF7}" destId="{89C4D6B3-C057-450F-BE7A-5EB79E6D84FD}" srcOrd="4" destOrd="0" presId="urn:microsoft.com/office/officeart/2005/8/layout/hierarchy6"/>
    <dgm:cxn modelId="{0AA0747B-3AAC-4C8C-A726-65B5D79759B1}" type="presParOf" srcId="{64B0EB41-9779-4B69-9242-FD5B70AB9CF7}" destId="{8FC3F82A-E808-46D1-BEE5-9CCD9BE2DA5F}" srcOrd="5" destOrd="0" presId="urn:microsoft.com/office/officeart/2005/8/layout/hierarchy6"/>
    <dgm:cxn modelId="{04450490-B9D2-4FDE-9099-9367960B9066}" type="presParOf" srcId="{8FC3F82A-E808-46D1-BEE5-9CCD9BE2DA5F}" destId="{C0F3D670-E295-4943-BFEE-D1187911E31B}" srcOrd="0" destOrd="0" presId="urn:microsoft.com/office/officeart/2005/8/layout/hierarchy6"/>
    <dgm:cxn modelId="{15963C31-0429-4BD2-B3A4-467945A9ABF2}" type="presParOf" srcId="{8FC3F82A-E808-46D1-BEE5-9CCD9BE2DA5F}" destId="{B9C75DA2-3BE5-46E2-8E98-0EFC0C919DD8}" srcOrd="1" destOrd="0" presId="urn:microsoft.com/office/officeart/2005/8/layout/hierarchy6"/>
    <dgm:cxn modelId="{333AB908-3381-4528-AF01-9260F69B1430}" type="presParOf" srcId="{64B0EB41-9779-4B69-9242-FD5B70AB9CF7}" destId="{CCE81E0C-78EB-44F1-B23A-081F85F1ADDC}" srcOrd="6" destOrd="0" presId="urn:microsoft.com/office/officeart/2005/8/layout/hierarchy6"/>
    <dgm:cxn modelId="{5A3D655D-9B4E-4A01-8EEA-4C072FDBF15A}" type="presParOf" srcId="{64B0EB41-9779-4B69-9242-FD5B70AB9CF7}" destId="{18BE22DC-FA5D-40C3-A0F5-5D536DEF1E01}" srcOrd="7" destOrd="0" presId="urn:microsoft.com/office/officeart/2005/8/layout/hierarchy6"/>
    <dgm:cxn modelId="{26215CB9-C4B4-48DB-9F82-06281E5275FE}" type="presParOf" srcId="{18BE22DC-FA5D-40C3-A0F5-5D536DEF1E01}" destId="{06130706-F084-40CB-A006-4E8E3670238A}" srcOrd="0" destOrd="0" presId="urn:microsoft.com/office/officeart/2005/8/layout/hierarchy6"/>
    <dgm:cxn modelId="{D79118E9-37D8-47EF-8F28-E936AEC82CCC}" type="presParOf" srcId="{18BE22DC-FA5D-40C3-A0F5-5D536DEF1E01}" destId="{AC1B5A46-6065-4D52-A271-39749340FB7D}" srcOrd="1" destOrd="0" presId="urn:microsoft.com/office/officeart/2005/8/layout/hierarchy6"/>
    <dgm:cxn modelId="{47159B5C-C9C0-4DDB-9C99-5FFE7B2A8C72}" type="presParOf" srcId="{64B0EB41-9779-4B69-9242-FD5B70AB9CF7}" destId="{91272BFD-D90D-4D53-A8C2-831DC4EBD388}" srcOrd="8" destOrd="0" presId="urn:microsoft.com/office/officeart/2005/8/layout/hierarchy6"/>
    <dgm:cxn modelId="{59588659-3E08-4EE6-9BBA-C45BCEE12A11}" type="presParOf" srcId="{64B0EB41-9779-4B69-9242-FD5B70AB9CF7}" destId="{B4574BCE-C7A7-41A2-8890-2B97D89EBDBE}" srcOrd="9" destOrd="0" presId="urn:microsoft.com/office/officeart/2005/8/layout/hierarchy6"/>
    <dgm:cxn modelId="{5EF252A7-BE83-4E0A-A605-2757734265C8}" type="presParOf" srcId="{B4574BCE-C7A7-41A2-8890-2B97D89EBDBE}" destId="{BDAC98C6-E169-4A1D-BCC0-00F625B62002}" srcOrd="0" destOrd="0" presId="urn:microsoft.com/office/officeart/2005/8/layout/hierarchy6"/>
    <dgm:cxn modelId="{B0F65CFC-47F9-4D8F-A3AF-AD0D0644581B}" type="presParOf" srcId="{B4574BCE-C7A7-41A2-8890-2B97D89EBDBE}" destId="{0B2C0434-C319-4B02-8007-E12CEB919921}" srcOrd="1" destOrd="0" presId="urn:microsoft.com/office/officeart/2005/8/layout/hierarchy6"/>
    <dgm:cxn modelId="{276A4997-F3A9-4F86-A6D6-4928F16E4529}" type="presParOf" srcId="{6547B4D9-9FB0-4231-B708-FF7075F7709C}" destId="{CB0A4680-0E73-47DF-9807-08C8D8AC9060}"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0A28DD-6CF4-4A3B-A671-66B99AADC1C7}"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CA"/>
        </a:p>
      </dgm:t>
    </dgm:pt>
    <dgm:pt modelId="{F1A92A13-00E5-42EA-90F3-5EAD29935D91}">
      <dgm:prSet phldrT="[Text]"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CA" sz="2400" dirty="0"/>
            <a:t>Data Package</a:t>
          </a:r>
        </a:p>
      </dgm:t>
    </dgm:pt>
    <dgm:pt modelId="{AF5C5750-9283-4706-9164-A25EBC696FD0}" type="parTrans" cxnId="{6FEE44F9-83A3-4692-9957-BD3DE189AC9F}">
      <dgm:prSet/>
      <dgm:spPr/>
      <dgm:t>
        <a:bodyPr/>
        <a:lstStyle/>
        <a:p>
          <a:endParaRPr lang="en-CA"/>
        </a:p>
      </dgm:t>
    </dgm:pt>
    <dgm:pt modelId="{1BF72CA9-0AE0-4EA2-A16F-CEBA6FECE666}" type="sibTrans" cxnId="{6FEE44F9-83A3-4692-9957-BD3DE189AC9F}">
      <dgm:prSet/>
      <dgm:spPr/>
      <dgm:t>
        <a:bodyPr/>
        <a:lstStyle/>
        <a:p>
          <a:endParaRPr lang="en-CA"/>
        </a:p>
      </dgm:t>
    </dgm:pt>
    <dgm:pt modelId="{F5D7D60B-71EF-4431-9180-32F2BFC23560}">
      <dgm:prSet phldrT="[Text]" custT="1">
        <dgm:style>
          <a:lnRef idx="2">
            <a:schemeClr val="accent1"/>
          </a:lnRef>
          <a:fillRef idx="1">
            <a:schemeClr val="lt1"/>
          </a:fillRef>
          <a:effectRef idx="0">
            <a:schemeClr val="accent1"/>
          </a:effectRef>
          <a:fontRef idx="minor">
            <a:schemeClr val="dk1"/>
          </a:fontRef>
        </dgm:style>
      </dgm:prSet>
      <dgm:spPr>
        <a:solidFill>
          <a:schemeClr val="accent1">
            <a:lumMod val="20000"/>
            <a:lumOff val="80000"/>
          </a:schemeClr>
        </a:solidFill>
      </dgm:spPr>
      <dgm:t>
        <a:bodyPr/>
        <a:lstStyle/>
        <a:p>
          <a:r>
            <a:rPr lang="en-CA" sz="1800" dirty="0"/>
            <a:t>Processing Parameters</a:t>
          </a:r>
        </a:p>
      </dgm:t>
    </dgm:pt>
    <dgm:pt modelId="{FF2CF10B-21C0-468D-AF0A-A53E43F6E12D}" type="parTrans" cxnId="{52061C0D-4886-4F71-828D-A3657C6ABF60}">
      <dgm:prSet/>
      <dgm:spPr/>
      <dgm:t>
        <a:bodyPr/>
        <a:lstStyle/>
        <a:p>
          <a:endParaRPr lang="en-CA"/>
        </a:p>
      </dgm:t>
    </dgm:pt>
    <dgm:pt modelId="{02549126-29A0-42CF-B546-490E2A98B4ED}" type="sibTrans" cxnId="{52061C0D-4886-4F71-828D-A3657C6ABF60}">
      <dgm:prSet/>
      <dgm:spPr/>
      <dgm:t>
        <a:bodyPr/>
        <a:lstStyle/>
        <a:p>
          <a:endParaRPr lang="en-CA"/>
        </a:p>
      </dgm:t>
    </dgm:pt>
    <dgm:pt modelId="{9D74AAB1-20D6-43E4-AFAB-9FD8C0F90195}">
      <dgm:prSet phldrT="[Text]" custT="1">
        <dgm:style>
          <a:lnRef idx="2">
            <a:schemeClr val="accent4"/>
          </a:lnRef>
          <a:fillRef idx="1">
            <a:schemeClr val="lt1"/>
          </a:fillRef>
          <a:effectRef idx="0">
            <a:schemeClr val="accent4"/>
          </a:effectRef>
          <a:fontRef idx="minor">
            <a:schemeClr val="dk1"/>
          </a:fontRef>
        </dgm:style>
      </dgm:prSet>
      <dgm:spPr>
        <a:solidFill>
          <a:schemeClr val="accent3">
            <a:lumMod val="20000"/>
            <a:lumOff val="80000"/>
          </a:schemeClr>
        </a:solidFill>
      </dgm:spPr>
      <dgm:t>
        <a:bodyPr/>
        <a:lstStyle/>
        <a:p>
          <a:r>
            <a:rPr lang="en-CA" sz="1800" dirty="0"/>
            <a:t>Original Data</a:t>
          </a:r>
        </a:p>
      </dgm:t>
    </dgm:pt>
    <dgm:pt modelId="{9164CBC5-C300-4DA6-8668-0240588DCB94}" type="parTrans" cxnId="{E768B048-AE59-4742-A1B8-124639458055}">
      <dgm:prSet/>
      <dgm:spPr/>
      <dgm:t>
        <a:bodyPr/>
        <a:lstStyle/>
        <a:p>
          <a:endParaRPr lang="en-CA"/>
        </a:p>
      </dgm:t>
    </dgm:pt>
    <dgm:pt modelId="{D8C712B7-AFD3-4071-A255-F54C49A7B057}" type="sibTrans" cxnId="{E768B048-AE59-4742-A1B8-124639458055}">
      <dgm:prSet/>
      <dgm:spPr/>
      <dgm:t>
        <a:bodyPr/>
        <a:lstStyle/>
        <a:p>
          <a:endParaRPr lang="en-CA"/>
        </a:p>
      </dgm:t>
    </dgm:pt>
    <dgm:pt modelId="{359E5664-F4E2-4D8A-B784-ABB66E8C144A}" type="pres">
      <dgm:prSet presAssocID="{C60A28DD-6CF4-4A3B-A671-66B99AADC1C7}" presName="Name0" presStyleCnt="0">
        <dgm:presLayoutVars>
          <dgm:chMax val="3"/>
          <dgm:chPref val="1"/>
          <dgm:dir/>
          <dgm:animLvl val="lvl"/>
          <dgm:resizeHandles/>
        </dgm:presLayoutVars>
      </dgm:prSet>
      <dgm:spPr/>
    </dgm:pt>
    <dgm:pt modelId="{54A9AB32-E086-48AD-B756-2B678F7EFEE6}" type="pres">
      <dgm:prSet presAssocID="{C60A28DD-6CF4-4A3B-A671-66B99AADC1C7}" presName="outerBox" presStyleCnt="0"/>
      <dgm:spPr/>
    </dgm:pt>
    <dgm:pt modelId="{6105A698-495B-4C03-9E78-DA151DBBB344}" type="pres">
      <dgm:prSet presAssocID="{C60A28DD-6CF4-4A3B-A671-66B99AADC1C7}" presName="outerBoxParent" presStyleLbl="node1" presStyleIdx="0" presStyleCnt="1" custLinFactNeighborX="-13773"/>
      <dgm:spPr/>
    </dgm:pt>
    <dgm:pt modelId="{140D380F-CA0C-46B2-8AB4-C3626D958C2D}" type="pres">
      <dgm:prSet presAssocID="{C60A28DD-6CF4-4A3B-A671-66B99AADC1C7}" presName="outerBoxChildren" presStyleCnt="0"/>
      <dgm:spPr/>
    </dgm:pt>
    <dgm:pt modelId="{E1BCD356-3A1A-46FD-9270-C6EB811455AB}" type="pres">
      <dgm:prSet presAssocID="{9D74AAB1-20D6-43E4-AFAB-9FD8C0F90195}" presName="oChild" presStyleLbl="fgAcc1" presStyleIdx="0" presStyleCnt="2">
        <dgm:presLayoutVars>
          <dgm:bulletEnabled val="1"/>
        </dgm:presLayoutVars>
      </dgm:prSet>
      <dgm:spPr/>
    </dgm:pt>
    <dgm:pt modelId="{9C9A9974-9807-4E61-B4F3-CD97A70BA25E}" type="pres">
      <dgm:prSet presAssocID="{D8C712B7-AFD3-4071-A255-F54C49A7B057}" presName="outerSibTrans" presStyleCnt="0"/>
      <dgm:spPr/>
    </dgm:pt>
    <dgm:pt modelId="{F089BB90-FE40-4506-A9E4-58640880BA22}" type="pres">
      <dgm:prSet presAssocID="{F5D7D60B-71EF-4431-9180-32F2BFC23560}" presName="oChild" presStyleLbl="fgAcc1" presStyleIdx="1" presStyleCnt="2">
        <dgm:presLayoutVars>
          <dgm:bulletEnabled val="1"/>
        </dgm:presLayoutVars>
      </dgm:prSet>
      <dgm:spPr/>
    </dgm:pt>
  </dgm:ptLst>
  <dgm:cxnLst>
    <dgm:cxn modelId="{E4858A0B-92E4-472D-A03B-61487EC36957}" type="presOf" srcId="{C60A28DD-6CF4-4A3B-A671-66B99AADC1C7}" destId="{359E5664-F4E2-4D8A-B784-ABB66E8C144A}" srcOrd="0" destOrd="0" presId="urn:microsoft.com/office/officeart/2005/8/layout/target2"/>
    <dgm:cxn modelId="{52061C0D-4886-4F71-828D-A3657C6ABF60}" srcId="{F1A92A13-00E5-42EA-90F3-5EAD29935D91}" destId="{F5D7D60B-71EF-4431-9180-32F2BFC23560}" srcOrd="1" destOrd="0" parTransId="{FF2CF10B-21C0-468D-AF0A-A53E43F6E12D}" sibTransId="{02549126-29A0-42CF-B546-490E2A98B4ED}"/>
    <dgm:cxn modelId="{3403F131-E1D5-4B19-B2CF-712C6C64FB25}" type="presOf" srcId="{F5D7D60B-71EF-4431-9180-32F2BFC23560}" destId="{F089BB90-FE40-4506-A9E4-58640880BA22}" srcOrd="0" destOrd="0" presId="urn:microsoft.com/office/officeart/2005/8/layout/target2"/>
    <dgm:cxn modelId="{E768B048-AE59-4742-A1B8-124639458055}" srcId="{F1A92A13-00E5-42EA-90F3-5EAD29935D91}" destId="{9D74AAB1-20D6-43E4-AFAB-9FD8C0F90195}" srcOrd="0" destOrd="0" parTransId="{9164CBC5-C300-4DA6-8668-0240588DCB94}" sibTransId="{D8C712B7-AFD3-4071-A255-F54C49A7B057}"/>
    <dgm:cxn modelId="{82C0AA94-B698-4282-9D36-355402EE629A}" type="presOf" srcId="{9D74AAB1-20D6-43E4-AFAB-9FD8C0F90195}" destId="{E1BCD356-3A1A-46FD-9270-C6EB811455AB}" srcOrd="0" destOrd="0" presId="urn:microsoft.com/office/officeart/2005/8/layout/target2"/>
    <dgm:cxn modelId="{A86360EC-C6F7-4C76-A622-787339A3CADB}" type="presOf" srcId="{F1A92A13-00E5-42EA-90F3-5EAD29935D91}" destId="{6105A698-495B-4C03-9E78-DA151DBBB344}" srcOrd="0" destOrd="0" presId="urn:microsoft.com/office/officeart/2005/8/layout/target2"/>
    <dgm:cxn modelId="{6FEE44F9-83A3-4692-9957-BD3DE189AC9F}" srcId="{C60A28DD-6CF4-4A3B-A671-66B99AADC1C7}" destId="{F1A92A13-00E5-42EA-90F3-5EAD29935D91}" srcOrd="0" destOrd="0" parTransId="{AF5C5750-9283-4706-9164-A25EBC696FD0}" sibTransId="{1BF72CA9-0AE0-4EA2-A16F-CEBA6FECE666}"/>
    <dgm:cxn modelId="{D7530CF6-0A9D-4BDB-A653-069B1D16BC3E}" type="presParOf" srcId="{359E5664-F4E2-4D8A-B784-ABB66E8C144A}" destId="{54A9AB32-E086-48AD-B756-2B678F7EFEE6}" srcOrd="0" destOrd="0" presId="urn:microsoft.com/office/officeart/2005/8/layout/target2"/>
    <dgm:cxn modelId="{EF93AF43-E1A1-4DF1-B30F-E88515438578}" type="presParOf" srcId="{54A9AB32-E086-48AD-B756-2B678F7EFEE6}" destId="{6105A698-495B-4C03-9E78-DA151DBBB344}" srcOrd="0" destOrd="0" presId="urn:microsoft.com/office/officeart/2005/8/layout/target2"/>
    <dgm:cxn modelId="{E6A7DFBC-CFB3-4DD7-A3C7-F4A84DC836D3}" type="presParOf" srcId="{54A9AB32-E086-48AD-B756-2B678F7EFEE6}" destId="{140D380F-CA0C-46B2-8AB4-C3626D958C2D}" srcOrd="1" destOrd="0" presId="urn:microsoft.com/office/officeart/2005/8/layout/target2"/>
    <dgm:cxn modelId="{41025FF9-4C9A-4237-A0E0-3D151543D260}" type="presParOf" srcId="{140D380F-CA0C-46B2-8AB4-C3626D958C2D}" destId="{E1BCD356-3A1A-46FD-9270-C6EB811455AB}" srcOrd="0" destOrd="0" presId="urn:microsoft.com/office/officeart/2005/8/layout/target2"/>
    <dgm:cxn modelId="{3AB62CC2-D2CB-4203-93AB-2985B00EF190}" type="presParOf" srcId="{140D380F-CA0C-46B2-8AB4-C3626D958C2D}" destId="{9C9A9974-9807-4E61-B4F3-CD97A70BA25E}" srcOrd="1" destOrd="0" presId="urn:microsoft.com/office/officeart/2005/8/layout/target2"/>
    <dgm:cxn modelId="{226FF40E-6ACD-4E5A-AF60-7C6A424093A8}" type="presParOf" srcId="{140D380F-CA0C-46B2-8AB4-C3626D958C2D}" destId="{F089BB90-FE40-4506-A9E4-58640880BA22}"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97F574-57D9-4592-BD9C-8AD8F54E1D5E}" type="doc">
      <dgm:prSet loTypeId="urn:microsoft.com/office/officeart/2005/8/layout/chevron1" loCatId="process" qsTypeId="urn:microsoft.com/office/officeart/2005/8/quickstyle/simple1" qsCatId="simple" csTypeId="urn:microsoft.com/office/officeart/2005/8/colors/accent0_3" csCatId="mainScheme" phldr="1"/>
      <dgm:spPr/>
    </dgm:pt>
    <dgm:pt modelId="{7F8169F7-39E2-4F9A-BD69-AD362E50303E}">
      <dgm:prSet phldrT="[Text]">
        <dgm:style>
          <a:lnRef idx="1">
            <a:schemeClr val="accent2"/>
          </a:lnRef>
          <a:fillRef idx="2">
            <a:schemeClr val="accent2"/>
          </a:fillRef>
          <a:effectRef idx="1">
            <a:schemeClr val="accent2"/>
          </a:effectRef>
          <a:fontRef idx="minor">
            <a:schemeClr val="dk1"/>
          </a:fontRef>
        </dgm:style>
      </dgm:prSet>
      <dgm:spPr/>
      <dgm:t>
        <a:bodyPr/>
        <a:lstStyle/>
        <a:p>
          <a:r>
            <a:rPr lang="en-CA" dirty="0"/>
            <a:t>Step 1</a:t>
          </a:r>
          <a:br>
            <a:rPr lang="en-CA" dirty="0"/>
          </a:br>
          <a:r>
            <a:rPr lang="en-CA" dirty="0"/>
            <a:t>Assemble</a:t>
          </a:r>
        </a:p>
      </dgm:t>
    </dgm:pt>
    <dgm:pt modelId="{436DBF2D-2446-4A5E-9C0A-C7AC0E4F4238}" type="parTrans" cxnId="{563AF952-EE10-4179-84C8-D0CD7E2B95CC}">
      <dgm:prSet/>
      <dgm:spPr/>
      <dgm:t>
        <a:bodyPr/>
        <a:lstStyle/>
        <a:p>
          <a:endParaRPr lang="en-CA"/>
        </a:p>
      </dgm:t>
    </dgm:pt>
    <dgm:pt modelId="{20659129-3BEF-4019-B919-BCAD6FC6623E}" type="sibTrans" cxnId="{563AF952-EE10-4179-84C8-D0CD7E2B95CC}">
      <dgm:prSet/>
      <dgm:spPr/>
      <dgm:t>
        <a:bodyPr/>
        <a:lstStyle/>
        <a:p>
          <a:endParaRPr lang="en-CA"/>
        </a:p>
      </dgm:t>
    </dgm:pt>
    <dgm:pt modelId="{E187D912-5561-4AC8-AA2E-AF375AA34BA2}">
      <dgm:prSet phldrT="[Text]">
        <dgm:style>
          <a:lnRef idx="1">
            <a:schemeClr val="accent2"/>
          </a:lnRef>
          <a:fillRef idx="2">
            <a:schemeClr val="accent2"/>
          </a:fillRef>
          <a:effectRef idx="1">
            <a:schemeClr val="accent2"/>
          </a:effectRef>
          <a:fontRef idx="minor">
            <a:schemeClr val="dk1"/>
          </a:fontRef>
        </dgm:style>
      </dgm:prSet>
      <dgm:spPr/>
      <dgm:t>
        <a:bodyPr/>
        <a:lstStyle/>
        <a:p>
          <a:r>
            <a:rPr lang="en-CA" dirty="0"/>
            <a:t>Step 2</a:t>
          </a:r>
          <a:br>
            <a:rPr lang="en-CA" dirty="0"/>
          </a:br>
          <a:r>
            <a:rPr lang="en-CA" dirty="0"/>
            <a:t>Create</a:t>
          </a:r>
        </a:p>
      </dgm:t>
    </dgm:pt>
    <dgm:pt modelId="{985A0ED8-3194-4A55-9C52-259B21C219A6}" type="parTrans" cxnId="{A7AABFE3-FCCA-4427-9AF4-2F5C8FB80FE7}">
      <dgm:prSet/>
      <dgm:spPr/>
      <dgm:t>
        <a:bodyPr/>
        <a:lstStyle/>
        <a:p>
          <a:endParaRPr lang="en-CA"/>
        </a:p>
      </dgm:t>
    </dgm:pt>
    <dgm:pt modelId="{B0BA2502-0053-4E48-A519-09BE0C8661D7}" type="sibTrans" cxnId="{A7AABFE3-FCCA-4427-9AF4-2F5C8FB80FE7}">
      <dgm:prSet/>
      <dgm:spPr/>
      <dgm:t>
        <a:bodyPr/>
        <a:lstStyle/>
        <a:p>
          <a:endParaRPr lang="en-CA"/>
        </a:p>
      </dgm:t>
    </dgm:pt>
    <dgm:pt modelId="{C1487958-D914-4D77-A000-3D3FEFDD4E6F}">
      <dgm:prSet phldrT="[Text]">
        <dgm:style>
          <a:lnRef idx="1">
            <a:schemeClr val="accent2"/>
          </a:lnRef>
          <a:fillRef idx="2">
            <a:schemeClr val="accent2"/>
          </a:fillRef>
          <a:effectRef idx="1">
            <a:schemeClr val="accent2"/>
          </a:effectRef>
          <a:fontRef idx="minor">
            <a:schemeClr val="dk1"/>
          </a:fontRef>
        </dgm:style>
      </dgm:prSet>
      <dgm:spPr/>
      <dgm:t>
        <a:bodyPr/>
        <a:lstStyle/>
        <a:p>
          <a:r>
            <a:rPr lang="en-CA" dirty="0"/>
            <a:t>Step 3</a:t>
          </a:r>
          <a:br>
            <a:rPr lang="en-CA" dirty="0"/>
          </a:br>
          <a:r>
            <a:rPr lang="en-CA" dirty="0"/>
            <a:t>Process</a:t>
          </a:r>
        </a:p>
      </dgm:t>
    </dgm:pt>
    <dgm:pt modelId="{152A1DF0-4924-4180-A010-27B0CDC4BF26}" type="parTrans" cxnId="{298722DA-997A-4CDF-AB47-9F9717D3BF41}">
      <dgm:prSet/>
      <dgm:spPr/>
      <dgm:t>
        <a:bodyPr/>
        <a:lstStyle/>
        <a:p>
          <a:endParaRPr lang="en-CA"/>
        </a:p>
      </dgm:t>
    </dgm:pt>
    <dgm:pt modelId="{A2073F88-6FEC-4188-A62D-40428CB57428}" type="sibTrans" cxnId="{298722DA-997A-4CDF-AB47-9F9717D3BF41}">
      <dgm:prSet/>
      <dgm:spPr/>
      <dgm:t>
        <a:bodyPr/>
        <a:lstStyle/>
        <a:p>
          <a:endParaRPr lang="en-CA"/>
        </a:p>
      </dgm:t>
    </dgm:pt>
    <dgm:pt modelId="{DD25564D-122B-4813-8C1D-97FBFD1B1697}" type="pres">
      <dgm:prSet presAssocID="{B197F574-57D9-4592-BD9C-8AD8F54E1D5E}" presName="Name0" presStyleCnt="0">
        <dgm:presLayoutVars>
          <dgm:dir/>
          <dgm:animLvl val="lvl"/>
          <dgm:resizeHandles val="exact"/>
        </dgm:presLayoutVars>
      </dgm:prSet>
      <dgm:spPr/>
    </dgm:pt>
    <dgm:pt modelId="{1D369D5E-8F82-409A-A682-0D4D3949BC11}" type="pres">
      <dgm:prSet presAssocID="{7F8169F7-39E2-4F9A-BD69-AD362E50303E}" presName="parTxOnly" presStyleLbl="node1" presStyleIdx="0" presStyleCnt="3">
        <dgm:presLayoutVars>
          <dgm:chMax val="0"/>
          <dgm:chPref val="0"/>
          <dgm:bulletEnabled val="1"/>
        </dgm:presLayoutVars>
      </dgm:prSet>
      <dgm:spPr/>
    </dgm:pt>
    <dgm:pt modelId="{EF14BB15-DE16-43EF-BE26-924DC4469367}" type="pres">
      <dgm:prSet presAssocID="{20659129-3BEF-4019-B919-BCAD6FC6623E}" presName="parTxOnlySpace" presStyleCnt="0"/>
      <dgm:spPr/>
    </dgm:pt>
    <dgm:pt modelId="{19EF71C4-5202-4BC4-9DFC-16409512A57E}" type="pres">
      <dgm:prSet presAssocID="{E187D912-5561-4AC8-AA2E-AF375AA34BA2}" presName="parTxOnly" presStyleLbl="node1" presStyleIdx="1" presStyleCnt="3">
        <dgm:presLayoutVars>
          <dgm:chMax val="0"/>
          <dgm:chPref val="0"/>
          <dgm:bulletEnabled val="1"/>
        </dgm:presLayoutVars>
      </dgm:prSet>
      <dgm:spPr/>
    </dgm:pt>
    <dgm:pt modelId="{38570939-5906-40AB-9A10-3639C73B69B1}" type="pres">
      <dgm:prSet presAssocID="{B0BA2502-0053-4E48-A519-09BE0C8661D7}" presName="parTxOnlySpace" presStyleCnt="0"/>
      <dgm:spPr/>
    </dgm:pt>
    <dgm:pt modelId="{746F8C73-D168-4E46-84C7-CB6594245B44}" type="pres">
      <dgm:prSet presAssocID="{C1487958-D914-4D77-A000-3D3FEFDD4E6F}" presName="parTxOnly" presStyleLbl="node1" presStyleIdx="2" presStyleCnt="3">
        <dgm:presLayoutVars>
          <dgm:chMax val="0"/>
          <dgm:chPref val="0"/>
          <dgm:bulletEnabled val="1"/>
        </dgm:presLayoutVars>
      </dgm:prSet>
      <dgm:spPr/>
    </dgm:pt>
  </dgm:ptLst>
  <dgm:cxnLst>
    <dgm:cxn modelId="{09D9D00D-7426-4A7A-B26C-E73DD4C09315}" type="presOf" srcId="{C1487958-D914-4D77-A000-3D3FEFDD4E6F}" destId="{746F8C73-D168-4E46-84C7-CB6594245B44}" srcOrd="0" destOrd="0" presId="urn:microsoft.com/office/officeart/2005/8/layout/chevron1"/>
    <dgm:cxn modelId="{F5A28A24-FD1A-4418-82A9-CE5C1B9A35A3}" type="presOf" srcId="{7F8169F7-39E2-4F9A-BD69-AD362E50303E}" destId="{1D369D5E-8F82-409A-A682-0D4D3949BC11}" srcOrd="0" destOrd="0" presId="urn:microsoft.com/office/officeart/2005/8/layout/chevron1"/>
    <dgm:cxn modelId="{563AF952-EE10-4179-84C8-D0CD7E2B95CC}" srcId="{B197F574-57D9-4592-BD9C-8AD8F54E1D5E}" destId="{7F8169F7-39E2-4F9A-BD69-AD362E50303E}" srcOrd="0" destOrd="0" parTransId="{436DBF2D-2446-4A5E-9C0A-C7AC0E4F4238}" sibTransId="{20659129-3BEF-4019-B919-BCAD6FC6623E}"/>
    <dgm:cxn modelId="{69CD15B7-5546-4AEF-9F66-28000E6D48C8}" type="presOf" srcId="{B197F574-57D9-4592-BD9C-8AD8F54E1D5E}" destId="{DD25564D-122B-4813-8C1D-97FBFD1B1697}" srcOrd="0" destOrd="0" presId="urn:microsoft.com/office/officeart/2005/8/layout/chevron1"/>
    <dgm:cxn modelId="{10CDA5CC-9816-4FDE-BB70-2C61184D481D}" type="presOf" srcId="{E187D912-5561-4AC8-AA2E-AF375AA34BA2}" destId="{19EF71C4-5202-4BC4-9DFC-16409512A57E}" srcOrd="0" destOrd="0" presId="urn:microsoft.com/office/officeart/2005/8/layout/chevron1"/>
    <dgm:cxn modelId="{298722DA-997A-4CDF-AB47-9F9717D3BF41}" srcId="{B197F574-57D9-4592-BD9C-8AD8F54E1D5E}" destId="{C1487958-D914-4D77-A000-3D3FEFDD4E6F}" srcOrd="2" destOrd="0" parTransId="{152A1DF0-4924-4180-A010-27B0CDC4BF26}" sibTransId="{A2073F88-6FEC-4188-A62D-40428CB57428}"/>
    <dgm:cxn modelId="{A7AABFE3-FCCA-4427-9AF4-2F5C8FB80FE7}" srcId="{B197F574-57D9-4592-BD9C-8AD8F54E1D5E}" destId="{E187D912-5561-4AC8-AA2E-AF375AA34BA2}" srcOrd="1" destOrd="0" parTransId="{985A0ED8-3194-4A55-9C52-259B21C219A6}" sibTransId="{B0BA2502-0053-4E48-A519-09BE0C8661D7}"/>
    <dgm:cxn modelId="{3F040EA5-9E22-4586-B671-D880E818FE03}" type="presParOf" srcId="{DD25564D-122B-4813-8C1D-97FBFD1B1697}" destId="{1D369D5E-8F82-409A-A682-0D4D3949BC11}" srcOrd="0" destOrd="0" presId="urn:microsoft.com/office/officeart/2005/8/layout/chevron1"/>
    <dgm:cxn modelId="{72D7E3B0-2274-4A97-B1D4-5136BBAB0710}" type="presParOf" srcId="{DD25564D-122B-4813-8C1D-97FBFD1B1697}" destId="{EF14BB15-DE16-43EF-BE26-924DC4469367}" srcOrd="1" destOrd="0" presId="urn:microsoft.com/office/officeart/2005/8/layout/chevron1"/>
    <dgm:cxn modelId="{45959E28-E202-4648-BB65-3C460B5F5F86}" type="presParOf" srcId="{DD25564D-122B-4813-8C1D-97FBFD1B1697}" destId="{19EF71C4-5202-4BC4-9DFC-16409512A57E}" srcOrd="2" destOrd="0" presId="urn:microsoft.com/office/officeart/2005/8/layout/chevron1"/>
    <dgm:cxn modelId="{BC7C9A48-B74E-4456-B9DE-97DA954C3269}" type="presParOf" srcId="{DD25564D-122B-4813-8C1D-97FBFD1B1697}" destId="{38570939-5906-40AB-9A10-3639C73B69B1}" srcOrd="3" destOrd="0" presId="urn:microsoft.com/office/officeart/2005/8/layout/chevron1"/>
    <dgm:cxn modelId="{1EC3623A-84B7-4EFB-8121-FF1AC4534695}" type="presParOf" srcId="{DD25564D-122B-4813-8C1D-97FBFD1B1697}" destId="{746F8C73-D168-4E46-84C7-CB6594245B4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AEB1E1-B626-411B-9482-DA3639E0E7E9}"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CA"/>
        </a:p>
      </dgm:t>
    </dgm:pt>
    <dgm:pt modelId="{B145925A-84C1-4685-9E6A-06BE1B77965F}">
      <dgm:prSet phldrT="[Text]"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CA" sz="2400" dirty="0"/>
            <a:t>Data Package</a:t>
          </a:r>
        </a:p>
      </dgm:t>
    </dgm:pt>
    <dgm:pt modelId="{4E9DB65F-8966-4A90-B2EC-9E13688330BE}" type="parTrans" cxnId="{EBF55CF3-BA1B-4144-84FD-D592D7CB087F}">
      <dgm:prSet/>
      <dgm:spPr/>
      <dgm:t>
        <a:bodyPr/>
        <a:lstStyle/>
        <a:p>
          <a:endParaRPr lang="en-CA"/>
        </a:p>
      </dgm:t>
    </dgm:pt>
    <dgm:pt modelId="{8E381B87-A30A-410A-91F6-9A988B5CF06F}" type="sibTrans" cxnId="{EBF55CF3-BA1B-4144-84FD-D592D7CB087F}">
      <dgm:prSet/>
      <dgm:spPr/>
      <dgm:t>
        <a:bodyPr/>
        <a:lstStyle/>
        <a:p>
          <a:endParaRPr lang="en-CA"/>
        </a:p>
      </dgm:t>
    </dgm:pt>
    <dgm:pt modelId="{838B1365-BBB2-4B4F-BC0E-4577E4E95DDE}">
      <dgm:prSet phldrT="[Text]" custT="1">
        <dgm:style>
          <a:lnRef idx="2">
            <a:schemeClr val="accent4"/>
          </a:lnRef>
          <a:fillRef idx="1">
            <a:schemeClr val="lt1"/>
          </a:fillRef>
          <a:effectRef idx="0">
            <a:schemeClr val="accent4"/>
          </a:effectRef>
          <a:fontRef idx="minor">
            <a:schemeClr val="dk1"/>
          </a:fontRef>
        </dgm:style>
      </dgm:prSet>
      <dgm:spPr>
        <a:solidFill>
          <a:schemeClr val="accent3">
            <a:lumMod val="20000"/>
            <a:lumOff val="80000"/>
          </a:schemeClr>
        </a:solidFill>
      </dgm:spPr>
      <dgm:t>
        <a:bodyPr/>
        <a:lstStyle/>
        <a:p>
          <a:r>
            <a:rPr lang="en-CA" sz="1700" dirty="0"/>
            <a:t>Original Data</a:t>
          </a:r>
        </a:p>
      </dgm:t>
    </dgm:pt>
    <dgm:pt modelId="{CE5D9EBE-100E-48C1-9135-1CA2B73B85D4}" type="parTrans" cxnId="{8FB54451-4960-45EA-9862-D2D8B916A344}">
      <dgm:prSet/>
      <dgm:spPr/>
      <dgm:t>
        <a:bodyPr/>
        <a:lstStyle/>
        <a:p>
          <a:endParaRPr lang="en-CA"/>
        </a:p>
      </dgm:t>
    </dgm:pt>
    <dgm:pt modelId="{40454552-9356-48E9-9A23-CE2CEE25A8F0}" type="sibTrans" cxnId="{8FB54451-4960-45EA-9862-D2D8B916A344}">
      <dgm:prSet/>
      <dgm:spPr/>
      <dgm:t>
        <a:bodyPr/>
        <a:lstStyle/>
        <a:p>
          <a:endParaRPr lang="en-CA"/>
        </a:p>
      </dgm:t>
    </dgm:pt>
    <dgm:pt modelId="{6DA62A0F-890A-45FC-A19D-4FA2BB27783B}">
      <dgm:prSet phldrT="[Text]"/>
      <dgm:spPr>
        <a:solidFill>
          <a:schemeClr val="accent1">
            <a:lumMod val="20000"/>
            <a:lumOff val="80000"/>
            <a:alpha val="90000"/>
          </a:schemeClr>
        </a:solidFill>
      </dgm:spPr>
      <dgm:t>
        <a:bodyPr/>
        <a:lstStyle/>
        <a:p>
          <a:r>
            <a:rPr lang="en-CA" dirty="0"/>
            <a:t>Processing Parameters</a:t>
          </a:r>
        </a:p>
      </dgm:t>
    </dgm:pt>
    <dgm:pt modelId="{B8625306-37E6-4DDE-82C0-B3C5A2AC7B59}" type="parTrans" cxnId="{5EDF390D-5F85-49A0-B945-A23379F6F7FD}">
      <dgm:prSet/>
      <dgm:spPr/>
      <dgm:t>
        <a:bodyPr/>
        <a:lstStyle/>
        <a:p>
          <a:endParaRPr lang="en-CA"/>
        </a:p>
      </dgm:t>
    </dgm:pt>
    <dgm:pt modelId="{2DEC0F0B-B0FD-4D93-9D4A-E1AFA7A57C3E}" type="sibTrans" cxnId="{5EDF390D-5F85-49A0-B945-A23379F6F7FD}">
      <dgm:prSet/>
      <dgm:spPr/>
      <dgm:t>
        <a:bodyPr/>
        <a:lstStyle/>
        <a:p>
          <a:endParaRPr lang="en-CA"/>
        </a:p>
      </dgm:t>
    </dgm:pt>
    <dgm:pt modelId="{8D0BC8C5-F1C8-4FE1-B115-FD980F67273F}">
      <dgm:prSet phldrT="[Text]">
        <dgm:style>
          <a:lnRef idx="2">
            <a:schemeClr val="dk1"/>
          </a:lnRef>
          <a:fillRef idx="1">
            <a:schemeClr val="lt1"/>
          </a:fillRef>
          <a:effectRef idx="0">
            <a:schemeClr val="dk1"/>
          </a:effectRef>
          <a:fontRef idx="minor">
            <a:schemeClr val="dk1"/>
          </a:fontRef>
        </dgm:style>
      </dgm:prSet>
      <dgm:spPr/>
      <dgm:t>
        <a:bodyPr/>
        <a:lstStyle/>
        <a:p>
          <a:r>
            <a:rPr lang="en-CA" dirty="0"/>
            <a:t>Working Data</a:t>
          </a:r>
        </a:p>
      </dgm:t>
    </dgm:pt>
    <dgm:pt modelId="{36C25E62-8326-437D-BEE4-52C4C91515BD}" type="parTrans" cxnId="{EF793AF3-C17B-4524-BDF8-351331C39DBD}">
      <dgm:prSet/>
      <dgm:spPr/>
      <dgm:t>
        <a:bodyPr/>
        <a:lstStyle/>
        <a:p>
          <a:endParaRPr lang="en-CA"/>
        </a:p>
      </dgm:t>
    </dgm:pt>
    <dgm:pt modelId="{3D1CFB8D-12F8-413D-B1E5-85E5845DCD0A}" type="sibTrans" cxnId="{EF793AF3-C17B-4524-BDF8-351331C39DBD}">
      <dgm:prSet/>
      <dgm:spPr/>
      <dgm:t>
        <a:bodyPr/>
        <a:lstStyle/>
        <a:p>
          <a:endParaRPr lang="en-CA"/>
        </a:p>
      </dgm:t>
    </dgm:pt>
    <dgm:pt modelId="{CE011E52-1692-40C8-B664-F47C7CC4094B}" type="pres">
      <dgm:prSet presAssocID="{80AEB1E1-B626-411B-9482-DA3639E0E7E9}" presName="Name0" presStyleCnt="0">
        <dgm:presLayoutVars>
          <dgm:chMax val="3"/>
          <dgm:chPref val="1"/>
          <dgm:dir/>
          <dgm:animLvl val="lvl"/>
          <dgm:resizeHandles/>
        </dgm:presLayoutVars>
      </dgm:prSet>
      <dgm:spPr/>
    </dgm:pt>
    <dgm:pt modelId="{F49E13B6-C5E4-418F-9BE5-776710A26DEC}" type="pres">
      <dgm:prSet presAssocID="{80AEB1E1-B626-411B-9482-DA3639E0E7E9}" presName="outerBox" presStyleCnt="0"/>
      <dgm:spPr/>
    </dgm:pt>
    <dgm:pt modelId="{6D732338-256D-409B-815B-DB34C43E5E82}" type="pres">
      <dgm:prSet presAssocID="{80AEB1E1-B626-411B-9482-DA3639E0E7E9}" presName="outerBoxParent" presStyleLbl="node1" presStyleIdx="0" presStyleCnt="1" custLinFactNeighborX="-1020"/>
      <dgm:spPr/>
    </dgm:pt>
    <dgm:pt modelId="{40C1EB88-C7DF-49D9-84FF-B9306900BCDE}" type="pres">
      <dgm:prSet presAssocID="{80AEB1E1-B626-411B-9482-DA3639E0E7E9}" presName="outerBoxChildren" presStyleCnt="0"/>
      <dgm:spPr/>
    </dgm:pt>
    <dgm:pt modelId="{4C0E6045-BAB4-43BC-B80E-4E37DC94DEEB}" type="pres">
      <dgm:prSet presAssocID="{838B1365-BBB2-4B4F-BC0E-4577E4E95DDE}" presName="oChild" presStyleLbl="fgAcc1" presStyleIdx="0" presStyleCnt="3">
        <dgm:presLayoutVars>
          <dgm:bulletEnabled val="1"/>
        </dgm:presLayoutVars>
      </dgm:prSet>
      <dgm:spPr/>
    </dgm:pt>
    <dgm:pt modelId="{B2343155-4A50-42E6-A114-106DCC46EB98}" type="pres">
      <dgm:prSet presAssocID="{40454552-9356-48E9-9A23-CE2CEE25A8F0}" presName="outerSibTrans" presStyleCnt="0"/>
      <dgm:spPr/>
    </dgm:pt>
    <dgm:pt modelId="{43E28A40-DA7E-4FB0-93F4-5704288BDBA8}" type="pres">
      <dgm:prSet presAssocID="{6DA62A0F-890A-45FC-A19D-4FA2BB27783B}" presName="oChild" presStyleLbl="fgAcc1" presStyleIdx="1" presStyleCnt="3">
        <dgm:presLayoutVars>
          <dgm:bulletEnabled val="1"/>
        </dgm:presLayoutVars>
      </dgm:prSet>
      <dgm:spPr/>
    </dgm:pt>
    <dgm:pt modelId="{6E7ED9BC-8B5A-4EC2-89A4-2E1670BE2218}" type="pres">
      <dgm:prSet presAssocID="{2DEC0F0B-B0FD-4D93-9D4A-E1AFA7A57C3E}" presName="outerSibTrans" presStyleCnt="0"/>
      <dgm:spPr/>
    </dgm:pt>
    <dgm:pt modelId="{ED23BE8D-F9F1-4595-AF83-51C723185713}" type="pres">
      <dgm:prSet presAssocID="{8D0BC8C5-F1C8-4FE1-B115-FD980F67273F}" presName="oChild" presStyleLbl="fgAcc1" presStyleIdx="2" presStyleCnt="3">
        <dgm:presLayoutVars>
          <dgm:bulletEnabled val="1"/>
        </dgm:presLayoutVars>
      </dgm:prSet>
      <dgm:spPr/>
    </dgm:pt>
  </dgm:ptLst>
  <dgm:cxnLst>
    <dgm:cxn modelId="{5EDF390D-5F85-49A0-B945-A23379F6F7FD}" srcId="{B145925A-84C1-4685-9E6A-06BE1B77965F}" destId="{6DA62A0F-890A-45FC-A19D-4FA2BB27783B}" srcOrd="1" destOrd="0" parTransId="{B8625306-37E6-4DDE-82C0-B3C5A2AC7B59}" sibTransId="{2DEC0F0B-B0FD-4D93-9D4A-E1AFA7A57C3E}"/>
    <dgm:cxn modelId="{0FED4469-488C-4D75-B94B-880CF3F1DA86}" type="presOf" srcId="{6DA62A0F-890A-45FC-A19D-4FA2BB27783B}" destId="{43E28A40-DA7E-4FB0-93F4-5704288BDBA8}" srcOrd="0" destOrd="0" presId="urn:microsoft.com/office/officeart/2005/8/layout/target2"/>
    <dgm:cxn modelId="{B3624B6A-5219-46CD-9678-B2CA3EB9D7E2}" type="presOf" srcId="{80AEB1E1-B626-411B-9482-DA3639E0E7E9}" destId="{CE011E52-1692-40C8-B664-F47C7CC4094B}" srcOrd="0" destOrd="0" presId="urn:microsoft.com/office/officeart/2005/8/layout/target2"/>
    <dgm:cxn modelId="{DC917F4C-CE87-49F9-A35C-7285AC62CBA4}" type="presOf" srcId="{B145925A-84C1-4685-9E6A-06BE1B77965F}" destId="{6D732338-256D-409B-815B-DB34C43E5E82}" srcOrd="0" destOrd="0" presId="urn:microsoft.com/office/officeart/2005/8/layout/target2"/>
    <dgm:cxn modelId="{8FB54451-4960-45EA-9862-D2D8B916A344}" srcId="{B145925A-84C1-4685-9E6A-06BE1B77965F}" destId="{838B1365-BBB2-4B4F-BC0E-4577E4E95DDE}" srcOrd="0" destOrd="0" parTransId="{CE5D9EBE-100E-48C1-9135-1CA2B73B85D4}" sibTransId="{40454552-9356-48E9-9A23-CE2CEE25A8F0}"/>
    <dgm:cxn modelId="{11637FA9-BC07-4336-94BC-F6F275921C6E}" type="presOf" srcId="{838B1365-BBB2-4B4F-BC0E-4577E4E95DDE}" destId="{4C0E6045-BAB4-43BC-B80E-4E37DC94DEEB}" srcOrd="0" destOrd="0" presId="urn:microsoft.com/office/officeart/2005/8/layout/target2"/>
    <dgm:cxn modelId="{F9ACBAD0-3103-4A56-92DA-C2C5FFEB7451}" type="presOf" srcId="{8D0BC8C5-F1C8-4FE1-B115-FD980F67273F}" destId="{ED23BE8D-F9F1-4595-AF83-51C723185713}" srcOrd="0" destOrd="0" presId="urn:microsoft.com/office/officeart/2005/8/layout/target2"/>
    <dgm:cxn modelId="{EF793AF3-C17B-4524-BDF8-351331C39DBD}" srcId="{B145925A-84C1-4685-9E6A-06BE1B77965F}" destId="{8D0BC8C5-F1C8-4FE1-B115-FD980F67273F}" srcOrd="2" destOrd="0" parTransId="{36C25E62-8326-437D-BEE4-52C4C91515BD}" sibTransId="{3D1CFB8D-12F8-413D-B1E5-85E5845DCD0A}"/>
    <dgm:cxn modelId="{EBF55CF3-BA1B-4144-84FD-D592D7CB087F}" srcId="{80AEB1E1-B626-411B-9482-DA3639E0E7E9}" destId="{B145925A-84C1-4685-9E6A-06BE1B77965F}" srcOrd="0" destOrd="0" parTransId="{4E9DB65F-8966-4A90-B2EC-9E13688330BE}" sibTransId="{8E381B87-A30A-410A-91F6-9A988B5CF06F}"/>
    <dgm:cxn modelId="{5F9E9F53-6DD7-4A1C-A38D-599B0DB74907}" type="presParOf" srcId="{CE011E52-1692-40C8-B664-F47C7CC4094B}" destId="{F49E13B6-C5E4-418F-9BE5-776710A26DEC}" srcOrd="0" destOrd="0" presId="urn:microsoft.com/office/officeart/2005/8/layout/target2"/>
    <dgm:cxn modelId="{D18C5CA0-C146-49A9-AF7D-89877969F24C}" type="presParOf" srcId="{F49E13B6-C5E4-418F-9BE5-776710A26DEC}" destId="{6D732338-256D-409B-815B-DB34C43E5E82}" srcOrd="0" destOrd="0" presId="urn:microsoft.com/office/officeart/2005/8/layout/target2"/>
    <dgm:cxn modelId="{98846AE6-2BAC-4BEA-8764-3583EF341323}" type="presParOf" srcId="{F49E13B6-C5E4-418F-9BE5-776710A26DEC}" destId="{40C1EB88-C7DF-49D9-84FF-B9306900BCDE}" srcOrd="1" destOrd="0" presId="urn:microsoft.com/office/officeart/2005/8/layout/target2"/>
    <dgm:cxn modelId="{DDD63141-3267-4F74-AE88-C5E9FF542BCA}" type="presParOf" srcId="{40C1EB88-C7DF-49D9-84FF-B9306900BCDE}" destId="{4C0E6045-BAB4-43BC-B80E-4E37DC94DEEB}" srcOrd="0" destOrd="0" presId="urn:microsoft.com/office/officeart/2005/8/layout/target2"/>
    <dgm:cxn modelId="{F6DB8CD4-D230-4630-84F9-8EDE59BDDE7B}" type="presParOf" srcId="{40C1EB88-C7DF-49D9-84FF-B9306900BCDE}" destId="{B2343155-4A50-42E6-A114-106DCC46EB98}" srcOrd="1" destOrd="0" presId="urn:microsoft.com/office/officeart/2005/8/layout/target2"/>
    <dgm:cxn modelId="{AD490FB7-7398-4A29-80A7-4AC96AB5C7E0}" type="presParOf" srcId="{40C1EB88-C7DF-49D9-84FF-B9306900BCDE}" destId="{43E28A40-DA7E-4FB0-93F4-5704288BDBA8}" srcOrd="2" destOrd="0" presId="urn:microsoft.com/office/officeart/2005/8/layout/target2"/>
    <dgm:cxn modelId="{6D002FEA-78EC-42A2-BB49-676015743B27}" type="presParOf" srcId="{40C1EB88-C7DF-49D9-84FF-B9306900BCDE}" destId="{6E7ED9BC-8B5A-4EC2-89A4-2E1670BE2218}" srcOrd="3" destOrd="0" presId="urn:microsoft.com/office/officeart/2005/8/layout/target2"/>
    <dgm:cxn modelId="{8464DF58-8A85-4620-A691-EA6648C2FC9D}" type="presParOf" srcId="{40C1EB88-C7DF-49D9-84FF-B9306900BCDE}" destId="{ED23BE8D-F9F1-4595-AF83-51C723185713}" srcOrd="4" destOrd="0" presId="urn:microsoft.com/office/officeart/2005/8/layout/targe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197F574-57D9-4592-BD9C-8AD8F54E1D5E}" type="doc">
      <dgm:prSet loTypeId="urn:microsoft.com/office/officeart/2005/8/layout/chevron1" loCatId="process" qsTypeId="urn:microsoft.com/office/officeart/2005/8/quickstyle/simple1" qsCatId="simple" csTypeId="urn:microsoft.com/office/officeart/2005/8/colors/accent0_3" csCatId="mainScheme" phldr="1"/>
      <dgm:spPr/>
    </dgm:pt>
    <dgm:pt modelId="{7F8169F7-39E2-4F9A-BD69-AD362E50303E}">
      <dgm:prSet phldrT="[Text]">
        <dgm:style>
          <a:lnRef idx="1">
            <a:schemeClr val="accent2"/>
          </a:lnRef>
          <a:fillRef idx="2">
            <a:schemeClr val="accent2"/>
          </a:fillRef>
          <a:effectRef idx="1">
            <a:schemeClr val="accent2"/>
          </a:effectRef>
          <a:fontRef idx="minor">
            <a:schemeClr val="dk1"/>
          </a:fontRef>
        </dgm:style>
      </dgm:prSet>
      <dgm:spPr/>
      <dgm:t>
        <a:bodyPr/>
        <a:lstStyle/>
        <a:p>
          <a:r>
            <a:rPr lang="en-CA" dirty="0"/>
            <a:t>Step 1</a:t>
          </a:r>
          <a:br>
            <a:rPr lang="en-CA" dirty="0"/>
          </a:br>
          <a:r>
            <a:rPr lang="en-CA" dirty="0"/>
            <a:t>Create</a:t>
          </a:r>
        </a:p>
      </dgm:t>
    </dgm:pt>
    <dgm:pt modelId="{436DBF2D-2446-4A5E-9C0A-C7AC0E4F4238}" type="parTrans" cxnId="{563AF952-EE10-4179-84C8-D0CD7E2B95CC}">
      <dgm:prSet/>
      <dgm:spPr/>
      <dgm:t>
        <a:bodyPr/>
        <a:lstStyle/>
        <a:p>
          <a:endParaRPr lang="en-CA"/>
        </a:p>
      </dgm:t>
    </dgm:pt>
    <dgm:pt modelId="{20659129-3BEF-4019-B919-BCAD6FC6623E}" type="sibTrans" cxnId="{563AF952-EE10-4179-84C8-D0CD7E2B95CC}">
      <dgm:prSet/>
      <dgm:spPr/>
      <dgm:t>
        <a:bodyPr/>
        <a:lstStyle/>
        <a:p>
          <a:endParaRPr lang="en-CA"/>
        </a:p>
      </dgm:t>
    </dgm:pt>
    <dgm:pt modelId="{E187D912-5561-4AC8-AA2E-AF375AA34BA2}">
      <dgm:prSet phldrT="[Text]">
        <dgm:style>
          <a:lnRef idx="1">
            <a:schemeClr val="accent2"/>
          </a:lnRef>
          <a:fillRef idx="2">
            <a:schemeClr val="accent2"/>
          </a:fillRef>
          <a:effectRef idx="1">
            <a:schemeClr val="accent2"/>
          </a:effectRef>
          <a:fontRef idx="minor">
            <a:schemeClr val="dk1"/>
          </a:fontRef>
        </dgm:style>
      </dgm:prSet>
      <dgm:spPr/>
      <dgm:t>
        <a:bodyPr/>
        <a:lstStyle/>
        <a:p>
          <a:r>
            <a:rPr lang="en-CA" dirty="0"/>
            <a:t>Step 2</a:t>
          </a:r>
          <a:br>
            <a:rPr lang="en-CA" dirty="0"/>
          </a:br>
          <a:r>
            <a:rPr lang="en-CA" dirty="0"/>
            <a:t>Add</a:t>
          </a:r>
        </a:p>
      </dgm:t>
    </dgm:pt>
    <dgm:pt modelId="{985A0ED8-3194-4A55-9C52-259B21C219A6}" type="parTrans" cxnId="{A7AABFE3-FCCA-4427-9AF4-2F5C8FB80FE7}">
      <dgm:prSet/>
      <dgm:spPr/>
      <dgm:t>
        <a:bodyPr/>
        <a:lstStyle/>
        <a:p>
          <a:endParaRPr lang="en-CA"/>
        </a:p>
      </dgm:t>
    </dgm:pt>
    <dgm:pt modelId="{B0BA2502-0053-4E48-A519-09BE0C8661D7}" type="sibTrans" cxnId="{A7AABFE3-FCCA-4427-9AF4-2F5C8FB80FE7}">
      <dgm:prSet/>
      <dgm:spPr/>
      <dgm:t>
        <a:bodyPr/>
        <a:lstStyle/>
        <a:p>
          <a:endParaRPr lang="en-CA"/>
        </a:p>
      </dgm:t>
    </dgm:pt>
    <dgm:pt modelId="{C1487958-D914-4D77-A000-3D3FEFDD4E6F}">
      <dgm:prSet phldrT="[Text]">
        <dgm:style>
          <a:lnRef idx="1">
            <a:schemeClr val="accent2"/>
          </a:lnRef>
          <a:fillRef idx="2">
            <a:schemeClr val="accent2"/>
          </a:fillRef>
          <a:effectRef idx="1">
            <a:schemeClr val="accent2"/>
          </a:effectRef>
          <a:fontRef idx="minor">
            <a:schemeClr val="dk1"/>
          </a:fontRef>
        </dgm:style>
      </dgm:prSet>
      <dgm:spPr/>
      <dgm:t>
        <a:bodyPr/>
        <a:lstStyle/>
        <a:p>
          <a:r>
            <a:rPr lang="en-CA" dirty="0"/>
            <a:t>Step 3</a:t>
          </a:r>
          <a:br>
            <a:rPr lang="en-CA" dirty="0"/>
          </a:br>
          <a:r>
            <a:rPr lang="en-CA" dirty="0"/>
            <a:t>Process</a:t>
          </a:r>
        </a:p>
      </dgm:t>
    </dgm:pt>
    <dgm:pt modelId="{152A1DF0-4924-4180-A010-27B0CDC4BF26}" type="parTrans" cxnId="{298722DA-997A-4CDF-AB47-9F9717D3BF41}">
      <dgm:prSet/>
      <dgm:spPr/>
      <dgm:t>
        <a:bodyPr/>
        <a:lstStyle/>
        <a:p>
          <a:endParaRPr lang="en-CA"/>
        </a:p>
      </dgm:t>
    </dgm:pt>
    <dgm:pt modelId="{A2073F88-6FEC-4188-A62D-40428CB57428}" type="sibTrans" cxnId="{298722DA-997A-4CDF-AB47-9F9717D3BF41}">
      <dgm:prSet/>
      <dgm:spPr/>
      <dgm:t>
        <a:bodyPr/>
        <a:lstStyle/>
        <a:p>
          <a:endParaRPr lang="en-CA"/>
        </a:p>
      </dgm:t>
    </dgm:pt>
    <dgm:pt modelId="{DD25564D-122B-4813-8C1D-97FBFD1B1697}" type="pres">
      <dgm:prSet presAssocID="{B197F574-57D9-4592-BD9C-8AD8F54E1D5E}" presName="Name0" presStyleCnt="0">
        <dgm:presLayoutVars>
          <dgm:dir/>
          <dgm:animLvl val="lvl"/>
          <dgm:resizeHandles val="exact"/>
        </dgm:presLayoutVars>
      </dgm:prSet>
      <dgm:spPr/>
    </dgm:pt>
    <dgm:pt modelId="{1D369D5E-8F82-409A-A682-0D4D3949BC11}" type="pres">
      <dgm:prSet presAssocID="{7F8169F7-39E2-4F9A-BD69-AD362E50303E}" presName="parTxOnly" presStyleLbl="node1" presStyleIdx="0" presStyleCnt="3">
        <dgm:presLayoutVars>
          <dgm:chMax val="0"/>
          <dgm:chPref val="0"/>
          <dgm:bulletEnabled val="1"/>
        </dgm:presLayoutVars>
      </dgm:prSet>
      <dgm:spPr/>
    </dgm:pt>
    <dgm:pt modelId="{EF14BB15-DE16-43EF-BE26-924DC4469367}" type="pres">
      <dgm:prSet presAssocID="{20659129-3BEF-4019-B919-BCAD6FC6623E}" presName="parTxOnlySpace" presStyleCnt="0"/>
      <dgm:spPr/>
    </dgm:pt>
    <dgm:pt modelId="{19EF71C4-5202-4BC4-9DFC-16409512A57E}" type="pres">
      <dgm:prSet presAssocID="{E187D912-5561-4AC8-AA2E-AF375AA34BA2}" presName="parTxOnly" presStyleLbl="node1" presStyleIdx="1" presStyleCnt="3">
        <dgm:presLayoutVars>
          <dgm:chMax val="0"/>
          <dgm:chPref val="0"/>
          <dgm:bulletEnabled val="1"/>
        </dgm:presLayoutVars>
      </dgm:prSet>
      <dgm:spPr/>
    </dgm:pt>
    <dgm:pt modelId="{38570939-5906-40AB-9A10-3639C73B69B1}" type="pres">
      <dgm:prSet presAssocID="{B0BA2502-0053-4E48-A519-09BE0C8661D7}" presName="parTxOnlySpace" presStyleCnt="0"/>
      <dgm:spPr/>
    </dgm:pt>
    <dgm:pt modelId="{746F8C73-D168-4E46-84C7-CB6594245B44}" type="pres">
      <dgm:prSet presAssocID="{C1487958-D914-4D77-A000-3D3FEFDD4E6F}" presName="parTxOnly" presStyleLbl="node1" presStyleIdx="2" presStyleCnt="3">
        <dgm:presLayoutVars>
          <dgm:chMax val="0"/>
          <dgm:chPref val="0"/>
          <dgm:bulletEnabled val="1"/>
        </dgm:presLayoutVars>
      </dgm:prSet>
      <dgm:spPr/>
    </dgm:pt>
  </dgm:ptLst>
  <dgm:cxnLst>
    <dgm:cxn modelId="{09D9D00D-7426-4A7A-B26C-E73DD4C09315}" type="presOf" srcId="{C1487958-D914-4D77-A000-3D3FEFDD4E6F}" destId="{746F8C73-D168-4E46-84C7-CB6594245B44}" srcOrd="0" destOrd="0" presId="urn:microsoft.com/office/officeart/2005/8/layout/chevron1"/>
    <dgm:cxn modelId="{F5A28A24-FD1A-4418-82A9-CE5C1B9A35A3}" type="presOf" srcId="{7F8169F7-39E2-4F9A-BD69-AD362E50303E}" destId="{1D369D5E-8F82-409A-A682-0D4D3949BC11}" srcOrd="0" destOrd="0" presId="urn:microsoft.com/office/officeart/2005/8/layout/chevron1"/>
    <dgm:cxn modelId="{563AF952-EE10-4179-84C8-D0CD7E2B95CC}" srcId="{B197F574-57D9-4592-BD9C-8AD8F54E1D5E}" destId="{7F8169F7-39E2-4F9A-BD69-AD362E50303E}" srcOrd="0" destOrd="0" parTransId="{436DBF2D-2446-4A5E-9C0A-C7AC0E4F4238}" sibTransId="{20659129-3BEF-4019-B919-BCAD6FC6623E}"/>
    <dgm:cxn modelId="{69CD15B7-5546-4AEF-9F66-28000E6D48C8}" type="presOf" srcId="{B197F574-57D9-4592-BD9C-8AD8F54E1D5E}" destId="{DD25564D-122B-4813-8C1D-97FBFD1B1697}" srcOrd="0" destOrd="0" presId="urn:microsoft.com/office/officeart/2005/8/layout/chevron1"/>
    <dgm:cxn modelId="{10CDA5CC-9816-4FDE-BB70-2C61184D481D}" type="presOf" srcId="{E187D912-5561-4AC8-AA2E-AF375AA34BA2}" destId="{19EF71C4-5202-4BC4-9DFC-16409512A57E}" srcOrd="0" destOrd="0" presId="urn:microsoft.com/office/officeart/2005/8/layout/chevron1"/>
    <dgm:cxn modelId="{298722DA-997A-4CDF-AB47-9F9717D3BF41}" srcId="{B197F574-57D9-4592-BD9C-8AD8F54E1D5E}" destId="{C1487958-D914-4D77-A000-3D3FEFDD4E6F}" srcOrd="2" destOrd="0" parTransId="{152A1DF0-4924-4180-A010-27B0CDC4BF26}" sibTransId="{A2073F88-6FEC-4188-A62D-40428CB57428}"/>
    <dgm:cxn modelId="{A7AABFE3-FCCA-4427-9AF4-2F5C8FB80FE7}" srcId="{B197F574-57D9-4592-BD9C-8AD8F54E1D5E}" destId="{E187D912-5561-4AC8-AA2E-AF375AA34BA2}" srcOrd="1" destOrd="0" parTransId="{985A0ED8-3194-4A55-9C52-259B21C219A6}" sibTransId="{B0BA2502-0053-4E48-A519-09BE0C8661D7}"/>
    <dgm:cxn modelId="{3F040EA5-9E22-4586-B671-D880E818FE03}" type="presParOf" srcId="{DD25564D-122B-4813-8C1D-97FBFD1B1697}" destId="{1D369D5E-8F82-409A-A682-0D4D3949BC11}" srcOrd="0" destOrd="0" presId="urn:microsoft.com/office/officeart/2005/8/layout/chevron1"/>
    <dgm:cxn modelId="{72D7E3B0-2274-4A97-B1D4-5136BBAB0710}" type="presParOf" srcId="{DD25564D-122B-4813-8C1D-97FBFD1B1697}" destId="{EF14BB15-DE16-43EF-BE26-924DC4469367}" srcOrd="1" destOrd="0" presId="urn:microsoft.com/office/officeart/2005/8/layout/chevron1"/>
    <dgm:cxn modelId="{45959E28-E202-4648-BB65-3C460B5F5F86}" type="presParOf" srcId="{DD25564D-122B-4813-8C1D-97FBFD1B1697}" destId="{19EF71C4-5202-4BC4-9DFC-16409512A57E}" srcOrd="2" destOrd="0" presId="urn:microsoft.com/office/officeart/2005/8/layout/chevron1"/>
    <dgm:cxn modelId="{BC7C9A48-B74E-4456-B9DE-97DA954C3269}" type="presParOf" srcId="{DD25564D-122B-4813-8C1D-97FBFD1B1697}" destId="{38570939-5906-40AB-9A10-3639C73B69B1}" srcOrd="3" destOrd="0" presId="urn:microsoft.com/office/officeart/2005/8/layout/chevron1"/>
    <dgm:cxn modelId="{1EC3623A-84B7-4EFB-8121-FF1AC4534695}" type="presParOf" srcId="{DD25564D-122B-4813-8C1D-97FBFD1B1697}" destId="{746F8C73-D168-4E46-84C7-CB6594245B4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56DB42-6104-48B2-945C-9BBF373455C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F90247-09FB-4BA8-B366-60386A7172E5}">
      <dgm:prSet/>
      <dgm:spPr/>
      <dgm:t>
        <a:bodyPr/>
        <a:lstStyle/>
        <a:p>
          <a:pPr>
            <a:defRPr b="1"/>
          </a:pPr>
          <a:r>
            <a:rPr lang="en-CA"/>
            <a:t>Github repo</a:t>
          </a:r>
          <a:endParaRPr lang="en-US"/>
        </a:p>
      </dgm:t>
    </dgm:pt>
    <dgm:pt modelId="{6DFA2C8A-C1EF-4DBB-B614-E309DA869539}" type="parTrans" cxnId="{1056B433-675F-403B-BC02-ABAA4C658A09}">
      <dgm:prSet/>
      <dgm:spPr/>
      <dgm:t>
        <a:bodyPr/>
        <a:lstStyle/>
        <a:p>
          <a:endParaRPr lang="en-US"/>
        </a:p>
      </dgm:t>
    </dgm:pt>
    <dgm:pt modelId="{7CBC3B92-932A-4530-812B-C23D5D37150C}" type="sibTrans" cxnId="{1056B433-675F-403B-BC02-ABAA4C658A09}">
      <dgm:prSet/>
      <dgm:spPr/>
      <dgm:t>
        <a:bodyPr/>
        <a:lstStyle/>
        <a:p>
          <a:endParaRPr lang="en-US"/>
        </a:p>
      </dgm:t>
    </dgm:pt>
    <dgm:pt modelId="{A4E15E43-8381-4BEB-8A33-23F99E80B834}">
      <dgm:prSet/>
      <dgm:spPr/>
      <dgm:t>
        <a:bodyPr/>
        <a:lstStyle/>
        <a:p>
          <a:pPr>
            <a:defRPr b="1"/>
          </a:pPr>
          <a:r>
            <a:rPr lang="en-CA"/>
            <a:t>Add outstanding features</a:t>
          </a:r>
          <a:endParaRPr lang="en-US"/>
        </a:p>
      </dgm:t>
    </dgm:pt>
    <dgm:pt modelId="{55FDF93B-10EB-49DD-A5A7-AFC71F06A20A}" type="parTrans" cxnId="{0C1A52DF-F8CE-4A28-9660-8F67CF909C24}">
      <dgm:prSet/>
      <dgm:spPr/>
      <dgm:t>
        <a:bodyPr/>
        <a:lstStyle/>
        <a:p>
          <a:endParaRPr lang="en-US"/>
        </a:p>
      </dgm:t>
    </dgm:pt>
    <dgm:pt modelId="{98FF6E5D-BC23-43E8-87FE-8B4EEA8AB48A}" type="sibTrans" cxnId="{0C1A52DF-F8CE-4A28-9660-8F67CF909C24}">
      <dgm:prSet/>
      <dgm:spPr/>
      <dgm:t>
        <a:bodyPr/>
        <a:lstStyle/>
        <a:p>
          <a:endParaRPr lang="en-US"/>
        </a:p>
      </dgm:t>
    </dgm:pt>
    <dgm:pt modelId="{1CF08037-696B-460C-BBBD-2172FA37D516}">
      <dgm:prSet/>
      <dgm:spPr/>
      <dgm:t>
        <a:bodyPr/>
        <a:lstStyle/>
        <a:p>
          <a:pPr>
            <a:defRPr b="1"/>
          </a:pPr>
          <a:r>
            <a:rPr lang="en-CA"/>
            <a:t>Testing/Documentation </a:t>
          </a:r>
          <a:endParaRPr lang="en-US"/>
        </a:p>
      </dgm:t>
    </dgm:pt>
    <dgm:pt modelId="{82B1A233-B5AF-4FED-A117-0273F7087AFC}" type="parTrans" cxnId="{8B39F74F-D6DD-4C0E-9A43-650B1EDD9DEC}">
      <dgm:prSet/>
      <dgm:spPr/>
      <dgm:t>
        <a:bodyPr/>
        <a:lstStyle/>
        <a:p>
          <a:endParaRPr lang="en-US"/>
        </a:p>
      </dgm:t>
    </dgm:pt>
    <dgm:pt modelId="{3849B9DD-AA46-4C75-953A-030ABCF6AC95}" type="sibTrans" cxnId="{8B39F74F-D6DD-4C0E-9A43-650B1EDD9DEC}">
      <dgm:prSet/>
      <dgm:spPr/>
      <dgm:t>
        <a:bodyPr/>
        <a:lstStyle/>
        <a:p>
          <a:endParaRPr lang="en-US"/>
        </a:p>
      </dgm:t>
    </dgm:pt>
    <dgm:pt modelId="{0686FA96-1D30-402F-8D85-A666342E6DD8}">
      <dgm:prSet/>
      <dgm:spPr/>
      <dgm:t>
        <a:bodyPr/>
        <a:lstStyle/>
        <a:p>
          <a:r>
            <a:rPr lang="en-CA"/>
            <a:t>Sample notebooks</a:t>
          </a:r>
          <a:endParaRPr lang="en-US"/>
        </a:p>
      </dgm:t>
    </dgm:pt>
    <dgm:pt modelId="{720FB163-4631-47E1-A7C2-C1B6508FE7C6}" type="parTrans" cxnId="{98C7CED9-7BA9-470F-AAF0-334A0F553E06}">
      <dgm:prSet/>
      <dgm:spPr/>
      <dgm:t>
        <a:bodyPr/>
        <a:lstStyle/>
        <a:p>
          <a:endParaRPr lang="en-US"/>
        </a:p>
      </dgm:t>
    </dgm:pt>
    <dgm:pt modelId="{E24237E5-D5ED-494A-8262-36D51D305CED}" type="sibTrans" cxnId="{98C7CED9-7BA9-470F-AAF0-334A0F553E06}">
      <dgm:prSet/>
      <dgm:spPr/>
      <dgm:t>
        <a:bodyPr/>
        <a:lstStyle/>
        <a:p>
          <a:endParaRPr lang="en-US"/>
        </a:p>
      </dgm:t>
    </dgm:pt>
    <dgm:pt modelId="{963E2C38-53CC-4403-A85C-AD5A2DFA2D72}" type="pres">
      <dgm:prSet presAssocID="{CC56DB42-6104-48B2-945C-9BBF373455C4}" presName="root" presStyleCnt="0">
        <dgm:presLayoutVars>
          <dgm:dir/>
          <dgm:resizeHandles val="exact"/>
        </dgm:presLayoutVars>
      </dgm:prSet>
      <dgm:spPr/>
    </dgm:pt>
    <dgm:pt modelId="{8519BFDF-5DA4-403C-A277-1F514EBAAE59}" type="pres">
      <dgm:prSet presAssocID="{8CF90247-09FB-4BA8-B366-60386A7172E5}" presName="compNode" presStyleCnt="0"/>
      <dgm:spPr/>
    </dgm:pt>
    <dgm:pt modelId="{7E92D25C-2B13-49A2-B1C7-CA313FA08AE1}" type="pres">
      <dgm:prSet presAssocID="{8CF90247-09FB-4BA8-B366-60386A7172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3C1755E-152F-43C4-B0ED-7084942F9761}" type="pres">
      <dgm:prSet presAssocID="{8CF90247-09FB-4BA8-B366-60386A7172E5}" presName="iconSpace" presStyleCnt="0"/>
      <dgm:spPr/>
    </dgm:pt>
    <dgm:pt modelId="{2FFA9ED8-4C73-46DB-879A-26827FD3599A}" type="pres">
      <dgm:prSet presAssocID="{8CF90247-09FB-4BA8-B366-60386A7172E5}" presName="parTx" presStyleLbl="revTx" presStyleIdx="0" presStyleCnt="6">
        <dgm:presLayoutVars>
          <dgm:chMax val="0"/>
          <dgm:chPref val="0"/>
        </dgm:presLayoutVars>
      </dgm:prSet>
      <dgm:spPr/>
    </dgm:pt>
    <dgm:pt modelId="{56B4528A-828B-488D-A868-62C72C774071}" type="pres">
      <dgm:prSet presAssocID="{8CF90247-09FB-4BA8-B366-60386A7172E5}" presName="txSpace" presStyleCnt="0"/>
      <dgm:spPr/>
    </dgm:pt>
    <dgm:pt modelId="{9BEE9009-C183-46B0-8C67-40AB9168A30C}" type="pres">
      <dgm:prSet presAssocID="{8CF90247-09FB-4BA8-B366-60386A7172E5}" presName="desTx" presStyleLbl="revTx" presStyleIdx="1" presStyleCnt="6">
        <dgm:presLayoutVars/>
      </dgm:prSet>
      <dgm:spPr/>
    </dgm:pt>
    <dgm:pt modelId="{87228980-615C-493D-84AD-E790E6250843}" type="pres">
      <dgm:prSet presAssocID="{7CBC3B92-932A-4530-812B-C23D5D37150C}" presName="sibTrans" presStyleCnt="0"/>
      <dgm:spPr/>
    </dgm:pt>
    <dgm:pt modelId="{AC4FC293-DD00-43DE-8DAC-8337DB936192}" type="pres">
      <dgm:prSet presAssocID="{A4E15E43-8381-4BEB-8A33-23F99E80B834}" presName="compNode" presStyleCnt="0"/>
      <dgm:spPr/>
    </dgm:pt>
    <dgm:pt modelId="{C33FF16B-0652-4A9B-AC65-08FB8D2D6655}" type="pres">
      <dgm:prSet presAssocID="{A4E15E43-8381-4BEB-8A33-23F99E80B8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bbon"/>
        </a:ext>
      </dgm:extLst>
    </dgm:pt>
    <dgm:pt modelId="{21228C66-E0E9-49E2-9635-D28763C193E0}" type="pres">
      <dgm:prSet presAssocID="{A4E15E43-8381-4BEB-8A33-23F99E80B834}" presName="iconSpace" presStyleCnt="0"/>
      <dgm:spPr/>
    </dgm:pt>
    <dgm:pt modelId="{7210A314-80DE-4390-9B53-BCD1840E19E2}" type="pres">
      <dgm:prSet presAssocID="{A4E15E43-8381-4BEB-8A33-23F99E80B834}" presName="parTx" presStyleLbl="revTx" presStyleIdx="2" presStyleCnt="6">
        <dgm:presLayoutVars>
          <dgm:chMax val="0"/>
          <dgm:chPref val="0"/>
        </dgm:presLayoutVars>
      </dgm:prSet>
      <dgm:spPr/>
    </dgm:pt>
    <dgm:pt modelId="{909B3309-9515-41D4-B21C-FEAB20679694}" type="pres">
      <dgm:prSet presAssocID="{A4E15E43-8381-4BEB-8A33-23F99E80B834}" presName="txSpace" presStyleCnt="0"/>
      <dgm:spPr/>
    </dgm:pt>
    <dgm:pt modelId="{E1B133DD-1780-4A50-863A-23BC65E90F88}" type="pres">
      <dgm:prSet presAssocID="{A4E15E43-8381-4BEB-8A33-23F99E80B834}" presName="desTx" presStyleLbl="revTx" presStyleIdx="3" presStyleCnt="6">
        <dgm:presLayoutVars/>
      </dgm:prSet>
      <dgm:spPr/>
    </dgm:pt>
    <dgm:pt modelId="{5952733A-C733-42CE-9E6C-D50C71EE8921}" type="pres">
      <dgm:prSet presAssocID="{98FF6E5D-BC23-43E8-87FE-8B4EEA8AB48A}" presName="sibTrans" presStyleCnt="0"/>
      <dgm:spPr/>
    </dgm:pt>
    <dgm:pt modelId="{F131BA93-A2DC-4912-B3E6-ECB5F94FAA40}" type="pres">
      <dgm:prSet presAssocID="{1CF08037-696B-460C-BBBD-2172FA37D516}" presName="compNode" presStyleCnt="0"/>
      <dgm:spPr/>
    </dgm:pt>
    <dgm:pt modelId="{D7D03BA4-7ED4-4FE3-8A8A-A0C2B1A0864B}" type="pres">
      <dgm:prSet presAssocID="{1CF08037-696B-460C-BBBD-2172FA37D5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d Book"/>
        </a:ext>
      </dgm:extLst>
    </dgm:pt>
    <dgm:pt modelId="{CE1829E0-774C-42C7-84F4-E5D9582834B2}" type="pres">
      <dgm:prSet presAssocID="{1CF08037-696B-460C-BBBD-2172FA37D516}" presName="iconSpace" presStyleCnt="0"/>
      <dgm:spPr/>
    </dgm:pt>
    <dgm:pt modelId="{F6E43ECA-3BDC-4932-B77C-1B9567FC2B2D}" type="pres">
      <dgm:prSet presAssocID="{1CF08037-696B-460C-BBBD-2172FA37D516}" presName="parTx" presStyleLbl="revTx" presStyleIdx="4" presStyleCnt="6">
        <dgm:presLayoutVars>
          <dgm:chMax val="0"/>
          <dgm:chPref val="0"/>
        </dgm:presLayoutVars>
      </dgm:prSet>
      <dgm:spPr/>
    </dgm:pt>
    <dgm:pt modelId="{EEA067D1-5D44-4879-8FF8-AB3317839E93}" type="pres">
      <dgm:prSet presAssocID="{1CF08037-696B-460C-BBBD-2172FA37D516}" presName="txSpace" presStyleCnt="0"/>
      <dgm:spPr/>
    </dgm:pt>
    <dgm:pt modelId="{DDBB0182-605B-452E-8459-B2B05B142EE2}" type="pres">
      <dgm:prSet presAssocID="{1CF08037-696B-460C-BBBD-2172FA37D516}" presName="desTx" presStyleLbl="revTx" presStyleIdx="5" presStyleCnt="6">
        <dgm:presLayoutVars/>
      </dgm:prSet>
      <dgm:spPr/>
    </dgm:pt>
  </dgm:ptLst>
  <dgm:cxnLst>
    <dgm:cxn modelId="{92A3601F-3A08-42EB-B7C7-246D24BC0D06}" type="presOf" srcId="{CC56DB42-6104-48B2-945C-9BBF373455C4}" destId="{963E2C38-53CC-4403-A85C-AD5A2DFA2D72}" srcOrd="0" destOrd="0" presId="urn:microsoft.com/office/officeart/2018/5/layout/CenteredIconLabelDescriptionList"/>
    <dgm:cxn modelId="{1056B433-675F-403B-BC02-ABAA4C658A09}" srcId="{CC56DB42-6104-48B2-945C-9BBF373455C4}" destId="{8CF90247-09FB-4BA8-B366-60386A7172E5}" srcOrd="0" destOrd="0" parTransId="{6DFA2C8A-C1EF-4DBB-B614-E309DA869539}" sibTransId="{7CBC3B92-932A-4530-812B-C23D5D37150C}"/>
    <dgm:cxn modelId="{0D191D5B-B26D-4776-8059-51C40462A2AC}" type="presOf" srcId="{8CF90247-09FB-4BA8-B366-60386A7172E5}" destId="{2FFA9ED8-4C73-46DB-879A-26827FD3599A}" srcOrd="0" destOrd="0" presId="urn:microsoft.com/office/officeart/2018/5/layout/CenteredIconLabelDescriptionList"/>
    <dgm:cxn modelId="{8B39F74F-D6DD-4C0E-9A43-650B1EDD9DEC}" srcId="{CC56DB42-6104-48B2-945C-9BBF373455C4}" destId="{1CF08037-696B-460C-BBBD-2172FA37D516}" srcOrd="2" destOrd="0" parTransId="{82B1A233-B5AF-4FED-A117-0273F7087AFC}" sibTransId="{3849B9DD-AA46-4C75-953A-030ABCF6AC95}"/>
    <dgm:cxn modelId="{397D7672-05F9-4790-8F4D-19108866BBB3}" type="presOf" srcId="{1CF08037-696B-460C-BBBD-2172FA37D516}" destId="{F6E43ECA-3BDC-4932-B77C-1B9567FC2B2D}" srcOrd="0" destOrd="0" presId="urn:microsoft.com/office/officeart/2018/5/layout/CenteredIconLabelDescriptionList"/>
    <dgm:cxn modelId="{30B199A0-6005-4B60-B44D-E8FC21FC48F2}" type="presOf" srcId="{A4E15E43-8381-4BEB-8A33-23F99E80B834}" destId="{7210A314-80DE-4390-9B53-BCD1840E19E2}" srcOrd="0" destOrd="0" presId="urn:microsoft.com/office/officeart/2018/5/layout/CenteredIconLabelDescriptionList"/>
    <dgm:cxn modelId="{FCA3F3B5-1517-4A4C-A713-08D479721419}" type="presOf" srcId="{0686FA96-1D30-402F-8D85-A666342E6DD8}" destId="{DDBB0182-605B-452E-8459-B2B05B142EE2}" srcOrd="0" destOrd="0" presId="urn:microsoft.com/office/officeart/2018/5/layout/CenteredIconLabelDescriptionList"/>
    <dgm:cxn modelId="{98C7CED9-7BA9-470F-AAF0-334A0F553E06}" srcId="{1CF08037-696B-460C-BBBD-2172FA37D516}" destId="{0686FA96-1D30-402F-8D85-A666342E6DD8}" srcOrd="0" destOrd="0" parTransId="{720FB163-4631-47E1-A7C2-C1B6508FE7C6}" sibTransId="{E24237E5-D5ED-494A-8262-36D51D305CED}"/>
    <dgm:cxn modelId="{0C1A52DF-F8CE-4A28-9660-8F67CF909C24}" srcId="{CC56DB42-6104-48B2-945C-9BBF373455C4}" destId="{A4E15E43-8381-4BEB-8A33-23F99E80B834}" srcOrd="1" destOrd="0" parTransId="{55FDF93B-10EB-49DD-A5A7-AFC71F06A20A}" sibTransId="{98FF6E5D-BC23-43E8-87FE-8B4EEA8AB48A}"/>
    <dgm:cxn modelId="{B78AFCD7-AF7E-425B-9485-D05FFA1FE8E4}" type="presParOf" srcId="{963E2C38-53CC-4403-A85C-AD5A2DFA2D72}" destId="{8519BFDF-5DA4-403C-A277-1F514EBAAE59}" srcOrd="0" destOrd="0" presId="urn:microsoft.com/office/officeart/2018/5/layout/CenteredIconLabelDescriptionList"/>
    <dgm:cxn modelId="{2DF96810-04A7-4024-B011-89629EB6D8FB}" type="presParOf" srcId="{8519BFDF-5DA4-403C-A277-1F514EBAAE59}" destId="{7E92D25C-2B13-49A2-B1C7-CA313FA08AE1}" srcOrd="0" destOrd="0" presId="urn:microsoft.com/office/officeart/2018/5/layout/CenteredIconLabelDescriptionList"/>
    <dgm:cxn modelId="{0A69F25A-FE76-457C-84A9-9AACC6ABB8BA}" type="presParOf" srcId="{8519BFDF-5DA4-403C-A277-1F514EBAAE59}" destId="{83C1755E-152F-43C4-B0ED-7084942F9761}" srcOrd="1" destOrd="0" presId="urn:microsoft.com/office/officeart/2018/5/layout/CenteredIconLabelDescriptionList"/>
    <dgm:cxn modelId="{301E029C-4F6D-4328-8C85-541DF80C8E7E}" type="presParOf" srcId="{8519BFDF-5DA4-403C-A277-1F514EBAAE59}" destId="{2FFA9ED8-4C73-46DB-879A-26827FD3599A}" srcOrd="2" destOrd="0" presId="urn:microsoft.com/office/officeart/2018/5/layout/CenteredIconLabelDescriptionList"/>
    <dgm:cxn modelId="{B5D0C689-94A0-460C-BF98-566FC69919E8}" type="presParOf" srcId="{8519BFDF-5DA4-403C-A277-1F514EBAAE59}" destId="{56B4528A-828B-488D-A868-62C72C774071}" srcOrd="3" destOrd="0" presId="urn:microsoft.com/office/officeart/2018/5/layout/CenteredIconLabelDescriptionList"/>
    <dgm:cxn modelId="{19A6F0F4-2755-4BFE-BA83-2298F58A3BD9}" type="presParOf" srcId="{8519BFDF-5DA4-403C-A277-1F514EBAAE59}" destId="{9BEE9009-C183-46B0-8C67-40AB9168A30C}" srcOrd="4" destOrd="0" presId="urn:microsoft.com/office/officeart/2018/5/layout/CenteredIconLabelDescriptionList"/>
    <dgm:cxn modelId="{33F9E281-2E0B-46A6-B064-E695FCD68CD5}" type="presParOf" srcId="{963E2C38-53CC-4403-A85C-AD5A2DFA2D72}" destId="{87228980-615C-493D-84AD-E790E6250843}" srcOrd="1" destOrd="0" presId="urn:microsoft.com/office/officeart/2018/5/layout/CenteredIconLabelDescriptionList"/>
    <dgm:cxn modelId="{B35CF428-6523-4F9C-BC19-406EED9CA49D}" type="presParOf" srcId="{963E2C38-53CC-4403-A85C-AD5A2DFA2D72}" destId="{AC4FC293-DD00-43DE-8DAC-8337DB936192}" srcOrd="2" destOrd="0" presId="urn:microsoft.com/office/officeart/2018/5/layout/CenteredIconLabelDescriptionList"/>
    <dgm:cxn modelId="{938C8D52-6A29-4A72-AE61-F9081971D96F}" type="presParOf" srcId="{AC4FC293-DD00-43DE-8DAC-8337DB936192}" destId="{C33FF16B-0652-4A9B-AC65-08FB8D2D6655}" srcOrd="0" destOrd="0" presId="urn:microsoft.com/office/officeart/2018/5/layout/CenteredIconLabelDescriptionList"/>
    <dgm:cxn modelId="{D4DA844C-FF26-4D69-A6BB-66BE4CCC7D0C}" type="presParOf" srcId="{AC4FC293-DD00-43DE-8DAC-8337DB936192}" destId="{21228C66-E0E9-49E2-9635-D28763C193E0}" srcOrd="1" destOrd="0" presId="urn:microsoft.com/office/officeart/2018/5/layout/CenteredIconLabelDescriptionList"/>
    <dgm:cxn modelId="{BA83A90C-7039-4E8E-961C-CD4F81B3DF0F}" type="presParOf" srcId="{AC4FC293-DD00-43DE-8DAC-8337DB936192}" destId="{7210A314-80DE-4390-9B53-BCD1840E19E2}" srcOrd="2" destOrd="0" presId="urn:microsoft.com/office/officeart/2018/5/layout/CenteredIconLabelDescriptionList"/>
    <dgm:cxn modelId="{5A700AB1-D4A9-409D-ABE2-56E835204179}" type="presParOf" srcId="{AC4FC293-DD00-43DE-8DAC-8337DB936192}" destId="{909B3309-9515-41D4-B21C-FEAB20679694}" srcOrd="3" destOrd="0" presId="urn:microsoft.com/office/officeart/2018/5/layout/CenteredIconLabelDescriptionList"/>
    <dgm:cxn modelId="{13CCD45D-0966-4CF2-BA3D-FC386A89F62D}" type="presParOf" srcId="{AC4FC293-DD00-43DE-8DAC-8337DB936192}" destId="{E1B133DD-1780-4A50-863A-23BC65E90F88}" srcOrd="4" destOrd="0" presId="urn:microsoft.com/office/officeart/2018/5/layout/CenteredIconLabelDescriptionList"/>
    <dgm:cxn modelId="{2D16D5C0-D524-4EA8-A146-02EB202033CE}" type="presParOf" srcId="{963E2C38-53CC-4403-A85C-AD5A2DFA2D72}" destId="{5952733A-C733-42CE-9E6C-D50C71EE8921}" srcOrd="3" destOrd="0" presId="urn:microsoft.com/office/officeart/2018/5/layout/CenteredIconLabelDescriptionList"/>
    <dgm:cxn modelId="{2591E526-89B9-4DD6-9E1C-CAB825A7D749}" type="presParOf" srcId="{963E2C38-53CC-4403-A85C-AD5A2DFA2D72}" destId="{F131BA93-A2DC-4912-B3E6-ECB5F94FAA40}" srcOrd="4" destOrd="0" presId="urn:microsoft.com/office/officeart/2018/5/layout/CenteredIconLabelDescriptionList"/>
    <dgm:cxn modelId="{E48575DB-AB2A-43CB-A235-D7DF9828A01D}" type="presParOf" srcId="{F131BA93-A2DC-4912-B3E6-ECB5F94FAA40}" destId="{D7D03BA4-7ED4-4FE3-8A8A-A0C2B1A0864B}" srcOrd="0" destOrd="0" presId="urn:microsoft.com/office/officeart/2018/5/layout/CenteredIconLabelDescriptionList"/>
    <dgm:cxn modelId="{D3131747-666F-4E7B-B82D-EA4D768FCFB5}" type="presParOf" srcId="{F131BA93-A2DC-4912-B3E6-ECB5F94FAA40}" destId="{CE1829E0-774C-42C7-84F4-E5D9582834B2}" srcOrd="1" destOrd="0" presId="urn:microsoft.com/office/officeart/2018/5/layout/CenteredIconLabelDescriptionList"/>
    <dgm:cxn modelId="{901D58AA-BC24-44CC-853A-23F5E91C9607}" type="presParOf" srcId="{F131BA93-A2DC-4912-B3E6-ECB5F94FAA40}" destId="{F6E43ECA-3BDC-4932-B77C-1B9567FC2B2D}" srcOrd="2" destOrd="0" presId="urn:microsoft.com/office/officeart/2018/5/layout/CenteredIconLabelDescriptionList"/>
    <dgm:cxn modelId="{6D2D7128-5892-4055-AB37-306ADAA54091}" type="presParOf" srcId="{F131BA93-A2DC-4912-B3E6-ECB5F94FAA40}" destId="{EEA067D1-5D44-4879-8FF8-AB3317839E93}" srcOrd="3" destOrd="0" presId="urn:microsoft.com/office/officeart/2018/5/layout/CenteredIconLabelDescriptionList"/>
    <dgm:cxn modelId="{6A02CF76-94BF-4ED3-AF2F-B6671047ECD0}" type="presParOf" srcId="{F131BA93-A2DC-4912-B3E6-ECB5F94FAA40}" destId="{DDBB0182-605B-452E-8459-B2B05B142EE2}"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472F-458D-4EEE-B03A-C858823877E9}">
      <dsp:nvSpPr>
        <dsp:cNvPr id="0" name=""/>
        <dsp:cNvSpPr/>
      </dsp:nvSpPr>
      <dsp:spPr>
        <a:xfrm>
          <a:off x="3462" y="899187"/>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25E50C-9B58-406E-9B94-316B1B2111E5}">
      <dsp:nvSpPr>
        <dsp:cNvPr id="0" name=""/>
        <dsp:cNvSpPr/>
      </dsp:nvSpPr>
      <dsp:spPr>
        <a:xfrm>
          <a:off x="190953" y="1077303"/>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a:t>Consistency</a:t>
          </a:r>
          <a:endParaRPr lang="en-US" sz="2000" kern="1200"/>
        </a:p>
      </dsp:txBody>
      <dsp:txXfrm>
        <a:off x="222336" y="1108686"/>
        <a:ext cx="1624650" cy="1008743"/>
      </dsp:txXfrm>
    </dsp:sp>
    <dsp:sp modelId="{5E2CEE38-A487-4C56-8536-F9906BDD8B2B}">
      <dsp:nvSpPr>
        <dsp:cNvPr id="0" name=""/>
        <dsp:cNvSpPr/>
      </dsp:nvSpPr>
      <dsp:spPr>
        <a:xfrm>
          <a:off x="2065860" y="899187"/>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8E74F-FE91-4F29-BCFA-D2EE5D08E6B9}">
      <dsp:nvSpPr>
        <dsp:cNvPr id="0" name=""/>
        <dsp:cNvSpPr/>
      </dsp:nvSpPr>
      <dsp:spPr>
        <a:xfrm>
          <a:off x="2253351" y="1077303"/>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a:t>Focus on results not coding</a:t>
          </a:r>
          <a:endParaRPr lang="en-US" sz="2000" kern="1200"/>
        </a:p>
      </dsp:txBody>
      <dsp:txXfrm>
        <a:off x="2284734" y="1108686"/>
        <a:ext cx="1624650" cy="1008743"/>
      </dsp:txXfrm>
    </dsp:sp>
    <dsp:sp modelId="{C0F57943-664E-4EFB-ACEF-2717C3C7B005}">
      <dsp:nvSpPr>
        <dsp:cNvPr id="0" name=""/>
        <dsp:cNvSpPr/>
      </dsp:nvSpPr>
      <dsp:spPr>
        <a:xfrm>
          <a:off x="4128258" y="899187"/>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A99E1-790E-4016-B515-3E5A1B2E157F}">
      <dsp:nvSpPr>
        <dsp:cNvPr id="0" name=""/>
        <dsp:cNvSpPr/>
      </dsp:nvSpPr>
      <dsp:spPr>
        <a:xfrm>
          <a:off x="4315749" y="1077303"/>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a:t>Different models</a:t>
          </a:r>
          <a:endParaRPr lang="en-US" sz="2000" kern="1200"/>
        </a:p>
      </dsp:txBody>
      <dsp:txXfrm>
        <a:off x="4347132" y="1108686"/>
        <a:ext cx="1624650" cy="1008743"/>
      </dsp:txXfrm>
    </dsp:sp>
    <dsp:sp modelId="{3F0F74FC-E163-461C-BB44-43EBA01AA935}">
      <dsp:nvSpPr>
        <dsp:cNvPr id="0" name=""/>
        <dsp:cNvSpPr/>
      </dsp:nvSpPr>
      <dsp:spPr>
        <a:xfrm>
          <a:off x="6190656" y="899187"/>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69BB1-0EB5-4A75-BBA0-7FB8F7DEE57F}">
      <dsp:nvSpPr>
        <dsp:cNvPr id="0" name=""/>
        <dsp:cNvSpPr/>
      </dsp:nvSpPr>
      <dsp:spPr>
        <a:xfrm>
          <a:off x="6378147" y="1077303"/>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Different datasets</a:t>
          </a:r>
          <a:endParaRPr lang="en-US" sz="2000" kern="1200" dirty="0"/>
        </a:p>
      </dsp:txBody>
      <dsp:txXfrm>
        <a:off x="6409530" y="1108686"/>
        <a:ext cx="1624650" cy="1008743"/>
      </dsp:txXfrm>
    </dsp:sp>
    <dsp:sp modelId="{A07CB4A6-EC22-4B0E-ACF1-42BD848CAC34}">
      <dsp:nvSpPr>
        <dsp:cNvPr id="0" name=""/>
        <dsp:cNvSpPr/>
      </dsp:nvSpPr>
      <dsp:spPr>
        <a:xfrm>
          <a:off x="8253054" y="899187"/>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92F4D9-5A45-4215-A04C-DE7E63E9C249}">
      <dsp:nvSpPr>
        <dsp:cNvPr id="0" name=""/>
        <dsp:cNvSpPr/>
      </dsp:nvSpPr>
      <dsp:spPr>
        <a:xfrm>
          <a:off x="8440545" y="1077303"/>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Multiple researchers</a:t>
          </a:r>
        </a:p>
      </dsp:txBody>
      <dsp:txXfrm>
        <a:off x="8471928" y="1108686"/>
        <a:ext cx="1624650" cy="1008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C643C-EE99-4744-9420-8ED84CA6EFA6}">
      <dsp:nvSpPr>
        <dsp:cNvPr id="0" name=""/>
        <dsp:cNvSpPr/>
      </dsp:nvSpPr>
      <dsp:spPr>
        <a:xfrm>
          <a:off x="3166" y="45255"/>
          <a:ext cx="3086918" cy="5472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CA" sz="1900" kern="1200" dirty="0"/>
            <a:t>Project Requirements</a:t>
          </a:r>
        </a:p>
      </dsp:txBody>
      <dsp:txXfrm>
        <a:off x="3166" y="45255"/>
        <a:ext cx="3086918" cy="547200"/>
      </dsp:txXfrm>
    </dsp:sp>
    <dsp:sp modelId="{355C5B77-467E-4196-A2AE-F0E8B14B5A7C}">
      <dsp:nvSpPr>
        <dsp:cNvPr id="0" name=""/>
        <dsp:cNvSpPr/>
      </dsp:nvSpPr>
      <dsp:spPr>
        <a:xfrm>
          <a:off x="3166" y="592455"/>
          <a:ext cx="3086918" cy="301195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CA" sz="1900" kern="1200" dirty="0"/>
            <a:t>Transfer of Knowledge</a:t>
          </a:r>
        </a:p>
        <a:p>
          <a:pPr marL="171450" lvl="1" indent="-171450" algn="l" defTabSz="844550">
            <a:lnSpc>
              <a:spcPct val="90000"/>
            </a:lnSpc>
            <a:spcBef>
              <a:spcPct val="0"/>
            </a:spcBef>
            <a:spcAft>
              <a:spcPct val="15000"/>
            </a:spcAft>
            <a:buChar char="•"/>
          </a:pPr>
          <a:r>
            <a:rPr lang="en-CA" sz="1900" kern="1200" dirty="0"/>
            <a:t>Maintainability</a:t>
          </a:r>
        </a:p>
      </dsp:txBody>
      <dsp:txXfrm>
        <a:off x="3166" y="592455"/>
        <a:ext cx="3086918" cy="3011951"/>
      </dsp:txXfrm>
    </dsp:sp>
    <dsp:sp modelId="{60255EB0-7235-454A-9791-64478EF2AF49}">
      <dsp:nvSpPr>
        <dsp:cNvPr id="0" name=""/>
        <dsp:cNvSpPr/>
      </dsp:nvSpPr>
      <dsp:spPr>
        <a:xfrm>
          <a:off x="3522253" y="45255"/>
          <a:ext cx="3086918" cy="547200"/>
        </a:xfrm>
        <a:prstGeom prst="rect">
          <a:avLst/>
        </a:prstGeom>
        <a:solidFill>
          <a:schemeClr val="accent5">
            <a:hueOff val="-1002469"/>
            <a:satOff val="551"/>
            <a:lumOff val="2647"/>
            <a:alphaOff val="0"/>
          </a:schemeClr>
        </a:solidFill>
        <a:ln w="19050" cap="rnd" cmpd="sng" algn="ctr">
          <a:solidFill>
            <a:schemeClr val="accent5">
              <a:hueOff val="-1002469"/>
              <a:satOff val="551"/>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CA" sz="1900" kern="1200" dirty="0"/>
            <a:t>Scientific Requirements</a:t>
          </a:r>
        </a:p>
      </dsp:txBody>
      <dsp:txXfrm>
        <a:off x="3522253" y="45255"/>
        <a:ext cx="3086918" cy="547200"/>
      </dsp:txXfrm>
    </dsp:sp>
    <dsp:sp modelId="{E3DA76C6-B1DF-4D22-9E0D-4CEE8E3259E4}">
      <dsp:nvSpPr>
        <dsp:cNvPr id="0" name=""/>
        <dsp:cNvSpPr/>
      </dsp:nvSpPr>
      <dsp:spPr>
        <a:xfrm>
          <a:off x="3522253" y="592455"/>
          <a:ext cx="3086918" cy="3011951"/>
        </a:xfrm>
        <a:prstGeom prst="rect">
          <a:avLst/>
        </a:prstGeom>
        <a:solidFill>
          <a:schemeClr val="accent5">
            <a:tint val="40000"/>
            <a:alpha val="90000"/>
            <a:hueOff val="-783884"/>
            <a:satOff val="1750"/>
            <a:lumOff val="363"/>
            <a:alphaOff val="0"/>
          </a:schemeClr>
        </a:solidFill>
        <a:ln w="19050" cap="rnd" cmpd="sng" algn="ctr">
          <a:solidFill>
            <a:schemeClr val="accent5">
              <a:tint val="40000"/>
              <a:alpha val="90000"/>
              <a:hueOff val="-783884"/>
              <a:satOff val="1750"/>
              <a:lumOff val="3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CA" sz="1900" kern="1200" dirty="0"/>
            <a:t>Repeatability</a:t>
          </a:r>
        </a:p>
        <a:p>
          <a:pPr marL="171450" lvl="1" indent="-171450" algn="l" defTabSz="844550">
            <a:lnSpc>
              <a:spcPct val="90000"/>
            </a:lnSpc>
            <a:spcBef>
              <a:spcPct val="0"/>
            </a:spcBef>
            <a:spcAft>
              <a:spcPct val="15000"/>
            </a:spcAft>
            <a:buChar char="•"/>
          </a:pPr>
          <a:r>
            <a:rPr lang="en-CA" sz="1900" kern="1200" dirty="0"/>
            <a:t>Consistency</a:t>
          </a:r>
        </a:p>
        <a:p>
          <a:pPr marL="171450" lvl="1" indent="-171450" algn="l" defTabSz="844550">
            <a:lnSpc>
              <a:spcPct val="90000"/>
            </a:lnSpc>
            <a:spcBef>
              <a:spcPct val="0"/>
            </a:spcBef>
            <a:spcAft>
              <a:spcPct val="15000"/>
            </a:spcAft>
            <a:buChar char="•"/>
          </a:pPr>
          <a:r>
            <a:rPr lang="en-CA" sz="1900" kern="1200" dirty="0"/>
            <a:t>Comparability</a:t>
          </a:r>
        </a:p>
        <a:p>
          <a:pPr marL="171450" lvl="1" indent="-171450" algn="l" defTabSz="844550">
            <a:lnSpc>
              <a:spcPct val="90000"/>
            </a:lnSpc>
            <a:spcBef>
              <a:spcPct val="0"/>
            </a:spcBef>
            <a:spcAft>
              <a:spcPct val="15000"/>
            </a:spcAft>
            <a:buChar char="•"/>
          </a:pPr>
          <a:r>
            <a:rPr lang="en-CA" sz="1900" kern="1200" dirty="0"/>
            <a:t>Documentation</a:t>
          </a:r>
        </a:p>
      </dsp:txBody>
      <dsp:txXfrm>
        <a:off x="3522253" y="592455"/>
        <a:ext cx="3086918" cy="3011951"/>
      </dsp:txXfrm>
    </dsp:sp>
    <dsp:sp modelId="{0D26903A-3E92-4ADD-82A8-EE2F346CDF08}">
      <dsp:nvSpPr>
        <dsp:cNvPr id="0" name=""/>
        <dsp:cNvSpPr/>
      </dsp:nvSpPr>
      <dsp:spPr>
        <a:xfrm>
          <a:off x="7041340" y="45255"/>
          <a:ext cx="3086918" cy="547200"/>
        </a:xfrm>
        <a:prstGeom prst="rect">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CA" sz="1900" kern="1200" dirty="0"/>
            <a:t>Technical Requirements</a:t>
          </a:r>
        </a:p>
      </dsp:txBody>
      <dsp:txXfrm>
        <a:off x="7041340" y="45255"/>
        <a:ext cx="3086918" cy="547200"/>
      </dsp:txXfrm>
    </dsp:sp>
    <dsp:sp modelId="{FF146CE0-63F0-497D-9C65-6ACD99E0050C}">
      <dsp:nvSpPr>
        <dsp:cNvPr id="0" name=""/>
        <dsp:cNvSpPr/>
      </dsp:nvSpPr>
      <dsp:spPr>
        <a:xfrm>
          <a:off x="7041340" y="592455"/>
          <a:ext cx="3086918" cy="3011951"/>
        </a:xfrm>
        <a:prstGeom prst="rect">
          <a:avLst/>
        </a:prstGeom>
        <a:solidFill>
          <a:schemeClr val="accent5">
            <a:tint val="40000"/>
            <a:alpha val="90000"/>
            <a:hueOff val="-1567769"/>
            <a:satOff val="3499"/>
            <a:lumOff val="727"/>
            <a:alphaOff val="0"/>
          </a:schemeClr>
        </a:solidFill>
        <a:ln w="19050" cap="rnd" cmpd="sng" algn="ctr">
          <a:solidFill>
            <a:schemeClr val="accent5">
              <a:tint val="40000"/>
              <a:alpha val="90000"/>
              <a:hueOff val="-1567769"/>
              <a:satOff val="3499"/>
              <a:lumOff val="7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CA" sz="1900" kern="1200" dirty="0"/>
            <a:t>Ease of use</a:t>
          </a:r>
        </a:p>
        <a:p>
          <a:pPr marL="171450" lvl="1" indent="-171450" algn="l" defTabSz="844550">
            <a:lnSpc>
              <a:spcPct val="90000"/>
            </a:lnSpc>
            <a:spcBef>
              <a:spcPct val="0"/>
            </a:spcBef>
            <a:spcAft>
              <a:spcPct val="15000"/>
            </a:spcAft>
            <a:buChar char="•"/>
          </a:pPr>
          <a:r>
            <a:rPr lang="en-CA" sz="1900" kern="1200" dirty="0"/>
            <a:t>Ease of reporting</a:t>
          </a:r>
        </a:p>
        <a:p>
          <a:pPr marL="171450" lvl="1" indent="-171450" algn="l" defTabSz="844550">
            <a:lnSpc>
              <a:spcPct val="90000"/>
            </a:lnSpc>
            <a:spcBef>
              <a:spcPct val="0"/>
            </a:spcBef>
            <a:spcAft>
              <a:spcPct val="15000"/>
            </a:spcAft>
            <a:buChar char="•"/>
          </a:pPr>
          <a:r>
            <a:rPr lang="en-CA" sz="1900" kern="1200" dirty="0"/>
            <a:t>Low implementation overhead</a:t>
          </a:r>
        </a:p>
        <a:p>
          <a:pPr marL="171450" lvl="1" indent="-171450" algn="l" defTabSz="844550">
            <a:lnSpc>
              <a:spcPct val="90000"/>
            </a:lnSpc>
            <a:spcBef>
              <a:spcPct val="0"/>
            </a:spcBef>
            <a:spcAft>
              <a:spcPct val="15000"/>
            </a:spcAft>
            <a:buChar char="•"/>
          </a:pPr>
          <a:r>
            <a:rPr lang="en-CA" sz="1900" kern="1200" dirty="0"/>
            <a:t>Multiple platforms</a:t>
          </a:r>
        </a:p>
        <a:p>
          <a:pPr marL="171450" lvl="1" indent="-171450" algn="l" defTabSz="844550">
            <a:lnSpc>
              <a:spcPct val="90000"/>
            </a:lnSpc>
            <a:spcBef>
              <a:spcPct val="0"/>
            </a:spcBef>
            <a:spcAft>
              <a:spcPct val="15000"/>
            </a:spcAft>
            <a:buChar char="•"/>
          </a:pPr>
          <a:r>
            <a:rPr lang="en-CA" sz="1900" kern="1200" dirty="0"/>
            <a:t>Multiple models</a:t>
          </a:r>
        </a:p>
        <a:p>
          <a:pPr marL="171450" lvl="1" indent="-171450" algn="l" defTabSz="844550">
            <a:lnSpc>
              <a:spcPct val="90000"/>
            </a:lnSpc>
            <a:spcBef>
              <a:spcPct val="0"/>
            </a:spcBef>
            <a:spcAft>
              <a:spcPct val="15000"/>
            </a:spcAft>
            <a:buChar char="•"/>
          </a:pPr>
          <a:r>
            <a:rPr lang="en-CA" sz="1900" kern="1200" dirty="0"/>
            <a:t>Interpretability</a:t>
          </a:r>
        </a:p>
        <a:p>
          <a:pPr marL="171450" lvl="1" indent="-171450" algn="l" defTabSz="844550">
            <a:lnSpc>
              <a:spcPct val="90000"/>
            </a:lnSpc>
            <a:spcBef>
              <a:spcPct val="0"/>
            </a:spcBef>
            <a:spcAft>
              <a:spcPct val="15000"/>
            </a:spcAft>
            <a:buChar char="•"/>
          </a:pPr>
          <a:r>
            <a:rPr lang="en-CA" sz="1900" kern="1200" dirty="0"/>
            <a:t>Model reporting</a:t>
          </a:r>
        </a:p>
        <a:p>
          <a:pPr marL="171450" lvl="1" indent="-171450" algn="l" defTabSz="844550">
            <a:lnSpc>
              <a:spcPct val="90000"/>
            </a:lnSpc>
            <a:spcBef>
              <a:spcPct val="0"/>
            </a:spcBef>
            <a:spcAft>
              <a:spcPct val="15000"/>
            </a:spcAft>
            <a:buChar char="•"/>
          </a:pPr>
          <a:r>
            <a:rPr lang="en-CA" sz="1900" kern="1200" dirty="0"/>
            <a:t>Model comparison</a:t>
          </a:r>
        </a:p>
      </dsp:txBody>
      <dsp:txXfrm>
        <a:off x="7041340" y="592455"/>
        <a:ext cx="3086918" cy="30119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12E3B-B1A0-4FF1-AA8C-6CD30D441874}">
      <dsp:nvSpPr>
        <dsp:cNvPr id="0" name=""/>
        <dsp:cNvSpPr/>
      </dsp:nvSpPr>
      <dsp:spPr>
        <a:xfrm>
          <a:off x="9513" y="212294"/>
          <a:ext cx="2294560" cy="688368"/>
        </a:xfrm>
        <a:prstGeom prst="chevron">
          <a:avLst>
            <a:gd name="adj" fmla="val 30000"/>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w="9525" cap="rnd"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4994" tIns="84994" rIns="84994" bIns="84994"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216023" y="212294"/>
        <a:ext cx="1881540" cy="688368"/>
      </dsp:txXfrm>
    </dsp:sp>
    <dsp:sp modelId="{1E1D591D-4CB6-49D6-A6C2-D50D99C52261}">
      <dsp:nvSpPr>
        <dsp:cNvPr id="0" name=""/>
        <dsp:cNvSpPr/>
      </dsp:nvSpPr>
      <dsp:spPr>
        <a:xfrm>
          <a:off x="9513" y="900662"/>
          <a:ext cx="2088049" cy="3139353"/>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002" tIns="165002" rIns="165002" bIns="330005"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*Cleaning</a:t>
          </a:r>
          <a:endParaRPr lang="en-US" sz="1800" kern="1200" dirty="0"/>
        </a:p>
        <a:p>
          <a:pPr marL="0" lvl="0" indent="0" algn="l" defTabSz="622300">
            <a:lnSpc>
              <a:spcPct val="90000"/>
            </a:lnSpc>
            <a:spcBef>
              <a:spcPct val="0"/>
            </a:spcBef>
            <a:spcAft>
              <a:spcPct val="35000"/>
            </a:spcAft>
            <a:buFont typeface="Wingdings" panose="05000000000000000000" pitchFamily="2" charset="2"/>
            <a:buNone/>
          </a:pPr>
          <a:r>
            <a:rPr lang="en-US" sz="1400" kern="1200" dirty="0"/>
            <a:t>*</a:t>
          </a:r>
          <a:r>
            <a:rPr lang="en-US" sz="1400" kern="1200" dirty="0" err="1"/>
            <a:t>Stopwords</a:t>
          </a:r>
          <a:endParaRPr lang="en-US" sz="1400" kern="1200" dirty="0"/>
        </a:p>
        <a:p>
          <a:pPr marL="0" lvl="0" indent="0" algn="l" defTabSz="622300">
            <a:lnSpc>
              <a:spcPct val="90000"/>
            </a:lnSpc>
            <a:spcBef>
              <a:spcPct val="0"/>
            </a:spcBef>
            <a:spcAft>
              <a:spcPct val="35000"/>
            </a:spcAft>
            <a:buFont typeface="Wingdings" panose="05000000000000000000" pitchFamily="2" charset="2"/>
            <a:buNone/>
          </a:pPr>
          <a:r>
            <a:rPr lang="en-US" sz="1400" kern="1200" dirty="0"/>
            <a:t>*Custom </a:t>
          </a:r>
          <a:r>
            <a:rPr lang="en-US" sz="1400" kern="1200" dirty="0" err="1"/>
            <a:t>Stopwords</a:t>
          </a:r>
          <a:endParaRPr lang="en-US" sz="1400" kern="1200" dirty="0"/>
        </a:p>
        <a:p>
          <a:pPr marL="0" lvl="0" indent="0" algn="l" defTabSz="622300">
            <a:lnSpc>
              <a:spcPct val="90000"/>
            </a:lnSpc>
            <a:spcBef>
              <a:spcPct val="0"/>
            </a:spcBef>
            <a:spcAft>
              <a:spcPct val="35000"/>
            </a:spcAft>
            <a:buFont typeface="Wingdings" panose="05000000000000000000" pitchFamily="2" charset="2"/>
            <a:buNone/>
          </a:pPr>
          <a:r>
            <a:rPr lang="en-US" sz="1400" kern="1200" dirty="0"/>
            <a:t>Spell Check</a:t>
          </a:r>
        </a:p>
        <a:p>
          <a:pPr marL="0" lvl="0" indent="0" algn="l" defTabSz="622300">
            <a:lnSpc>
              <a:spcPct val="90000"/>
            </a:lnSpc>
            <a:spcBef>
              <a:spcPct val="0"/>
            </a:spcBef>
            <a:spcAft>
              <a:spcPct val="35000"/>
            </a:spcAft>
            <a:buFont typeface="Wingdings" panose="05000000000000000000" pitchFamily="2" charset="2"/>
            <a:buNone/>
          </a:pPr>
          <a:r>
            <a:rPr lang="en-US" sz="1400" kern="1200" dirty="0"/>
            <a:t>Stem/Lemmatize</a:t>
          </a:r>
        </a:p>
        <a:p>
          <a:pPr marL="0" lvl="0" indent="0" algn="l" defTabSz="622300">
            <a:lnSpc>
              <a:spcPct val="90000"/>
            </a:lnSpc>
            <a:spcBef>
              <a:spcPct val="0"/>
            </a:spcBef>
            <a:spcAft>
              <a:spcPct val="35000"/>
            </a:spcAft>
            <a:buFont typeface="Wingdings" panose="05000000000000000000" pitchFamily="2" charset="2"/>
            <a:buNone/>
          </a:pPr>
          <a:r>
            <a:rPr lang="en-US" sz="1400" kern="1200" dirty="0"/>
            <a:t>Null</a:t>
          </a:r>
        </a:p>
        <a:p>
          <a:pPr marL="0" lvl="0" indent="0" algn="l" defTabSz="622300">
            <a:lnSpc>
              <a:spcPct val="90000"/>
            </a:lnSpc>
            <a:spcBef>
              <a:spcPct val="0"/>
            </a:spcBef>
            <a:spcAft>
              <a:spcPct val="35000"/>
            </a:spcAft>
            <a:buFont typeface="Wingdings" panose="05000000000000000000" pitchFamily="2" charset="2"/>
            <a:buNone/>
          </a:pPr>
          <a:r>
            <a:rPr lang="en-US" sz="1400" kern="1200" dirty="0"/>
            <a:t>Text Length</a:t>
          </a:r>
        </a:p>
      </dsp:txBody>
      <dsp:txXfrm>
        <a:off x="9513" y="900662"/>
        <a:ext cx="2088049" cy="3139353"/>
      </dsp:txXfrm>
    </dsp:sp>
    <dsp:sp modelId="{29C69214-F821-4532-82ED-8162690D4217}">
      <dsp:nvSpPr>
        <dsp:cNvPr id="0" name=""/>
        <dsp:cNvSpPr/>
      </dsp:nvSpPr>
      <dsp:spPr>
        <a:xfrm>
          <a:off x="2247794" y="212294"/>
          <a:ext cx="2294560" cy="688368"/>
        </a:xfrm>
        <a:prstGeom prst="chevron">
          <a:avLst>
            <a:gd name="adj" fmla="val 30000"/>
          </a:avLst>
        </a:prstGeom>
        <a:gradFill rotWithShape="0">
          <a:gsLst>
            <a:gs pos="0">
              <a:schemeClr val="accent5">
                <a:hueOff val="-501234"/>
                <a:satOff val="276"/>
                <a:lumOff val="1324"/>
                <a:alphaOff val="0"/>
                <a:tint val="98000"/>
                <a:lumMod val="100000"/>
              </a:schemeClr>
            </a:gs>
            <a:gs pos="100000">
              <a:schemeClr val="accent5">
                <a:hueOff val="-501234"/>
                <a:satOff val="276"/>
                <a:lumOff val="1324"/>
                <a:alphaOff val="0"/>
                <a:shade val="88000"/>
                <a:lumMod val="88000"/>
              </a:schemeClr>
            </a:gs>
          </a:gsLst>
          <a:lin ang="5400000" scaled="1"/>
        </a:gradFill>
        <a:ln w="9525" cap="rnd" cmpd="sng" algn="ctr">
          <a:solidFill>
            <a:schemeClr val="accent5">
              <a:hueOff val="-501234"/>
              <a:satOff val="276"/>
              <a:lumOff val="1324"/>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4994" tIns="84994" rIns="84994" bIns="84994" numCol="1" spcCol="1270" anchor="ctr" anchorCtr="0">
          <a:noAutofit/>
        </a:bodyPr>
        <a:lstStyle/>
        <a:p>
          <a:pPr marL="0" lvl="0" indent="0" algn="ctr" defTabSz="800100">
            <a:lnSpc>
              <a:spcPct val="90000"/>
            </a:lnSpc>
            <a:spcBef>
              <a:spcPct val="0"/>
            </a:spcBef>
            <a:spcAft>
              <a:spcPct val="35000"/>
            </a:spcAft>
            <a:buNone/>
          </a:pPr>
          <a:r>
            <a:rPr lang="en-US" sz="1800" kern="1200" dirty="0"/>
            <a:t>Feature Engineering</a:t>
          </a:r>
        </a:p>
      </dsp:txBody>
      <dsp:txXfrm>
        <a:off x="2454304" y="212294"/>
        <a:ext cx="1881540" cy="688368"/>
      </dsp:txXfrm>
    </dsp:sp>
    <dsp:sp modelId="{CB9BDDB8-FE43-4787-BDCB-BFA577B0E990}">
      <dsp:nvSpPr>
        <dsp:cNvPr id="0" name=""/>
        <dsp:cNvSpPr/>
      </dsp:nvSpPr>
      <dsp:spPr>
        <a:xfrm>
          <a:off x="2247794" y="900662"/>
          <a:ext cx="2088049" cy="3139353"/>
        </a:xfrm>
        <a:prstGeom prst="rect">
          <a:avLst/>
        </a:prstGeom>
        <a:solidFill>
          <a:schemeClr val="accent5">
            <a:tint val="40000"/>
            <a:alpha val="90000"/>
            <a:hueOff val="-391942"/>
            <a:satOff val="875"/>
            <a:lumOff val="182"/>
            <a:alphaOff val="0"/>
          </a:schemeClr>
        </a:solidFill>
        <a:ln w="9525" cap="rnd" cmpd="sng" algn="ctr">
          <a:solidFill>
            <a:schemeClr val="accent5">
              <a:tint val="40000"/>
              <a:alpha val="90000"/>
              <a:hueOff val="-391942"/>
              <a:satOff val="875"/>
              <a:lumOff val="18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002" tIns="165002" rIns="165002" bIns="330005" numCol="1" spcCol="1270" anchor="t" anchorCtr="0">
          <a:noAutofit/>
        </a:bodyPr>
        <a:lstStyle/>
        <a:p>
          <a:pPr marL="0" lvl="0" indent="0" algn="l" defTabSz="622300">
            <a:lnSpc>
              <a:spcPct val="90000"/>
            </a:lnSpc>
            <a:spcBef>
              <a:spcPct val="0"/>
            </a:spcBef>
            <a:spcAft>
              <a:spcPct val="35000"/>
            </a:spcAft>
            <a:buNone/>
          </a:pPr>
          <a:r>
            <a:rPr lang="en-US" sz="1400" kern="1200" dirty="0"/>
            <a:t>Parts of Speech</a:t>
          </a:r>
        </a:p>
        <a:p>
          <a:pPr marL="0" lvl="0" indent="0" algn="l" defTabSz="622300">
            <a:lnSpc>
              <a:spcPct val="90000"/>
            </a:lnSpc>
            <a:spcBef>
              <a:spcPct val="0"/>
            </a:spcBef>
            <a:spcAft>
              <a:spcPct val="35000"/>
            </a:spcAft>
            <a:buNone/>
          </a:pPr>
          <a:r>
            <a:rPr lang="en-US" sz="1400" kern="1200" dirty="0"/>
            <a:t>*TF-IDF</a:t>
          </a:r>
        </a:p>
        <a:p>
          <a:pPr marL="0" lvl="0" indent="0" algn="l" defTabSz="622300">
            <a:lnSpc>
              <a:spcPct val="90000"/>
            </a:lnSpc>
            <a:spcBef>
              <a:spcPct val="0"/>
            </a:spcBef>
            <a:spcAft>
              <a:spcPct val="35000"/>
            </a:spcAft>
            <a:buNone/>
          </a:pPr>
          <a:r>
            <a:rPr lang="en-US" sz="1400" kern="1200" dirty="0"/>
            <a:t>Glove</a:t>
          </a:r>
        </a:p>
        <a:p>
          <a:pPr marL="0" lvl="0" indent="0" algn="l" defTabSz="622300">
            <a:lnSpc>
              <a:spcPct val="90000"/>
            </a:lnSpc>
            <a:spcBef>
              <a:spcPct val="0"/>
            </a:spcBef>
            <a:spcAft>
              <a:spcPct val="35000"/>
            </a:spcAft>
            <a:buNone/>
          </a:pPr>
          <a:r>
            <a:rPr lang="en-US" sz="1400" kern="1200" dirty="0"/>
            <a:t>Word2Vec</a:t>
          </a:r>
        </a:p>
        <a:p>
          <a:pPr marL="0" lvl="0" indent="0" algn="l" defTabSz="622300">
            <a:lnSpc>
              <a:spcPct val="90000"/>
            </a:lnSpc>
            <a:spcBef>
              <a:spcPct val="0"/>
            </a:spcBef>
            <a:spcAft>
              <a:spcPct val="35000"/>
            </a:spcAft>
            <a:buNone/>
          </a:pPr>
          <a:r>
            <a:rPr lang="en-US" sz="1400" kern="1200" dirty="0"/>
            <a:t>BERT</a:t>
          </a:r>
        </a:p>
      </dsp:txBody>
      <dsp:txXfrm>
        <a:off x="2247794" y="900662"/>
        <a:ext cx="2088049" cy="3139353"/>
      </dsp:txXfrm>
    </dsp:sp>
    <dsp:sp modelId="{2F6EA9C7-91D1-4D96-AEE1-F6BC62BB76F7}">
      <dsp:nvSpPr>
        <dsp:cNvPr id="0" name=""/>
        <dsp:cNvSpPr/>
      </dsp:nvSpPr>
      <dsp:spPr>
        <a:xfrm>
          <a:off x="4486076" y="212294"/>
          <a:ext cx="2294560" cy="688368"/>
        </a:xfrm>
        <a:prstGeom prst="chevron">
          <a:avLst>
            <a:gd name="adj" fmla="val 30000"/>
          </a:avLst>
        </a:prstGeom>
        <a:gradFill rotWithShape="0">
          <a:gsLst>
            <a:gs pos="0">
              <a:schemeClr val="accent5">
                <a:hueOff val="-1002469"/>
                <a:satOff val="551"/>
                <a:lumOff val="2647"/>
                <a:alphaOff val="0"/>
                <a:tint val="98000"/>
                <a:lumMod val="100000"/>
              </a:schemeClr>
            </a:gs>
            <a:gs pos="100000">
              <a:schemeClr val="accent5">
                <a:hueOff val="-1002469"/>
                <a:satOff val="551"/>
                <a:lumOff val="2647"/>
                <a:alphaOff val="0"/>
                <a:shade val="88000"/>
                <a:lumMod val="88000"/>
              </a:schemeClr>
            </a:gs>
          </a:gsLst>
          <a:lin ang="5400000" scaled="1"/>
        </a:gradFill>
        <a:ln w="9525" cap="rnd" cmpd="sng" algn="ctr">
          <a:solidFill>
            <a:schemeClr val="accent5">
              <a:hueOff val="-1002469"/>
              <a:satOff val="551"/>
              <a:lumOff val="2647"/>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4994" tIns="84994" rIns="84994" bIns="84994"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4692586" y="212294"/>
        <a:ext cx="1881540" cy="688368"/>
      </dsp:txXfrm>
    </dsp:sp>
    <dsp:sp modelId="{ABC25AC7-E81C-4876-B59D-3E9C2BC577EF}">
      <dsp:nvSpPr>
        <dsp:cNvPr id="0" name=""/>
        <dsp:cNvSpPr/>
      </dsp:nvSpPr>
      <dsp:spPr>
        <a:xfrm>
          <a:off x="4486076" y="900662"/>
          <a:ext cx="2088049" cy="3139353"/>
        </a:xfrm>
        <a:prstGeom prst="rect">
          <a:avLst/>
        </a:prstGeom>
        <a:solidFill>
          <a:schemeClr val="accent5">
            <a:tint val="40000"/>
            <a:alpha val="90000"/>
            <a:hueOff val="-783884"/>
            <a:satOff val="1750"/>
            <a:lumOff val="363"/>
            <a:alphaOff val="0"/>
          </a:schemeClr>
        </a:solidFill>
        <a:ln w="9525" cap="rnd" cmpd="sng" algn="ctr">
          <a:solidFill>
            <a:schemeClr val="accent5">
              <a:tint val="40000"/>
              <a:alpha val="90000"/>
              <a:hueOff val="-783884"/>
              <a:satOff val="1750"/>
              <a:lumOff val="3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002" tIns="165002" rIns="165002" bIns="330005"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kern="1200" dirty="0"/>
            <a:t>*Split Train/Test</a:t>
          </a:r>
        </a:p>
        <a:p>
          <a:pPr marL="0" lvl="0" indent="0" algn="l" defTabSz="622300">
            <a:lnSpc>
              <a:spcPct val="90000"/>
            </a:lnSpc>
            <a:spcBef>
              <a:spcPct val="0"/>
            </a:spcBef>
            <a:spcAft>
              <a:spcPct val="35000"/>
            </a:spcAft>
            <a:buFont typeface="Arial" panose="020B0604020202020204" pitchFamily="34" charset="0"/>
            <a:buNone/>
          </a:pPr>
          <a:r>
            <a:rPr lang="en-US" sz="1400" kern="1200" dirty="0"/>
            <a:t>*Train model</a:t>
          </a:r>
        </a:p>
        <a:p>
          <a:pPr marL="0" lvl="0" indent="0" algn="l" defTabSz="622300">
            <a:lnSpc>
              <a:spcPct val="90000"/>
            </a:lnSpc>
            <a:spcBef>
              <a:spcPct val="0"/>
            </a:spcBef>
            <a:spcAft>
              <a:spcPct val="35000"/>
            </a:spcAft>
            <a:buFont typeface="Arial" panose="020B0604020202020204" pitchFamily="34" charset="0"/>
            <a:buNone/>
          </a:pPr>
          <a:r>
            <a:rPr lang="en-US" sz="1400" kern="1200" dirty="0"/>
            <a:t>*Predict</a:t>
          </a:r>
        </a:p>
        <a:p>
          <a:pPr marL="0" lvl="0" indent="0" algn="l" defTabSz="622300">
            <a:lnSpc>
              <a:spcPct val="90000"/>
            </a:lnSpc>
            <a:spcBef>
              <a:spcPct val="0"/>
            </a:spcBef>
            <a:spcAft>
              <a:spcPct val="35000"/>
            </a:spcAft>
            <a:buFont typeface="Arial" panose="020B0604020202020204" pitchFamily="34" charset="0"/>
            <a:buNone/>
          </a:pPr>
          <a:r>
            <a:rPr lang="en-US" sz="1400" kern="1200" dirty="0"/>
            <a:t>Label Encoding</a:t>
          </a:r>
        </a:p>
        <a:p>
          <a:pPr marL="0" lvl="0" indent="0" algn="l" defTabSz="622300">
            <a:lnSpc>
              <a:spcPct val="90000"/>
            </a:lnSpc>
            <a:spcBef>
              <a:spcPct val="0"/>
            </a:spcBef>
            <a:spcAft>
              <a:spcPct val="35000"/>
            </a:spcAft>
            <a:buFont typeface="Arial" panose="020B0604020202020204" pitchFamily="34" charset="0"/>
            <a:buNone/>
          </a:pPr>
          <a:r>
            <a:rPr lang="en-US" sz="1400" kern="1200" dirty="0"/>
            <a:t>*Random Forest</a:t>
          </a:r>
        </a:p>
        <a:p>
          <a:pPr marL="0" lvl="0" indent="0" algn="l" defTabSz="622300">
            <a:lnSpc>
              <a:spcPct val="90000"/>
            </a:lnSpc>
            <a:spcBef>
              <a:spcPct val="0"/>
            </a:spcBef>
            <a:spcAft>
              <a:spcPct val="35000"/>
            </a:spcAft>
            <a:buFont typeface="Arial" panose="020B0604020202020204" pitchFamily="34" charset="0"/>
            <a:buNone/>
          </a:pPr>
          <a:r>
            <a:rPr lang="en-US" sz="1400" kern="1200" dirty="0"/>
            <a:t>*</a:t>
          </a:r>
          <a:r>
            <a:rPr lang="en-US" sz="1400" kern="1200" dirty="0" err="1"/>
            <a:t>XGBoost</a:t>
          </a:r>
          <a:endParaRPr lang="en-US" sz="1400" kern="1200" dirty="0"/>
        </a:p>
        <a:p>
          <a:pPr marL="0" lvl="0" indent="0" algn="l" defTabSz="622300">
            <a:lnSpc>
              <a:spcPct val="90000"/>
            </a:lnSpc>
            <a:spcBef>
              <a:spcPct val="0"/>
            </a:spcBef>
            <a:spcAft>
              <a:spcPct val="35000"/>
            </a:spcAft>
            <a:buFont typeface="Arial" panose="020B0604020202020204" pitchFamily="34" charset="0"/>
            <a:buNone/>
          </a:pPr>
          <a:r>
            <a:rPr lang="en-US" sz="1400" kern="1200" dirty="0"/>
            <a:t>CNN</a:t>
          </a:r>
        </a:p>
        <a:p>
          <a:pPr marL="0" lvl="0" indent="0" algn="l" defTabSz="622300">
            <a:lnSpc>
              <a:spcPct val="90000"/>
            </a:lnSpc>
            <a:spcBef>
              <a:spcPct val="0"/>
            </a:spcBef>
            <a:spcAft>
              <a:spcPct val="35000"/>
            </a:spcAft>
            <a:buFont typeface="Arial" panose="020B0604020202020204" pitchFamily="34" charset="0"/>
            <a:buNone/>
          </a:pPr>
          <a:r>
            <a:rPr lang="en-US" sz="1400" kern="1200" dirty="0"/>
            <a:t>PDD</a:t>
          </a:r>
        </a:p>
        <a:p>
          <a:pPr marL="0" lvl="0" indent="0" algn="l" defTabSz="622300">
            <a:lnSpc>
              <a:spcPct val="90000"/>
            </a:lnSpc>
            <a:spcBef>
              <a:spcPct val="0"/>
            </a:spcBef>
            <a:spcAft>
              <a:spcPct val="35000"/>
            </a:spcAft>
            <a:buFont typeface="Arial" panose="020B0604020202020204" pitchFamily="34" charset="0"/>
            <a:buNone/>
          </a:pPr>
          <a:r>
            <a:rPr lang="en-US" sz="1400" kern="1200" dirty="0" err="1"/>
            <a:t>Kmeans</a:t>
          </a:r>
          <a:endParaRPr lang="en-US" sz="1400" kern="1200" dirty="0"/>
        </a:p>
        <a:p>
          <a:pPr marL="0" lvl="0" indent="0" algn="l" defTabSz="622300">
            <a:lnSpc>
              <a:spcPct val="90000"/>
            </a:lnSpc>
            <a:spcBef>
              <a:spcPct val="0"/>
            </a:spcBef>
            <a:spcAft>
              <a:spcPct val="35000"/>
            </a:spcAft>
            <a:buFont typeface="Arial" panose="020B0604020202020204" pitchFamily="34" charset="0"/>
            <a:buNone/>
          </a:pPr>
          <a:r>
            <a:rPr lang="en-US" sz="1400" kern="1200" dirty="0"/>
            <a:t>*Feature Importance</a:t>
          </a:r>
        </a:p>
      </dsp:txBody>
      <dsp:txXfrm>
        <a:off x="4486076" y="900662"/>
        <a:ext cx="2088049" cy="3139353"/>
      </dsp:txXfrm>
    </dsp:sp>
    <dsp:sp modelId="{9FC4727B-9276-4CED-8C8C-6628370B3F56}">
      <dsp:nvSpPr>
        <dsp:cNvPr id="0" name=""/>
        <dsp:cNvSpPr/>
      </dsp:nvSpPr>
      <dsp:spPr>
        <a:xfrm>
          <a:off x="6724357" y="212294"/>
          <a:ext cx="2294560" cy="688368"/>
        </a:xfrm>
        <a:prstGeom prst="chevron">
          <a:avLst>
            <a:gd name="adj" fmla="val 30000"/>
          </a:avLst>
        </a:prstGeom>
        <a:gradFill rotWithShape="0">
          <a:gsLst>
            <a:gs pos="0">
              <a:schemeClr val="accent5">
                <a:hueOff val="-1503703"/>
                <a:satOff val="827"/>
                <a:lumOff val="3971"/>
                <a:alphaOff val="0"/>
                <a:tint val="98000"/>
                <a:lumMod val="100000"/>
              </a:schemeClr>
            </a:gs>
            <a:gs pos="100000">
              <a:schemeClr val="accent5">
                <a:hueOff val="-1503703"/>
                <a:satOff val="827"/>
                <a:lumOff val="3971"/>
                <a:alphaOff val="0"/>
                <a:shade val="88000"/>
                <a:lumMod val="88000"/>
              </a:schemeClr>
            </a:gs>
          </a:gsLst>
          <a:lin ang="5400000" scaled="1"/>
        </a:gradFill>
        <a:ln w="9525" cap="rnd" cmpd="sng" algn="ctr">
          <a:solidFill>
            <a:schemeClr val="accent5">
              <a:hueOff val="-1503703"/>
              <a:satOff val="827"/>
              <a:lumOff val="3971"/>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4994" tIns="84994" rIns="84994" bIns="84994"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Model Reporting</a:t>
          </a:r>
        </a:p>
      </dsp:txBody>
      <dsp:txXfrm>
        <a:off x="6930867" y="212294"/>
        <a:ext cx="1881540" cy="688368"/>
      </dsp:txXfrm>
    </dsp:sp>
    <dsp:sp modelId="{069359CB-D199-466F-80FB-3D42B8EBE978}">
      <dsp:nvSpPr>
        <dsp:cNvPr id="0" name=""/>
        <dsp:cNvSpPr/>
      </dsp:nvSpPr>
      <dsp:spPr>
        <a:xfrm>
          <a:off x="6724357" y="900662"/>
          <a:ext cx="2088049" cy="3139353"/>
        </a:xfrm>
        <a:prstGeom prst="rect">
          <a:avLst/>
        </a:prstGeom>
        <a:solidFill>
          <a:schemeClr val="accent5">
            <a:tint val="40000"/>
            <a:alpha val="90000"/>
            <a:hueOff val="-1175827"/>
            <a:satOff val="2624"/>
            <a:lumOff val="545"/>
            <a:alphaOff val="0"/>
          </a:schemeClr>
        </a:solidFill>
        <a:ln w="9525" cap="rnd" cmpd="sng" algn="ctr">
          <a:solidFill>
            <a:schemeClr val="accent5">
              <a:tint val="40000"/>
              <a:alpha val="90000"/>
              <a:hueOff val="-1175827"/>
              <a:satOff val="2624"/>
              <a:lumOff val="5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002" tIns="165002" rIns="165002" bIns="330005"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kern="1200" dirty="0"/>
            <a:t>*Accuracy</a:t>
          </a:r>
        </a:p>
        <a:p>
          <a:pPr marL="0" lvl="0" indent="0" algn="l" defTabSz="622300">
            <a:lnSpc>
              <a:spcPct val="90000"/>
            </a:lnSpc>
            <a:spcBef>
              <a:spcPct val="0"/>
            </a:spcBef>
            <a:spcAft>
              <a:spcPct val="35000"/>
            </a:spcAft>
            <a:buFont typeface="Arial" panose="020B0604020202020204" pitchFamily="34" charset="0"/>
            <a:buNone/>
          </a:pPr>
          <a:r>
            <a:rPr lang="en-US" sz="1400" kern="1200" dirty="0"/>
            <a:t>*Precision</a:t>
          </a:r>
        </a:p>
        <a:p>
          <a:pPr marL="0" lvl="0" indent="0" algn="l" defTabSz="622300">
            <a:lnSpc>
              <a:spcPct val="90000"/>
            </a:lnSpc>
            <a:spcBef>
              <a:spcPct val="0"/>
            </a:spcBef>
            <a:spcAft>
              <a:spcPct val="35000"/>
            </a:spcAft>
            <a:buFont typeface="Arial" panose="020B0604020202020204" pitchFamily="34" charset="0"/>
            <a:buNone/>
          </a:pPr>
          <a:r>
            <a:rPr lang="en-US" sz="1400" kern="1200" dirty="0"/>
            <a:t>*Recall</a:t>
          </a:r>
        </a:p>
        <a:p>
          <a:pPr marL="0" lvl="0" indent="0" algn="l" defTabSz="622300">
            <a:lnSpc>
              <a:spcPct val="90000"/>
            </a:lnSpc>
            <a:spcBef>
              <a:spcPct val="0"/>
            </a:spcBef>
            <a:spcAft>
              <a:spcPct val="35000"/>
            </a:spcAft>
            <a:buFont typeface="Arial" panose="020B0604020202020204" pitchFamily="34" charset="0"/>
            <a:buNone/>
          </a:pPr>
          <a:r>
            <a:rPr lang="en-US" sz="1400" kern="1200" dirty="0"/>
            <a:t>*F1</a:t>
          </a:r>
        </a:p>
        <a:p>
          <a:pPr marL="0" lvl="0" indent="0" algn="l" defTabSz="622300">
            <a:lnSpc>
              <a:spcPct val="90000"/>
            </a:lnSpc>
            <a:spcBef>
              <a:spcPct val="0"/>
            </a:spcBef>
            <a:spcAft>
              <a:spcPct val="35000"/>
            </a:spcAft>
            <a:buFont typeface="Arial" panose="020B0604020202020204" pitchFamily="34" charset="0"/>
            <a:buNone/>
          </a:pPr>
          <a:r>
            <a:rPr lang="en-US" sz="1400" kern="1200" dirty="0"/>
            <a:t>*Cohen-Kappa</a:t>
          </a:r>
        </a:p>
        <a:p>
          <a:pPr marL="0" lvl="0" indent="0" algn="l" defTabSz="622300">
            <a:lnSpc>
              <a:spcPct val="90000"/>
            </a:lnSpc>
            <a:spcBef>
              <a:spcPct val="0"/>
            </a:spcBef>
            <a:spcAft>
              <a:spcPct val="35000"/>
            </a:spcAft>
            <a:buFont typeface="Arial" panose="020B0604020202020204" pitchFamily="34" charset="0"/>
            <a:buNone/>
          </a:pPr>
          <a:r>
            <a:rPr lang="en-US" sz="1400" kern="1200" dirty="0"/>
            <a:t>*ROC/AUC</a:t>
          </a:r>
        </a:p>
        <a:p>
          <a:pPr marL="0" lvl="0" indent="0" algn="l" defTabSz="622300">
            <a:lnSpc>
              <a:spcPct val="90000"/>
            </a:lnSpc>
            <a:spcBef>
              <a:spcPct val="0"/>
            </a:spcBef>
            <a:spcAft>
              <a:spcPct val="35000"/>
            </a:spcAft>
            <a:buFont typeface="Arial" panose="020B0604020202020204" pitchFamily="34" charset="0"/>
            <a:buNone/>
          </a:pPr>
          <a:r>
            <a:rPr lang="en-US" sz="1400" kern="1200" dirty="0"/>
            <a:t>*Learning Curve</a:t>
          </a:r>
        </a:p>
        <a:p>
          <a:pPr marL="0" lvl="0" indent="0" algn="l" defTabSz="622300">
            <a:lnSpc>
              <a:spcPct val="90000"/>
            </a:lnSpc>
            <a:spcBef>
              <a:spcPct val="0"/>
            </a:spcBef>
            <a:spcAft>
              <a:spcPct val="35000"/>
            </a:spcAft>
            <a:buFont typeface="Arial" panose="020B0604020202020204" pitchFamily="34" charset="0"/>
            <a:buNone/>
          </a:pPr>
          <a:r>
            <a:rPr lang="en-US" sz="1400" kern="1200" dirty="0"/>
            <a:t>*Confusion Matrix</a:t>
          </a:r>
        </a:p>
        <a:p>
          <a:pPr marL="0" lvl="0" indent="0" algn="l" defTabSz="622300">
            <a:lnSpc>
              <a:spcPct val="90000"/>
            </a:lnSpc>
            <a:spcBef>
              <a:spcPct val="0"/>
            </a:spcBef>
            <a:spcAft>
              <a:spcPct val="35000"/>
            </a:spcAft>
            <a:buFont typeface="Arial" panose="020B0604020202020204" pitchFamily="34" charset="0"/>
            <a:buNone/>
          </a:pPr>
          <a:r>
            <a:rPr lang="en-US" sz="1400" kern="1200" dirty="0"/>
            <a:t>*Precision/Recall Curve</a:t>
          </a:r>
        </a:p>
      </dsp:txBody>
      <dsp:txXfrm>
        <a:off x="6724357" y="900662"/>
        <a:ext cx="2088049" cy="3139353"/>
      </dsp:txXfrm>
    </dsp:sp>
    <dsp:sp modelId="{C80DED12-854A-45B3-A729-0045D29A4AF5}">
      <dsp:nvSpPr>
        <dsp:cNvPr id="0" name=""/>
        <dsp:cNvSpPr/>
      </dsp:nvSpPr>
      <dsp:spPr>
        <a:xfrm>
          <a:off x="8962639" y="212294"/>
          <a:ext cx="2294560" cy="688368"/>
        </a:xfrm>
        <a:prstGeom prst="chevron">
          <a:avLst>
            <a:gd name="adj" fmla="val 30000"/>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w="9525" cap="rnd" cmpd="sng" algn="ctr">
          <a:solidFill>
            <a:schemeClr val="accent5">
              <a:hueOff val="-2004937"/>
              <a:satOff val="1102"/>
              <a:lumOff val="5294"/>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4994" tIns="84994" rIns="84994" bIns="84994" numCol="1" spcCol="1270" anchor="ctr" anchorCtr="0">
          <a:noAutofit/>
        </a:bodyPr>
        <a:lstStyle/>
        <a:p>
          <a:pPr marL="0" lvl="0" indent="0" algn="ctr" defTabSz="800100">
            <a:lnSpc>
              <a:spcPct val="90000"/>
            </a:lnSpc>
            <a:spcBef>
              <a:spcPct val="0"/>
            </a:spcBef>
            <a:spcAft>
              <a:spcPct val="35000"/>
            </a:spcAft>
            <a:buNone/>
          </a:pPr>
          <a:r>
            <a:rPr lang="en-US" sz="1800" kern="1200" dirty="0"/>
            <a:t>Post-Hoc Interpretability</a:t>
          </a:r>
        </a:p>
      </dsp:txBody>
      <dsp:txXfrm>
        <a:off x="9169149" y="212294"/>
        <a:ext cx="1881540" cy="688368"/>
      </dsp:txXfrm>
    </dsp:sp>
    <dsp:sp modelId="{F7B086EB-BBEE-406B-83D6-0DE52EED94E0}">
      <dsp:nvSpPr>
        <dsp:cNvPr id="0" name=""/>
        <dsp:cNvSpPr/>
      </dsp:nvSpPr>
      <dsp:spPr>
        <a:xfrm>
          <a:off x="8962639" y="900662"/>
          <a:ext cx="2088049" cy="3139353"/>
        </a:xfrm>
        <a:prstGeom prst="rect">
          <a:avLst/>
        </a:prstGeom>
        <a:solidFill>
          <a:schemeClr val="accent5">
            <a:tint val="40000"/>
            <a:alpha val="90000"/>
            <a:hueOff val="-1567769"/>
            <a:satOff val="3499"/>
            <a:lumOff val="727"/>
            <a:alphaOff val="0"/>
          </a:schemeClr>
        </a:solidFill>
        <a:ln w="9525" cap="rnd" cmpd="sng" algn="ctr">
          <a:solidFill>
            <a:schemeClr val="accent5">
              <a:tint val="40000"/>
              <a:alpha val="90000"/>
              <a:hueOff val="-1567769"/>
              <a:satOff val="3499"/>
              <a:lumOff val="72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002" tIns="165002" rIns="165002" bIns="330005" numCol="1" spcCol="1270" anchor="t" anchorCtr="0">
          <a:noAutofit/>
        </a:bodyPr>
        <a:lstStyle/>
        <a:p>
          <a:pPr marL="0" lvl="0" indent="0" algn="l" defTabSz="622300">
            <a:lnSpc>
              <a:spcPct val="90000"/>
            </a:lnSpc>
            <a:spcBef>
              <a:spcPct val="0"/>
            </a:spcBef>
            <a:spcAft>
              <a:spcPct val="35000"/>
            </a:spcAft>
            <a:buNone/>
          </a:pPr>
          <a:r>
            <a:rPr lang="en-US" sz="1400" kern="1200" dirty="0"/>
            <a:t>*LIME</a:t>
          </a:r>
        </a:p>
        <a:p>
          <a:pPr marL="0" lvl="0" indent="0" algn="l" defTabSz="622300">
            <a:lnSpc>
              <a:spcPct val="90000"/>
            </a:lnSpc>
            <a:spcBef>
              <a:spcPct val="0"/>
            </a:spcBef>
            <a:spcAft>
              <a:spcPct val="35000"/>
            </a:spcAft>
            <a:buNone/>
          </a:pPr>
          <a:r>
            <a:rPr lang="en-US" sz="1400" kern="1200" dirty="0"/>
            <a:t>*SHAP</a:t>
          </a:r>
        </a:p>
        <a:p>
          <a:pPr marL="0" lvl="0" indent="0" algn="l" defTabSz="622300">
            <a:lnSpc>
              <a:spcPct val="90000"/>
            </a:lnSpc>
            <a:spcBef>
              <a:spcPct val="0"/>
            </a:spcBef>
            <a:spcAft>
              <a:spcPct val="35000"/>
            </a:spcAft>
            <a:buNone/>
          </a:pPr>
          <a:r>
            <a:rPr lang="en-US" sz="1400" kern="1200" dirty="0"/>
            <a:t>Natural Indirect Effect (NIE)</a:t>
          </a:r>
        </a:p>
        <a:p>
          <a:pPr marL="0" lvl="0" indent="0" algn="l" defTabSz="622300">
            <a:lnSpc>
              <a:spcPct val="90000"/>
            </a:lnSpc>
            <a:spcBef>
              <a:spcPct val="0"/>
            </a:spcBef>
            <a:spcAft>
              <a:spcPct val="35000"/>
            </a:spcAft>
            <a:buNone/>
          </a:pPr>
          <a:r>
            <a:rPr lang="en-US" sz="1400" kern="1200" dirty="0"/>
            <a:t>Transformers-Interpret</a:t>
          </a:r>
        </a:p>
      </dsp:txBody>
      <dsp:txXfrm>
        <a:off x="8962639" y="900662"/>
        <a:ext cx="2088049" cy="3139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66D07-87DE-4846-9708-25D9F6E2D85E}">
      <dsp:nvSpPr>
        <dsp:cNvPr id="0" name=""/>
        <dsp:cNvSpPr/>
      </dsp:nvSpPr>
      <dsp:spPr>
        <a:xfrm>
          <a:off x="4345926" y="1372"/>
          <a:ext cx="1439572" cy="9597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Experiment Manager</a:t>
          </a:r>
        </a:p>
      </dsp:txBody>
      <dsp:txXfrm>
        <a:off x="4374035" y="29481"/>
        <a:ext cx="1383354" cy="903497"/>
      </dsp:txXfrm>
    </dsp:sp>
    <dsp:sp modelId="{45B893C6-3C1B-4930-8246-6F0C211A12CE}">
      <dsp:nvSpPr>
        <dsp:cNvPr id="0" name=""/>
        <dsp:cNvSpPr/>
      </dsp:nvSpPr>
      <dsp:spPr>
        <a:xfrm>
          <a:off x="1500380" y="961087"/>
          <a:ext cx="3565331" cy="383886"/>
        </a:xfrm>
        <a:custGeom>
          <a:avLst/>
          <a:gdLst/>
          <a:ahLst/>
          <a:cxnLst/>
          <a:rect l="0" t="0" r="0" b="0"/>
          <a:pathLst>
            <a:path>
              <a:moveTo>
                <a:pt x="3565331" y="0"/>
              </a:moveTo>
              <a:lnTo>
                <a:pt x="3565331" y="191943"/>
              </a:lnTo>
              <a:lnTo>
                <a:pt x="0" y="191943"/>
              </a:lnTo>
              <a:lnTo>
                <a:pt x="0" y="38388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49E47-4719-401B-B464-F3EA8573686C}">
      <dsp:nvSpPr>
        <dsp:cNvPr id="0" name=""/>
        <dsp:cNvSpPr/>
      </dsp:nvSpPr>
      <dsp:spPr>
        <a:xfrm>
          <a:off x="780594" y="1344973"/>
          <a:ext cx="1439572" cy="95971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Data Manager</a:t>
          </a:r>
          <a:br>
            <a:rPr lang="en-CA" sz="1600" kern="1200" dirty="0"/>
          </a:br>
          <a:r>
            <a:rPr lang="en-CA" sz="1400" kern="1200" dirty="0"/>
            <a:t>-&gt;orig. data</a:t>
          </a:r>
          <a:br>
            <a:rPr lang="en-CA" sz="1400" kern="1200" dirty="0"/>
          </a:br>
          <a:r>
            <a:rPr lang="en-CA" sz="1400" kern="1200" dirty="0"/>
            <a:t>-&gt;working data</a:t>
          </a:r>
          <a:endParaRPr lang="en-CA" sz="1600" kern="1200" dirty="0"/>
        </a:p>
      </dsp:txBody>
      <dsp:txXfrm>
        <a:off x="808703" y="1373082"/>
        <a:ext cx="1383354" cy="903497"/>
      </dsp:txXfrm>
    </dsp:sp>
    <dsp:sp modelId="{250CF1FF-53D0-4F99-9F41-43E1E0B37426}">
      <dsp:nvSpPr>
        <dsp:cNvPr id="0" name=""/>
        <dsp:cNvSpPr/>
      </dsp:nvSpPr>
      <dsp:spPr>
        <a:xfrm>
          <a:off x="1454660" y="2304688"/>
          <a:ext cx="91440" cy="383886"/>
        </a:xfrm>
        <a:custGeom>
          <a:avLst/>
          <a:gdLst/>
          <a:ahLst/>
          <a:cxnLst/>
          <a:rect l="0" t="0" r="0" b="0"/>
          <a:pathLst>
            <a:path>
              <a:moveTo>
                <a:pt x="45720" y="0"/>
              </a:moveTo>
              <a:lnTo>
                <a:pt x="45720" y="383886"/>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C99432-A76A-42D0-A924-F0F784F88BEE}">
      <dsp:nvSpPr>
        <dsp:cNvPr id="0" name=""/>
        <dsp:cNvSpPr/>
      </dsp:nvSpPr>
      <dsp:spPr>
        <a:xfrm>
          <a:off x="780594" y="2688574"/>
          <a:ext cx="1439572" cy="95971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Data Processing Parameters</a:t>
          </a:r>
        </a:p>
      </dsp:txBody>
      <dsp:txXfrm>
        <a:off x="808703" y="2716683"/>
        <a:ext cx="1383354" cy="903497"/>
      </dsp:txXfrm>
    </dsp:sp>
    <dsp:sp modelId="{653291A1-34EB-4BBA-A3F8-BAD88CEBFD7A}">
      <dsp:nvSpPr>
        <dsp:cNvPr id="0" name=""/>
        <dsp:cNvSpPr/>
      </dsp:nvSpPr>
      <dsp:spPr>
        <a:xfrm>
          <a:off x="3322202" y="961087"/>
          <a:ext cx="1743509" cy="383886"/>
        </a:xfrm>
        <a:custGeom>
          <a:avLst/>
          <a:gdLst/>
          <a:ahLst/>
          <a:cxnLst/>
          <a:rect l="0" t="0" r="0" b="0"/>
          <a:pathLst>
            <a:path>
              <a:moveTo>
                <a:pt x="1743509" y="0"/>
              </a:moveTo>
              <a:lnTo>
                <a:pt x="1743509" y="191943"/>
              </a:lnTo>
              <a:lnTo>
                <a:pt x="0" y="191943"/>
              </a:lnTo>
              <a:lnTo>
                <a:pt x="0" y="38388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95651E-DC29-46EB-ACEB-19C39FD25832}">
      <dsp:nvSpPr>
        <dsp:cNvPr id="0" name=""/>
        <dsp:cNvSpPr/>
      </dsp:nvSpPr>
      <dsp:spPr>
        <a:xfrm>
          <a:off x="2652038" y="1344973"/>
          <a:ext cx="1340328" cy="95971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CA" sz="1600" kern="1200" dirty="0"/>
            <a:t>Experiment 1</a:t>
          </a:r>
          <a:br>
            <a:rPr lang="en-CA" sz="1400" kern="1200" dirty="0"/>
          </a:br>
          <a:r>
            <a:rPr lang="en-CA" sz="1400" kern="1200" dirty="0"/>
            <a:t>-&gt; model</a:t>
          </a:r>
          <a:br>
            <a:rPr lang="en-CA" sz="1400" kern="1200" dirty="0"/>
          </a:br>
          <a:r>
            <a:rPr lang="en-CA" sz="1400" kern="1200" dirty="0"/>
            <a:t>-&gt; results</a:t>
          </a:r>
          <a:br>
            <a:rPr lang="en-CA" sz="1400" kern="1200" dirty="0"/>
          </a:br>
          <a:r>
            <a:rPr lang="en-CA" sz="1400" kern="1200" dirty="0"/>
            <a:t>-&gt; predictions</a:t>
          </a:r>
        </a:p>
      </dsp:txBody>
      <dsp:txXfrm>
        <a:off x="2680147" y="1373082"/>
        <a:ext cx="1284110" cy="903497"/>
      </dsp:txXfrm>
    </dsp:sp>
    <dsp:sp modelId="{89C4D6B3-C057-450F-BE7A-5EB79E6D84FD}">
      <dsp:nvSpPr>
        <dsp:cNvPr id="0" name=""/>
        <dsp:cNvSpPr/>
      </dsp:nvSpPr>
      <dsp:spPr>
        <a:xfrm>
          <a:off x="5019992" y="961087"/>
          <a:ext cx="91440" cy="383886"/>
        </a:xfrm>
        <a:custGeom>
          <a:avLst/>
          <a:gdLst/>
          <a:ahLst/>
          <a:cxnLst/>
          <a:rect l="0" t="0" r="0" b="0"/>
          <a:pathLst>
            <a:path>
              <a:moveTo>
                <a:pt x="45720" y="0"/>
              </a:moveTo>
              <a:lnTo>
                <a:pt x="45720" y="191943"/>
              </a:lnTo>
              <a:lnTo>
                <a:pt x="114042" y="191943"/>
              </a:lnTo>
              <a:lnTo>
                <a:pt x="114042" y="38388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F3D670-E295-4943-BFEE-D1187911E31B}">
      <dsp:nvSpPr>
        <dsp:cNvPr id="0" name=""/>
        <dsp:cNvSpPr/>
      </dsp:nvSpPr>
      <dsp:spPr>
        <a:xfrm>
          <a:off x="4424238" y="1344973"/>
          <a:ext cx="1419591" cy="95971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Experiment 2</a:t>
          </a:r>
          <a:br>
            <a:rPr lang="en-CA" sz="1400" kern="1200" dirty="0"/>
          </a:br>
          <a:r>
            <a:rPr lang="en-CA" sz="1400" kern="1200" dirty="0"/>
            <a:t>-&gt; model</a:t>
          </a:r>
          <a:br>
            <a:rPr lang="en-CA" sz="1400" kern="1200" dirty="0"/>
          </a:br>
          <a:r>
            <a:rPr lang="en-CA" sz="1400" kern="1200" dirty="0"/>
            <a:t>-&gt; results</a:t>
          </a:r>
          <a:br>
            <a:rPr lang="en-CA" sz="1400" kern="1200" dirty="0"/>
          </a:br>
          <a:r>
            <a:rPr lang="en-CA" sz="1400" kern="1200" dirty="0"/>
            <a:t>-&gt; predictions</a:t>
          </a:r>
        </a:p>
      </dsp:txBody>
      <dsp:txXfrm>
        <a:off x="4452347" y="1373082"/>
        <a:ext cx="1363373" cy="903497"/>
      </dsp:txXfrm>
    </dsp:sp>
    <dsp:sp modelId="{CCE81E0C-78EB-44F1-B23A-081F85F1ADDC}">
      <dsp:nvSpPr>
        <dsp:cNvPr id="0" name=""/>
        <dsp:cNvSpPr/>
      </dsp:nvSpPr>
      <dsp:spPr>
        <a:xfrm>
          <a:off x="5065712" y="961087"/>
          <a:ext cx="1854479" cy="383886"/>
        </a:xfrm>
        <a:custGeom>
          <a:avLst/>
          <a:gdLst/>
          <a:ahLst/>
          <a:cxnLst/>
          <a:rect l="0" t="0" r="0" b="0"/>
          <a:pathLst>
            <a:path>
              <a:moveTo>
                <a:pt x="0" y="0"/>
              </a:moveTo>
              <a:lnTo>
                <a:pt x="0" y="191943"/>
              </a:lnTo>
              <a:lnTo>
                <a:pt x="1854479" y="191943"/>
              </a:lnTo>
              <a:lnTo>
                <a:pt x="1854479" y="38388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30706-F084-40CB-A006-4E8E3670238A}">
      <dsp:nvSpPr>
        <dsp:cNvPr id="0" name=""/>
        <dsp:cNvSpPr/>
      </dsp:nvSpPr>
      <dsp:spPr>
        <a:xfrm>
          <a:off x="6275702" y="1344973"/>
          <a:ext cx="1288978" cy="95971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Experiment 3</a:t>
          </a:r>
          <a:br>
            <a:rPr lang="en-CA" sz="1400" kern="1200" dirty="0"/>
          </a:br>
          <a:r>
            <a:rPr lang="en-CA" sz="1400" kern="1200" dirty="0"/>
            <a:t>-&gt; model</a:t>
          </a:r>
          <a:br>
            <a:rPr lang="en-CA" sz="1400" kern="1200" dirty="0"/>
          </a:br>
          <a:r>
            <a:rPr lang="en-CA" sz="1400" kern="1200" dirty="0"/>
            <a:t>-&gt; results</a:t>
          </a:r>
          <a:br>
            <a:rPr lang="en-CA" sz="1400" kern="1200" dirty="0"/>
          </a:br>
          <a:r>
            <a:rPr lang="en-CA" sz="1400" kern="1200" dirty="0"/>
            <a:t>-&gt; predictions</a:t>
          </a:r>
        </a:p>
      </dsp:txBody>
      <dsp:txXfrm>
        <a:off x="6303811" y="1373082"/>
        <a:ext cx="1232760" cy="903497"/>
      </dsp:txXfrm>
    </dsp:sp>
    <dsp:sp modelId="{91272BFD-D90D-4D53-A8C2-831DC4EBD388}">
      <dsp:nvSpPr>
        <dsp:cNvPr id="0" name=""/>
        <dsp:cNvSpPr/>
      </dsp:nvSpPr>
      <dsp:spPr>
        <a:xfrm>
          <a:off x="5065712" y="961087"/>
          <a:ext cx="3607979" cy="383886"/>
        </a:xfrm>
        <a:custGeom>
          <a:avLst/>
          <a:gdLst/>
          <a:ahLst/>
          <a:cxnLst/>
          <a:rect l="0" t="0" r="0" b="0"/>
          <a:pathLst>
            <a:path>
              <a:moveTo>
                <a:pt x="0" y="0"/>
              </a:moveTo>
              <a:lnTo>
                <a:pt x="0" y="191943"/>
              </a:lnTo>
              <a:lnTo>
                <a:pt x="3607979" y="191943"/>
              </a:lnTo>
              <a:lnTo>
                <a:pt x="3607979" y="38388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C98C6-E169-4A1D-BCC0-00F625B62002}">
      <dsp:nvSpPr>
        <dsp:cNvPr id="0" name=""/>
        <dsp:cNvSpPr/>
      </dsp:nvSpPr>
      <dsp:spPr>
        <a:xfrm>
          <a:off x="7996552" y="1344973"/>
          <a:ext cx="1354277" cy="95971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Experiment n</a:t>
          </a:r>
          <a:br>
            <a:rPr lang="en-CA" sz="1600" kern="1200" dirty="0"/>
          </a:br>
          <a:r>
            <a:rPr lang="en-CA" sz="1400" kern="1200" dirty="0"/>
            <a:t>-&gt; model</a:t>
          </a:r>
          <a:br>
            <a:rPr lang="en-CA" sz="1400" kern="1200" dirty="0"/>
          </a:br>
          <a:r>
            <a:rPr lang="en-CA" sz="1400" kern="1200" dirty="0"/>
            <a:t>-&gt; results</a:t>
          </a:r>
          <a:br>
            <a:rPr lang="en-CA" sz="1400" kern="1200" dirty="0"/>
          </a:br>
          <a:r>
            <a:rPr lang="en-CA" sz="1400" kern="1200" dirty="0"/>
            <a:t>-&gt; predictions</a:t>
          </a:r>
        </a:p>
      </dsp:txBody>
      <dsp:txXfrm>
        <a:off x="8024661" y="1373082"/>
        <a:ext cx="1298059" cy="9034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5A698-495B-4C03-9E78-DA151DBBB344}">
      <dsp:nvSpPr>
        <dsp:cNvPr id="0" name=""/>
        <dsp:cNvSpPr/>
      </dsp:nvSpPr>
      <dsp:spPr>
        <a:xfrm>
          <a:off x="0" y="0"/>
          <a:ext cx="2779485" cy="1716994"/>
        </a:xfrm>
        <a:prstGeom prst="roundRect">
          <a:avLst>
            <a:gd name="adj" fmla="val 8500"/>
          </a:avLst>
        </a:prstGeom>
        <a:solidFill>
          <a:schemeClr val="accent2"/>
        </a:solidFill>
        <a:ln w="19050" cap="rnd"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91440" tIns="91440" rIns="91440" bIns="1060005" numCol="1" spcCol="1270" anchor="t" anchorCtr="0">
          <a:noAutofit/>
        </a:bodyPr>
        <a:lstStyle/>
        <a:p>
          <a:pPr marL="0" lvl="0" indent="0" algn="l" defTabSz="1066800">
            <a:lnSpc>
              <a:spcPct val="90000"/>
            </a:lnSpc>
            <a:spcBef>
              <a:spcPct val="0"/>
            </a:spcBef>
            <a:spcAft>
              <a:spcPct val="35000"/>
            </a:spcAft>
            <a:buNone/>
          </a:pPr>
          <a:r>
            <a:rPr lang="en-CA" sz="2400" kern="1200" dirty="0"/>
            <a:t>Data Package</a:t>
          </a:r>
        </a:p>
      </dsp:txBody>
      <dsp:txXfrm>
        <a:off x="42746" y="42746"/>
        <a:ext cx="2693993" cy="1631502"/>
      </dsp:txXfrm>
    </dsp:sp>
    <dsp:sp modelId="{E1BCD356-3A1A-46FD-9270-C6EB811455AB}">
      <dsp:nvSpPr>
        <dsp:cNvPr id="0" name=""/>
        <dsp:cNvSpPr/>
      </dsp:nvSpPr>
      <dsp:spPr>
        <a:xfrm>
          <a:off x="69487" y="772647"/>
          <a:ext cx="1308651" cy="772647"/>
        </a:xfrm>
        <a:prstGeom prst="roundRect">
          <a:avLst>
            <a:gd name="adj" fmla="val 10500"/>
          </a:avLst>
        </a:prstGeom>
        <a:solidFill>
          <a:schemeClr val="accent3">
            <a:lumMod val="20000"/>
            <a:lumOff val="80000"/>
          </a:schemeClr>
        </a:solidFill>
        <a:ln w="19050" cap="rnd"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Original Data</a:t>
          </a:r>
        </a:p>
      </dsp:txBody>
      <dsp:txXfrm>
        <a:off x="93249" y="796409"/>
        <a:ext cx="1261127" cy="725123"/>
      </dsp:txXfrm>
    </dsp:sp>
    <dsp:sp modelId="{F089BB90-FE40-4506-A9E4-58640880BA22}">
      <dsp:nvSpPr>
        <dsp:cNvPr id="0" name=""/>
        <dsp:cNvSpPr/>
      </dsp:nvSpPr>
      <dsp:spPr>
        <a:xfrm>
          <a:off x="1398801" y="772647"/>
          <a:ext cx="1308651" cy="772647"/>
        </a:xfrm>
        <a:prstGeom prst="roundRect">
          <a:avLst>
            <a:gd name="adj" fmla="val 10500"/>
          </a:avLst>
        </a:prstGeom>
        <a:solidFill>
          <a:schemeClr val="accent1">
            <a:lumMod val="20000"/>
            <a:lumOff val="80000"/>
          </a:schemeClr>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Processing Parameters</a:t>
          </a:r>
        </a:p>
      </dsp:txBody>
      <dsp:txXfrm>
        <a:off x="1422563" y="796409"/>
        <a:ext cx="1261127" cy="7251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69D5E-8F82-409A-A682-0D4D3949BC11}">
      <dsp:nvSpPr>
        <dsp:cNvPr id="0" name=""/>
        <dsp:cNvSpPr/>
      </dsp:nvSpPr>
      <dsp:spPr>
        <a:xfrm>
          <a:off x="3288" y="0"/>
          <a:ext cx="4005926" cy="693737"/>
        </a:xfrm>
        <a:prstGeom prst="chevron">
          <a:avLst/>
        </a:prstGeom>
        <a:gradFill rotWithShape="1">
          <a:gsLst>
            <a:gs pos="0">
              <a:schemeClr val="accent2">
                <a:tint val="70000"/>
                <a:lumMod val="110000"/>
              </a:schemeClr>
            </a:gs>
            <a:gs pos="100000">
              <a:schemeClr val="accent2">
                <a:tint val="82000"/>
                <a:alpha val="74000"/>
              </a:schemeClr>
            </a:gs>
          </a:gsLst>
          <a:lin ang="5400000" scaled="0"/>
        </a:gradFill>
        <a:ln w="9525"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CA" sz="2200" kern="1200" dirty="0"/>
            <a:t>Step 1</a:t>
          </a:r>
          <a:br>
            <a:rPr lang="en-CA" sz="2200" kern="1200" dirty="0"/>
          </a:br>
          <a:r>
            <a:rPr lang="en-CA" sz="2200" kern="1200" dirty="0"/>
            <a:t>Assemble</a:t>
          </a:r>
        </a:p>
      </dsp:txBody>
      <dsp:txXfrm>
        <a:off x="350157" y="0"/>
        <a:ext cx="3312189" cy="693737"/>
      </dsp:txXfrm>
    </dsp:sp>
    <dsp:sp modelId="{19EF71C4-5202-4BC4-9DFC-16409512A57E}">
      <dsp:nvSpPr>
        <dsp:cNvPr id="0" name=""/>
        <dsp:cNvSpPr/>
      </dsp:nvSpPr>
      <dsp:spPr>
        <a:xfrm>
          <a:off x="3608621" y="0"/>
          <a:ext cx="4005926" cy="693737"/>
        </a:xfrm>
        <a:prstGeom prst="chevron">
          <a:avLst/>
        </a:prstGeom>
        <a:gradFill rotWithShape="1">
          <a:gsLst>
            <a:gs pos="0">
              <a:schemeClr val="accent2">
                <a:tint val="70000"/>
                <a:lumMod val="110000"/>
              </a:schemeClr>
            </a:gs>
            <a:gs pos="100000">
              <a:schemeClr val="accent2">
                <a:tint val="82000"/>
                <a:alpha val="74000"/>
              </a:schemeClr>
            </a:gs>
          </a:gsLst>
          <a:lin ang="5400000" scaled="0"/>
        </a:gradFill>
        <a:ln w="9525"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CA" sz="2200" kern="1200" dirty="0"/>
            <a:t>Step 2</a:t>
          </a:r>
          <a:br>
            <a:rPr lang="en-CA" sz="2200" kern="1200" dirty="0"/>
          </a:br>
          <a:r>
            <a:rPr lang="en-CA" sz="2200" kern="1200" dirty="0"/>
            <a:t>Create</a:t>
          </a:r>
        </a:p>
      </dsp:txBody>
      <dsp:txXfrm>
        <a:off x="3955490" y="0"/>
        <a:ext cx="3312189" cy="693737"/>
      </dsp:txXfrm>
    </dsp:sp>
    <dsp:sp modelId="{746F8C73-D168-4E46-84C7-CB6594245B44}">
      <dsp:nvSpPr>
        <dsp:cNvPr id="0" name=""/>
        <dsp:cNvSpPr/>
      </dsp:nvSpPr>
      <dsp:spPr>
        <a:xfrm>
          <a:off x="7213955" y="0"/>
          <a:ext cx="4005926" cy="693737"/>
        </a:xfrm>
        <a:prstGeom prst="chevron">
          <a:avLst/>
        </a:prstGeom>
        <a:gradFill rotWithShape="1">
          <a:gsLst>
            <a:gs pos="0">
              <a:schemeClr val="accent2">
                <a:tint val="70000"/>
                <a:lumMod val="110000"/>
              </a:schemeClr>
            </a:gs>
            <a:gs pos="100000">
              <a:schemeClr val="accent2">
                <a:tint val="82000"/>
                <a:alpha val="74000"/>
              </a:schemeClr>
            </a:gs>
          </a:gsLst>
          <a:lin ang="5400000" scaled="0"/>
        </a:gradFill>
        <a:ln w="9525"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CA" sz="2200" kern="1200" dirty="0"/>
            <a:t>Step 3</a:t>
          </a:r>
          <a:br>
            <a:rPr lang="en-CA" sz="2200" kern="1200" dirty="0"/>
          </a:br>
          <a:r>
            <a:rPr lang="en-CA" sz="2200" kern="1200" dirty="0"/>
            <a:t>Process</a:t>
          </a:r>
        </a:p>
      </dsp:txBody>
      <dsp:txXfrm>
        <a:off x="7560824" y="0"/>
        <a:ext cx="3312189" cy="6937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32338-256D-409B-815B-DB34C43E5E82}">
      <dsp:nvSpPr>
        <dsp:cNvPr id="0" name=""/>
        <dsp:cNvSpPr/>
      </dsp:nvSpPr>
      <dsp:spPr>
        <a:xfrm>
          <a:off x="0" y="0"/>
          <a:ext cx="3846286" cy="1739291"/>
        </a:xfrm>
        <a:prstGeom prst="roundRect">
          <a:avLst>
            <a:gd name="adj" fmla="val 8500"/>
          </a:avLst>
        </a:prstGeom>
        <a:solidFill>
          <a:schemeClr val="accent2"/>
        </a:solidFill>
        <a:ln w="19050" cap="rnd"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91440" tIns="91440" rIns="91440" bIns="1073771" numCol="1" spcCol="1270" anchor="t" anchorCtr="0">
          <a:noAutofit/>
        </a:bodyPr>
        <a:lstStyle/>
        <a:p>
          <a:pPr marL="0" lvl="0" indent="0" algn="l" defTabSz="1066800">
            <a:lnSpc>
              <a:spcPct val="90000"/>
            </a:lnSpc>
            <a:spcBef>
              <a:spcPct val="0"/>
            </a:spcBef>
            <a:spcAft>
              <a:spcPct val="35000"/>
            </a:spcAft>
            <a:buNone/>
          </a:pPr>
          <a:r>
            <a:rPr lang="en-CA" sz="2400" kern="1200" dirty="0"/>
            <a:t>Data Package</a:t>
          </a:r>
        </a:p>
      </dsp:txBody>
      <dsp:txXfrm>
        <a:off x="43301" y="43301"/>
        <a:ext cx="3759684" cy="1652689"/>
      </dsp:txXfrm>
    </dsp:sp>
    <dsp:sp modelId="{4C0E6045-BAB4-43BC-B80E-4E37DC94DEEB}">
      <dsp:nvSpPr>
        <dsp:cNvPr id="0" name=""/>
        <dsp:cNvSpPr/>
      </dsp:nvSpPr>
      <dsp:spPr>
        <a:xfrm>
          <a:off x="96157" y="782680"/>
          <a:ext cx="1204311" cy="782680"/>
        </a:xfrm>
        <a:prstGeom prst="roundRect">
          <a:avLst>
            <a:gd name="adj" fmla="val 10500"/>
          </a:avLst>
        </a:prstGeom>
        <a:solidFill>
          <a:schemeClr val="accent3">
            <a:lumMod val="20000"/>
            <a:lumOff val="80000"/>
          </a:schemeClr>
        </a:solidFill>
        <a:ln w="19050" cap="rnd"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Original Data</a:t>
          </a:r>
        </a:p>
      </dsp:txBody>
      <dsp:txXfrm>
        <a:off x="120227" y="806750"/>
        <a:ext cx="1156171" cy="734540"/>
      </dsp:txXfrm>
    </dsp:sp>
    <dsp:sp modelId="{43E28A40-DA7E-4FB0-93F4-5704288BDBA8}">
      <dsp:nvSpPr>
        <dsp:cNvPr id="0" name=""/>
        <dsp:cNvSpPr/>
      </dsp:nvSpPr>
      <dsp:spPr>
        <a:xfrm>
          <a:off x="1319484" y="782680"/>
          <a:ext cx="1204311" cy="782680"/>
        </a:xfrm>
        <a:prstGeom prst="roundRect">
          <a:avLst>
            <a:gd name="adj" fmla="val 10500"/>
          </a:avLst>
        </a:prstGeom>
        <a:solidFill>
          <a:schemeClr val="accent1">
            <a:lumMod val="20000"/>
            <a:lumOff val="80000"/>
            <a:alpha val="9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Processing Parameters</a:t>
          </a:r>
        </a:p>
      </dsp:txBody>
      <dsp:txXfrm>
        <a:off x="1343554" y="806750"/>
        <a:ext cx="1156171" cy="734540"/>
      </dsp:txXfrm>
    </dsp:sp>
    <dsp:sp modelId="{ED23BE8D-F9F1-4595-AF83-51C723185713}">
      <dsp:nvSpPr>
        <dsp:cNvPr id="0" name=""/>
        <dsp:cNvSpPr/>
      </dsp:nvSpPr>
      <dsp:spPr>
        <a:xfrm>
          <a:off x="2542811" y="782680"/>
          <a:ext cx="1204311" cy="782680"/>
        </a:xfrm>
        <a:prstGeom prst="roundRect">
          <a:avLst>
            <a:gd name="adj" fmla="val 10500"/>
          </a:avLst>
        </a:prstGeom>
        <a:solidFill>
          <a:schemeClr val="lt1"/>
        </a:solidFill>
        <a:ln w="19050"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dirty="0"/>
            <a:t>Working Data</a:t>
          </a:r>
        </a:p>
      </dsp:txBody>
      <dsp:txXfrm>
        <a:off x="2566881" y="806750"/>
        <a:ext cx="1156171" cy="7345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69D5E-8F82-409A-A682-0D4D3949BC11}">
      <dsp:nvSpPr>
        <dsp:cNvPr id="0" name=""/>
        <dsp:cNvSpPr/>
      </dsp:nvSpPr>
      <dsp:spPr>
        <a:xfrm>
          <a:off x="3288" y="0"/>
          <a:ext cx="4005926" cy="693737"/>
        </a:xfrm>
        <a:prstGeom prst="chevron">
          <a:avLst/>
        </a:prstGeom>
        <a:gradFill rotWithShape="1">
          <a:gsLst>
            <a:gs pos="0">
              <a:schemeClr val="accent2">
                <a:tint val="70000"/>
                <a:lumMod val="110000"/>
              </a:schemeClr>
            </a:gs>
            <a:gs pos="100000">
              <a:schemeClr val="accent2">
                <a:tint val="82000"/>
                <a:alpha val="74000"/>
              </a:schemeClr>
            </a:gs>
          </a:gsLst>
          <a:lin ang="5400000" scaled="0"/>
        </a:gradFill>
        <a:ln w="9525"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CA" sz="2200" kern="1200" dirty="0"/>
            <a:t>Step 1</a:t>
          </a:r>
          <a:br>
            <a:rPr lang="en-CA" sz="2200" kern="1200" dirty="0"/>
          </a:br>
          <a:r>
            <a:rPr lang="en-CA" sz="2200" kern="1200" dirty="0"/>
            <a:t>Create</a:t>
          </a:r>
        </a:p>
      </dsp:txBody>
      <dsp:txXfrm>
        <a:off x="350157" y="0"/>
        <a:ext cx="3312189" cy="693737"/>
      </dsp:txXfrm>
    </dsp:sp>
    <dsp:sp modelId="{19EF71C4-5202-4BC4-9DFC-16409512A57E}">
      <dsp:nvSpPr>
        <dsp:cNvPr id="0" name=""/>
        <dsp:cNvSpPr/>
      </dsp:nvSpPr>
      <dsp:spPr>
        <a:xfrm>
          <a:off x="3608621" y="0"/>
          <a:ext cx="4005926" cy="693737"/>
        </a:xfrm>
        <a:prstGeom prst="chevron">
          <a:avLst/>
        </a:prstGeom>
        <a:gradFill rotWithShape="1">
          <a:gsLst>
            <a:gs pos="0">
              <a:schemeClr val="accent2">
                <a:tint val="70000"/>
                <a:lumMod val="110000"/>
              </a:schemeClr>
            </a:gs>
            <a:gs pos="100000">
              <a:schemeClr val="accent2">
                <a:tint val="82000"/>
                <a:alpha val="74000"/>
              </a:schemeClr>
            </a:gs>
          </a:gsLst>
          <a:lin ang="5400000" scaled="0"/>
        </a:gradFill>
        <a:ln w="9525"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CA" sz="2200" kern="1200" dirty="0"/>
            <a:t>Step 2</a:t>
          </a:r>
          <a:br>
            <a:rPr lang="en-CA" sz="2200" kern="1200" dirty="0"/>
          </a:br>
          <a:r>
            <a:rPr lang="en-CA" sz="2200" kern="1200" dirty="0"/>
            <a:t>Add</a:t>
          </a:r>
        </a:p>
      </dsp:txBody>
      <dsp:txXfrm>
        <a:off x="3955490" y="0"/>
        <a:ext cx="3312189" cy="693737"/>
      </dsp:txXfrm>
    </dsp:sp>
    <dsp:sp modelId="{746F8C73-D168-4E46-84C7-CB6594245B44}">
      <dsp:nvSpPr>
        <dsp:cNvPr id="0" name=""/>
        <dsp:cNvSpPr/>
      </dsp:nvSpPr>
      <dsp:spPr>
        <a:xfrm>
          <a:off x="7213955" y="0"/>
          <a:ext cx="4005926" cy="693737"/>
        </a:xfrm>
        <a:prstGeom prst="chevron">
          <a:avLst/>
        </a:prstGeom>
        <a:gradFill rotWithShape="1">
          <a:gsLst>
            <a:gs pos="0">
              <a:schemeClr val="accent2">
                <a:tint val="70000"/>
                <a:lumMod val="110000"/>
              </a:schemeClr>
            </a:gs>
            <a:gs pos="100000">
              <a:schemeClr val="accent2">
                <a:tint val="82000"/>
                <a:alpha val="74000"/>
              </a:schemeClr>
            </a:gs>
          </a:gsLst>
          <a:lin ang="5400000" scaled="0"/>
        </a:gradFill>
        <a:ln w="9525"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CA" sz="2200" kern="1200" dirty="0"/>
            <a:t>Step 3</a:t>
          </a:r>
          <a:br>
            <a:rPr lang="en-CA" sz="2200" kern="1200" dirty="0"/>
          </a:br>
          <a:r>
            <a:rPr lang="en-CA" sz="2200" kern="1200" dirty="0"/>
            <a:t>Process</a:t>
          </a:r>
        </a:p>
      </dsp:txBody>
      <dsp:txXfrm>
        <a:off x="7560824" y="0"/>
        <a:ext cx="3312189" cy="6937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2D25C-2B13-49A2-B1C7-CA313FA08AE1}">
      <dsp:nvSpPr>
        <dsp:cNvPr id="0" name=""/>
        <dsp:cNvSpPr/>
      </dsp:nvSpPr>
      <dsp:spPr>
        <a:xfrm>
          <a:off x="991851" y="591501"/>
          <a:ext cx="1056186" cy="10561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FA9ED8-4C73-46DB-879A-26827FD3599A}">
      <dsp:nvSpPr>
        <dsp:cNvPr id="0" name=""/>
        <dsp:cNvSpPr/>
      </dsp:nvSpPr>
      <dsp:spPr>
        <a:xfrm>
          <a:off x="11106" y="1727882"/>
          <a:ext cx="3017675" cy="45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CA" sz="2200" kern="1200"/>
            <a:t>Github repo</a:t>
          </a:r>
          <a:endParaRPr lang="en-US" sz="2200" kern="1200"/>
        </a:p>
      </dsp:txBody>
      <dsp:txXfrm>
        <a:off x="11106" y="1727882"/>
        <a:ext cx="3017675" cy="452651"/>
      </dsp:txXfrm>
    </dsp:sp>
    <dsp:sp modelId="{9BEE9009-C183-46B0-8C67-40AB9168A30C}">
      <dsp:nvSpPr>
        <dsp:cNvPr id="0" name=""/>
        <dsp:cNvSpPr/>
      </dsp:nvSpPr>
      <dsp:spPr>
        <a:xfrm>
          <a:off x="11106" y="2217834"/>
          <a:ext cx="3017675" cy="238664"/>
        </a:xfrm>
        <a:prstGeom prst="rect">
          <a:avLst/>
        </a:prstGeom>
        <a:noFill/>
        <a:ln>
          <a:noFill/>
        </a:ln>
        <a:effectLst/>
      </dsp:spPr>
      <dsp:style>
        <a:lnRef idx="0">
          <a:scrgbClr r="0" g="0" b="0"/>
        </a:lnRef>
        <a:fillRef idx="0">
          <a:scrgbClr r="0" g="0" b="0"/>
        </a:fillRef>
        <a:effectRef idx="0">
          <a:scrgbClr r="0" g="0" b="0"/>
        </a:effectRef>
        <a:fontRef idx="minor"/>
      </dsp:style>
    </dsp:sp>
    <dsp:sp modelId="{C33FF16B-0652-4A9B-AC65-08FB8D2D6655}">
      <dsp:nvSpPr>
        <dsp:cNvPr id="0" name=""/>
        <dsp:cNvSpPr/>
      </dsp:nvSpPr>
      <dsp:spPr>
        <a:xfrm>
          <a:off x="4537619" y="591501"/>
          <a:ext cx="1056186" cy="1056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10A314-80DE-4390-9B53-BCD1840E19E2}">
      <dsp:nvSpPr>
        <dsp:cNvPr id="0" name=""/>
        <dsp:cNvSpPr/>
      </dsp:nvSpPr>
      <dsp:spPr>
        <a:xfrm>
          <a:off x="3556874" y="1727882"/>
          <a:ext cx="3017675" cy="45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CA" sz="2200" kern="1200"/>
            <a:t>Add outstanding features</a:t>
          </a:r>
          <a:endParaRPr lang="en-US" sz="2200" kern="1200"/>
        </a:p>
      </dsp:txBody>
      <dsp:txXfrm>
        <a:off x="3556874" y="1727882"/>
        <a:ext cx="3017675" cy="452651"/>
      </dsp:txXfrm>
    </dsp:sp>
    <dsp:sp modelId="{E1B133DD-1780-4A50-863A-23BC65E90F88}">
      <dsp:nvSpPr>
        <dsp:cNvPr id="0" name=""/>
        <dsp:cNvSpPr/>
      </dsp:nvSpPr>
      <dsp:spPr>
        <a:xfrm>
          <a:off x="3556874" y="2217834"/>
          <a:ext cx="3017675" cy="238664"/>
        </a:xfrm>
        <a:prstGeom prst="rect">
          <a:avLst/>
        </a:prstGeom>
        <a:noFill/>
        <a:ln>
          <a:noFill/>
        </a:ln>
        <a:effectLst/>
      </dsp:spPr>
      <dsp:style>
        <a:lnRef idx="0">
          <a:scrgbClr r="0" g="0" b="0"/>
        </a:lnRef>
        <a:fillRef idx="0">
          <a:scrgbClr r="0" g="0" b="0"/>
        </a:fillRef>
        <a:effectRef idx="0">
          <a:scrgbClr r="0" g="0" b="0"/>
        </a:effectRef>
        <a:fontRef idx="minor"/>
      </dsp:style>
    </dsp:sp>
    <dsp:sp modelId="{D7D03BA4-7ED4-4FE3-8A8A-A0C2B1A0864B}">
      <dsp:nvSpPr>
        <dsp:cNvPr id="0" name=""/>
        <dsp:cNvSpPr/>
      </dsp:nvSpPr>
      <dsp:spPr>
        <a:xfrm>
          <a:off x="8083387" y="591501"/>
          <a:ext cx="1056186" cy="10561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E43ECA-3BDC-4932-B77C-1B9567FC2B2D}">
      <dsp:nvSpPr>
        <dsp:cNvPr id="0" name=""/>
        <dsp:cNvSpPr/>
      </dsp:nvSpPr>
      <dsp:spPr>
        <a:xfrm>
          <a:off x="7102643" y="1727882"/>
          <a:ext cx="3017675" cy="45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CA" sz="2200" kern="1200"/>
            <a:t>Testing/Documentation </a:t>
          </a:r>
          <a:endParaRPr lang="en-US" sz="2200" kern="1200"/>
        </a:p>
      </dsp:txBody>
      <dsp:txXfrm>
        <a:off x="7102643" y="1727882"/>
        <a:ext cx="3017675" cy="452651"/>
      </dsp:txXfrm>
    </dsp:sp>
    <dsp:sp modelId="{DDBB0182-605B-452E-8459-B2B05B142EE2}">
      <dsp:nvSpPr>
        <dsp:cNvPr id="0" name=""/>
        <dsp:cNvSpPr/>
      </dsp:nvSpPr>
      <dsp:spPr>
        <a:xfrm>
          <a:off x="7102643" y="2217834"/>
          <a:ext cx="3017675" cy="23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Sample notebooks</a:t>
          </a:r>
          <a:endParaRPr lang="en-US" sz="1700" kern="1200"/>
        </a:p>
      </dsp:txBody>
      <dsp:txXfrm>
        <a:off x="7102643" y="2217834"/>
        <a:ext cx="3017675" cy="2386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5/20/2022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morning and welcome to my ML 1030 progress update for my capstone project on NLP interpret ability </a:t>
            </a:r>
          </a:p>
        </p:txBody>
      </p:sp>
      <p:sp>
        <p:nvSpPr>
          <p:cNvPr id="4" name="Slide Number Placeholder 3"/>
          <p:cNvSpPr>
            <a:spLocks noGrp="1"/>
          </p:cNvSpPr>
          <p:nvPr>
            <p:ph type="sldNum" sz="quarter" idx="5"/>
          </p:nvPr>
        </p:nvSpPr>
        <p:spPr/>
        <p:txBody>
          <a:bodyPr/>
          <a:lstStyle/>
          <a:p>
            <a:fld id="{9946CEE3-4835-4F73-BA0B-02C09C038718}" type="slidenum">
              <a:rPr lang="en-US" smtClean="0"/>
              <a:t>1</a:t>
            </a:fld>
            <a:endParaRPr lang="en-US" dirty="0"/>
          </a:p>
        </p:txBody>
      </p:sp>
    </p:spTree>
    <p:extLst>
      <p:ext uri="{BB962C8B-B14F-4D97-AF65-F5344CB8AC3E}">
        <p14:creationId xmlns:p14="http://schemas.microsoft.com/office/powerpoint/2010/main" val="3785285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Model Artifacts</a:t>
            </a:r>
          </a:p>
          <a:p>
            <a:r>
              <a:rPr lang="en-CA" dirty="0"/>
              <a:t>-Prediction results</a:t>
            </a:r>
          </a:p>
          <a:p>
            <a:r>
              <a:rPr lang="en-CA" dirty="0"/>
              <a:t>-Learning Curves</a:t>
            </a:r>
          </a:p>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11</a:t>
            </a:fld>
            <a:endParaRPr lang="en-US" dirty="0"/>
          </a:p>
        </p:txBody>
      </p:sp>
    </p:spTree>
    <p:extLst>
      <p:ext uri="{BB962C8B-B14F-4D97-AF65-F5344CB8AC3E}">
        <p14:creationId xmlns:p14="http://schemas.microsoft.com/office/powerpoint/2010/main" val="36596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the same processing parameters amongst different datasets</a:t>
            </a:r>
          </a:p>
        </p:txBody>
      </p:sp>
      <p:sp>
        <p:nvSpPr>
          <p:cNvPr id="4" name="Slide Number Placeholder 3"/>
          <p:cNvSpPr>
            <a:spLocks noGrp="1"/>
          </p:cNvSpPr>
          <p:nvPr>
            <p:ph type="sldNum" sz="quarter" idx="5"/>
          </p:nvPr>
        </p:nvSpPr>
        <p:spPr/>
        <p:txBody>
          <a:bodyPr/>
          <a:lstStyle/>
          <a:p>
            <a:fld id="{9946CEE3-4835-4F73-BA0B-02C09C038718}" type="slidenum">
              <a:rPr lang="en-US" smtClean="0"/>
              <a:t>12</a:t>
            </a:fld>
            <a:endParaRPr lang="en-US" dirty="0"/>
          </a:p>
        </p:txBody>
      </p:sp>
    </p:spTree>
    <p:extLst>
      <p:ext uri="{BB962C8B-B14F-4D97-AF65-F5344CB8AC3E}">
        <p14:creationId xmlns:p14="http://schemas.microsoft.com/office/powerpoint/2010/main" val="14570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Manual intervention – share data package amongst other researchers</a:t>
            </a:r>
          </a:p>
          <a:p>
            <a:endParaRPr lang="en-CA" dirty="0"/>
          </a:p>
          <a:p>
            <a:endParaRPr lang="en-CA" dirty="0"/>
          </a:p>
          <a:p>
            <a:r>
              <a:rPr lang="en-CA" dirty="0" err="1"/>
              <a:t>Pycaret</a:t>
            </a:r>
            <a:r>
              <a:rPr lang="en-CA" dirty="0"/>
              <a:t> – bag of words, no manual intervention possible</a:t>
            </a:r>
          </a:p>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13</a:t>
            </a:fld>
            <a:endParaRPr lang="en-US" dirty="0"/>
          </a:p>
        </p:txBody>
      </p:sp>
    </p:spTree>
    <p:extLst>
      <p:ext uri="{BB962C8B-B14F-4D97-AF65-F5344CB8AC3E}">
        <p14:creationId xmlns:p14="http://schemas.microsoft.com/office/powerpoint/2010/main" val="224655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16</a:t>
            </a:fld>
            <a:endParaRPr lang="en-US" dirty="0"/>
          </a:p>
        </p:txBody>
      </p:sp>
    </p:spTree>
    <p:extLst>
      <p:ext uri="{BB962C8B-B14F-4D97-AF65-F5344CB8AC3E}">
        <p14:creationId xmlns:p14="http://schemas.microsoft.com/office/powerpoint/2010/main" val="279955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solidFill>
                  <a:srgbClr val="000000"/>
                </a:solidFill>
                <a:effectLst/>
                <a:latin typeface="Arial" panose="020B0604020202020204" pitchFamily="34" charset="0"/>
                <a:ea typeface="Arial" panose="020B0604020202020204" pitchFamily="34" charset="0"/>
              </a:rPr>
              <a:t>The overall research project goal is to improve the ability and acceptance of Machine Learning in clinical decision making. The research project focuses on model interpretability across multiple models and datasets including the IMDB movie review, and the MIMIC 3 clinical dataset. </a:t>
            </a:r>
          </a:p>
          <a:p>
            <a:pPr>
              <a:lnSpc>
                <a:spcPct val="107000"/>
              </a:lnSpc>
              <a:spcAft>
                <a:spcPts val="800"/>
              </a:spcAft>
            </a:pPr>
            <a:r>
              <a:rPr lang="en-US" sz="1800" dirty="0">
                <a:solidFill>
                  <a:srgbClr val="000000"/>
                </a:solidFill>
                <a:effectLst/>
                <a:latin typeface="Arial" panose="020B0604020202020204" pitchFamily="34" charset="0"/>
                <a:ea typeface="Arial" panose="020B0604020202020204" pitchFamily="34" charset="0"/>
              </a:rPr>
              <a:t>Through analyzing the disparate datasets, including the health care records and discharge summaries of 40,000 patients and comparing interpretability across multiple machine learning models, the project aims to improve clinician trust, model interpretability, and uptake within a clinical setting.</a:t>
            </a:r>
          </a:p>
          <a:p>
            <a:pPr>
              <a:lnSpc>
                <a:spcPct val="107000"/>
              </a:lnSpc>
              <a:spcAft>
                <a:spcPts val="800"/>
              </a:spcAft>
            </a:pPr>
            <a:r>
              <a:rPr lang="en-US" sz="1800" dirty="0">
                <a:solidFill>
                  <a:srgbClr val="000000"/>
                </a:solidFill>
                <a:effectLst/>
                <a:latin typeface="Arial" panose="020B0604020202020204" pitchFamily="34" charset="0"/>
                <a:ea typeface="Arial" panose="020B0604020202020204" pitchFamily="34" charset="0"/>
              </a:rPr>
              <a:t>In something as important as healthcare it’s critical for the end users to understanding the reasons why a machine learning model is making it’s predictions.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2800" dirty="0"/>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2800" dirty="0"/>
          </a:p>
          <a:p>
            <a:pPr>
              <a:lnSpc>
                <a:spcPct val="107000"/>
              </a:lnSpc>
              <a:spcAft>
                <a:spcPts val="800"/>
              </a:spcAft>
            </a:pPr>
            <a:endParaRPr lang="en-CA" sz="1800" dirty="0">
              <a:solidFill>
                <a:srgbClr val="000000"/>
              </a:solidFill>
              <a:effectLst/>
              <a:latin typeface="Arial" panose="020B0604020202020204" pitchFamily="34" charset="0"/>
              <a:ea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2</a:t>
            </a:fld>
            <a:endParaRPr lang="en-US" dirty="0"/>
          </a:p>
        </p:txBody>
      </p:sp>
    </p:spTree>
    <p:extLst>
      <p:ext uri="{BB962C8B-B14F-4D97-AF65-F5344CB8AC3E}">
        <p14:creationId xmlns:p14="http://schemas.microsoft.com/office/powerpoint/2010/main" val="201422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datasets – main one for clinical</a:t>
            </a:r>
          </a:p>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158909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a number of interpretability options and the project team is looking to implement as many as possible beginning with SHAP, LIME, Transformers-interpret, and Natural Indirect Effect (NIE). Other interpretability options will be added in future iterations of the research project.</a:t>
            </a:r>
          </a:p>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4</a:t>
            </a:fld>
            <a:endParaRPr lang="en-US" dirty="0"/>
          </a:p>
        </p:txBody>
      </p:sp>
    </p:spTree>
    <p:extLst>
      <p:ext uri="{BB962C8B-B14F-4D97-AF65-F5344CB8AC3E}">
        <p14:creationId xmlns:p14="http://schemas.microsoft.com/office/powerpoint/2010/main" val="20594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Started here</a:t>
            </a:r>
          </a:p>
        </p:txBody>
      </p:sp>
      <p:sp>
        <p:nvSpPr>
          <p:cNvPr id="4" name="Slide Number Placeholder 3"/>
          <p:cNvSpPr>
            <a:spLocks noGrp="1"/>
          </p:cNvSpPr>
          <p:nvPr>
            <p:ph type="sldNum" sz="quarter" idx="5"/>
          </p:nvPr>
        </p:nvSpPr>
        <p:spPr/>
        <p:txBody>
          <a:bodyPr/>
          <a:lstStyle/>
          <a:p>
            <a:fld id="{9946CEE3-4835-4F73-BA0B-02C09C038718}" type="slidenum">
              <a:rPr lang="en-US" smtClean="0"/>
              <a:t>5</a:t>
            </a:fld>
            <a:endParaRPr lang="en-US" dirty="0"/>
          </a:p>
        </p:txBody>
      </p:sp>
    </p:spTree>
    <p:extLst>
      <p:ext uri="{BB962C8B-B14F-4D97-AF65-F5344CB8AC3E}">
        <p14:creationId xmlns:p14="http://schemas.microsoft.com/office/powerpoint/2010/main" val="166583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Multiple researchers with different skillsets</a:t>
            </a:r>
          </a:p>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6</a:t>
            </a:fld>
            <a:endParaRPr lang="en-US" dirty="0"/>
          </a:p>
        </p:txBody>
      </p:sp>
    </p:spTree>
    <p:extLst>
      <p:ext uri="{BB962C8B-B14F-4D97-AF65-F5344CB8AC3E}">
        <p14:creationId xmlns:p14="http://schemas.microsoft.com/office/powerpoint/2010/main" val="84986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Insert design requirements</a:t>
            </a:r>
          </a:p>
          <a:p>
            <a:r>
              <a:rPr lang="en-CA" dirty="0"/>
              <a:t>-project/scientific/technical</a:t>
            </a:r>
          </a:p>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7</a:t>
            </a:fld>
            <a:endParaRPr lang="en-US" dirty="0"/>
          </a:p>
        </p:txBody>
      </p:sp>
    </p:spTree>
    <p:extLst>
      <p:ext uri="{BB962C8B-B14F-4D97-AF65-F5344CB8AC3E}">
        <p14:creationId xmlns:p14="http://schemas.microsoft.com/office/powerpoint/2010/main" val="366526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knowledge transfer as a key foundational component, the next steps in this project will be to integrate the existing trained models, architect the Data storage to match the standardized project format, and add as many interpretability options as possible to address the researchers needs and use cases.</a:t>
            </a:r>
          </a:p>
          <a:p>
            <a:r>
              <a:rPr lang="en-CA" dirty="0"/>
              <a:t>There is insufficient time to include all the interpretability options. The goal is to lay the pipeline foundation with some interpretability options in order to allow the project team to enhance for </a:t>
            </a:r>
            <a:r>
              <a:rPr lang="en-CA"/>
              <a:t>continued future success</a:t>
            </a:r>
            <a:r>
              <a:rPr lang="en-CA" dirty="0"/>
              <a:t>.</a:t>
            </a:r>
          </a:p>
        </p:txBody>
      </p:sp>
      <p:sp>
        <p:nvSpPr>
          <p:cNvPr id="4" name="Slide Number Placeholder 3"/>
          <p:cNvSpPr>
            <a:spLocks noGrp="1"/>
          </p:cNvSpPr>
          <p:nvPr>
            <p:ph type="sldNum" sz="quarter" idx="5"/>
          </p:nvPr>
        </p:nvSpPr>
        <p:spPr/>
        <p:txBody>
          <a:bodyPr/>
          <a:lstStyle/>
          <a:p>
            <a:fld id="{9946CEE3-4835-4F73-BA0B-02C09C038718}" type="slidenum">
              <a:rPr lang="en-US" smtClean="0"/>
              <a:t>8</a:t>
            </a:fld>
            <a:endParaRPr lang="en-US" dirty="0"/>
          </a:p>
        </p:txBody>
      </p:sp>
    </p:spTree>
    <p:extLst>
      <p:ext uri="{BB962C8B-B14F-4D97-AF65-F5344CB8AC3E}">
        <p14:creationId xmlns:p14="http://schemas.microsoft.com/office/powerpoint/2010/main" val="365538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946CEE3-4835-4F73-BA0B-02C09C038718}" type="slidenum">
              <a:rPr lang="en-US" smtClean="0"/>
              <a:t>9</a:t>
            </a:fld>
            <a:endParaRPr lang="en-US" dirty="0"/>
          </a:p>
        </p:txBody>
      </p:sp>
    </p:spTree>
    <p:extLst>
      <p:ext uri="{BB962C8B-B14F-4D97-AF65-F5344CB8AC3E}">
        <p14:creationId xmlns:p14="http://schemas.microsoft.com/office/powerpoint/2010/main" val="2675306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5/20/2022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5/20/2022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dirty="0"/>
              <a:t>ML1030</a:t>
            </a:r>
            <a:br>
              <a:rPr lang="en-US" sz="6000" dirty="0"/>
            </a:br>
            <a:r>
              <a:rPr lang="en-US" sz="6000" dirty="0"/>
              <a:t>capstone project</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r>
              <a:rPr lang="en-US" dirty="0"/>
              <a:t>Michael Vasiliou</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701E-9CC8-73D8-468B-22B26D049F67}"/>
              </a:ext>
            </a:extLst>
          </p:cNvPr>
          <p:cNvSpPr>
            <a:spLocks noGrp="1"/>
          </p:cNvSpPr>
          <p:nvPr>
            <p:ph type="title"/>
          </p:nvPr>
        </p:nvSpPr>
        <p:spPr/>
        <p:txBody>
          <a:bodyPr/>
          <a:lstStyle/>
          <a:p>
            <a:r>
              <a:rPr lang="en-CA" dirty="0"/>
              <a:t>Data Manager</a:t>
            </a:r>
          </a:p>
        </p:txBody>
      </p:sp>
      <p:sp>
        <p:nvSpPr>
          <p:cNvPr id="5" name="Rectangle: Rounded Corners 4">
            <a:extLst>
              <a:ext uri="{FF2B5EF4-FFF2-40B4-BE49-F238E27FC236}">
                <a16:creationId xmlns:a16="http://schemas.microsoft.com/office/drawing/2014/main" id="{4232F57A-8527-9D10-A6AD-8CE436E2F757}"/>
              </a:ext>
            </a:extLst>
          </p:cNvPr>
          <p:cNvSpPr/>
          <p:nvPr/>
        </p:nvSpPr>
        <p:spPr>
          <a:xfrm>
            <a:off x="304801" y="3276600"/>
            <a:ext cx="1567542" cy="6937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t>Original Data</a:t>
            </a:r>
          </a:p>
        </p:txBody>
      </p:sp>
      <p:sp>
        <p:nvSpPr>
          <p:cNvPr id="6" name="Rectangle: Rounded Corners 5">
            <a:extLst>
              <a:ext uri="{FF2B5EF4-FFF2-40B4-BE49-F238E27FC236}">
                <a16:creationId xmlns:a16="http://schemas.microsoft.com/office/drawing/2014/main" id="{969AC760-9729-B296-1293-DDAAC42B706D}"/>
              </a:ext>
            </a:extLst>
          </p:cNvPr>
          <p:cNvSpPr/>
          <p:nvPr/>
        </p:nvSpPr>
        <p:spPr>
          <a:xfrm>
            <a:off x="304801" y="4240062"/>
            <a:ext cx="1567542" cy="693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Processing Parameters</a:t>
            </a:r>
          </a:p>
        </p:txBody>
      </p:sp>
      <p:sp>
        <p:nvSpPr>
          <p:cNvPr id="7" name="Rectangle: Rounded Corners 6">
            <a:extLst>
              <a:ext uri="{FF2B5EF4-FFF2-40B4-BE49-F238E27FC236}">
                <a16:creationId xmlns:a16="http://schemas.microsoft.com/office/drawing/2014/main" id="{430F7857-E790-FDF8-A3C5-7DE806755356}"/>
              </a:ext>
            </a:extLst>
          </p:cNvPr>
          <p:cNvSpPr/>
          <p:nvPr/>
        </p:nvSpPr>
        <p:spPr>
          <a:xfrm>
            <a:off x="2333172" y="3276600"/>
            <a:ext cx="1567542" cy="17169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Data Package</a:t>
            </a:r>
          </a:p>
        </p:txBody>
      </p:sp>
      <p:graphicFrame>
        <p:nvGraphicFramePr>
          <p:cNvPr id="11" name="Diagram 10">
            <a:extLst>
              <a:ext uri="{FF2B5EF4-FFF2-40B4-BE49-F238E27FC236}">
                <a16:creationId xmlns:a16="http://schemas.microsoft.com/office/drawing/2014/main" id="{973B0291-FBC4-220F-0B5B-59BE4D5DF743}"/>
              </a:ext>
            </a:extLst>
          </p:cNvPr>
          <p:cNvGraphicFramePr/>
          <p:nvPr>
            <p:extLst>
              <p:ext uri="{D42A27DB-BD31-4B8C-83A1-F6EECF244321}">
                <p14:modId xmlns:p14="http://schemas.microsoft.com/office/powerpoint/2010/main" val="1110683898"/>
              </p:ext>
            </p:extLst>
          </p:nvPr>
        </p:nvGraphicFramePr>
        <p:xfrm>
          <a:off x="4361544" y="3276600"/>
          <a:ext cx="2779485" cy="1716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Arrow: Right 13">
            <a:extLst>
              <a:ext uri="{FF2B5EF4-FFF2-40B4-BE49-F238E27FC236}">
                <a16:creationId xmlns:a16="http://schemas.microsoft.com/office/drawing/2014/main" id="{CCE655EB-0519-9D58-3825-BA0EE9502B05}"/>
              </a:ext>
            </a:extLst>
          </p:cNvPr>
          <p:cNvSpPr/>
          <p:nvPr/>
        </p:nvSpPr>
        <p:spPr>
          <a:xfrm>
            <a:off x="1950357" y="3492102"/>
            <a:ext cx="304801" cy="2627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E1E9659B-DF77-E87F-CDCD-53A7EC54B471}"/>
              </a:ext>
            </a:extLst>
          </p:cNvPr>
          <p:cNvSpPr/>
          <p:nvPr/>
        </p:nvSpPr>
        <p:spPr>
          <a:xfrm>
            <a:off x="1950357" y="4455564"/>
            <a:ext cx="304801" cy="2627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graphicFrame>
        <p:nvGraphicFramePr>
          <p:cNvPr id="16" name="Diagram 15">
            <a:extLst>
              <a:ext uri="{FF2B5EF4-FFF2-40B4-BE49-F238E27FC236}">
                <a16:creationId xmlns:a16="http://schemas.microsoft.com/office/drawing/2014/main" id="{D6063DDF-0509-4D67-CEDE-5B50FAD7602E}"/>
              </a:ext>
            </a:extLst>
          </p:cNvPr>
          <p:cNvGraphicFramePr/>
          <p:nvPr>
            <p:extLst>
              <p:ext uri="{D42A27DB-BD31-4B8C-83A1-F6EECF244321}">
                <p14:modId xmlns:p14="http://schemas.microsoft.com/office/powerpoint/2010/main" val="3652689985"/>
              </p:ext>
            </p:extLst>
          </p:nvPr>
        </p:nvGraphicFramePr>
        <p:xfrm>
          <a:off x="348344" y="2084616"/>
          <a:ext cx="11223170" cy="6937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Diagram 16">
            <a:extLst>
              <a:ext uri="{FF2B5EF4-FFF2-40B4-BE49-F238E27FC236}">
                <a16:creationId xmlns:a16="http://schemas.microsoft.com/office/drawing/2014/main" id="{3DF7C8CB-5AA5-D06C-FE6D-0A6A684848BF}"/>
              </a:ext>
            </a:extLst>
          </p:cNvPr>
          <p:cNvGraphicFramePr/>
          <p:nvPr>
            <p:extLst>
              <p:ext uri="{D42A27DB-BD31-4B8C-83A1-F6EECF244321}">
                <p14:modId xmlns:p14="http://schemas.microsoft.com/office/powerpoint/2010/main" val="207304490"/>
              </p:ext>
            </p:extLst>
          </p:nvPr>
        </p:nvGraphicFramePr>
        <p:xfrm>
          <a:off x="7725228" y="3254303"/>
          <a:ext cx="3846286" cy="17392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TextBox 18">
            <a:extLst>
              <a:ext uri="{FF2B5EF4-FFF2-40B4-BE49-F238E27FC236}">
                <a16:creationId xmlns:a16="http://schemas.microsoft.com/office/drawing/2014/main" id="{C5F28546-5C48-AB52-E896-D4486396C9EF}"/>
              </a:ext>
            </a:extLst>
          </p:cNvPr>
          <p:cNvSpPr txBox="1"/>
          <p:nvPr/>
        </p:nvSpPr>
        <p:spPr>
          <a:xfrm>
            <a:off x="10335851" y="5192486"/>
            <a:ext cx="1856149" cy="1477328"/>
          </a:xfrm>
          <a:prstGeom prst="rect">
            <a:avLst/>
          </a:prstGeom>
          <a:noFill/>
        </p:spPr>
        <p:txBody>
          <a:bodyPr wrap="none" rtlCol="0">
            <a:spAutoFit/>
          </a:bodyPr>
          <a:lstStyle/>
          <a:p>
            <a:pPr marL="285750" indent="-285750">
              <a:buFont typeface="Wingdings" panose="05000000000000000000" pitchFamily="2" charset="2"/>
              <a:buChar char="q"/>
            </a:pPr>
            <a:r>
              <a:rPr lang="en-CA" dirty="0"/>
              <a:t>Clean</a:t>
            </a:r>
          </a:p>
          <a:p>
            <a:pPr marL="285750" indent="-285750">
              <a:buFont typeface="Wingdings" panose="05000000000000000000" pitchFamily="2" charset="2"/>
              <a:buChar char="q"/>
            </a:pPr>
            <a:r>
              <a:rPr lang="en-CA" dirty="0"/>
              <a:t>Stop word</a:t>
            </a:r>
          </a:p>
          <a:p>
            <a:pPr marL="285750" indent="-285750">
              <a:buFont typeface="Wingdings" panose="05000000000000000000" pitchFamily="2" charset="2"/>
              <a:buChar char="q"/>
            </a:pPr>
            <a:r>
              <a:rPr lang="en-CA" dirty="0"/>
              <a:t>Stem</a:t>
            </a:r>
          </a:p>
          <a:p>
            <a:pPr marL="285750" indent="-285750">
              <a:buFont typeface="Wingdings" panose="05000000000000000000" pitchFamily="2" charset="2"/>
              <a:buChar char="q"/>
            </a:pPr>
            <a:r>
              <a:rPr lang="en-CA" dirty="0"/>
              <a:t>Encode</a:t>
            </a:r>
          </a:p>
          <a:p>
            <a:pPr marL="285750" indent="-285750">
              <a:buFont typeface="Wingdings" panose="05000000000000000000" pitchFamily="2" charset="2"/>
              <a:buChar char="q"/>
            </a:pPr>
            <a:r>
              <a:rPr lang="en-CA" dirty="0"/>
              <a:t>Split Train/Test</a:t>
            </a:r>
          </a:p>
        </p:txBody>
      </p:sp>
    </p:spTree>
    <p:extLst>
      <p:ext uri="{BB962C8B-B14F-4D97-AF65-F5344CB8AC3E}">
        <p14:creationId xmlns:p14="http://schemas.microsoft.com/office/powerpoint/2010/main" val="240603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701E-9CC8-73D8-468B-22B26D049F67}"/>
              </a:ext>
            </a:extLst>
          </p:cNvPr>
          <p:cNvSpPr>
            <a:spLocks noGrp="1"/>
          </p:cNvSpPr>
          <p:nvPr>
            <p:ph type="title"/>
          </p:nvPr>
        </p:nvSpPr>
        <p:spPr/>
        <p:txBody>
          <a:bodyPr/>
          <a:lstStyle/>
          <a:p>
            <a:r>
              <a:rPr lang="en-CA" dirty="0"/>
              <a:t>Experiment Manager</a:t>
            </a:r>
          </a:p>
        </p:txBody>
      </p:sp>
      <p:sp>
        <p:nvSpPr>
          <p:cNvPr id="5" name="Rectangle: Rounded Corners 4">
            <a:extLst>
              <a:ext uri="{FF2B5EF4-FFF2-40B4-BE49-F238E27FC236}">
                <a16:creationId xmlns:a16="http://schemas.microsoft.com/office/drawing/2014/main" id="{4232F57A-8527-9D10-A6AD-8CE436E2F757}"/>
              </a:ext>
            </a:extLst>
          </p:cNvPr>
          <p:cNvSpPr/>
          <p:nvPr/>
        </p:nvSpPr>
        <p:spPr>
          <a:xfrm>
            <a:off x="304801" y="3167740"/>
            <a:ext cx="1567542" cy="6937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Data Package</a:t>
            </a:r>
          </a:p>
        </p:txBody>
      </p:sp>
      <p:sp>
        <p:nvSpPr>
          <p:cNvPr id="6" name="Rectangle: Rounded Corners 5">
            <a:extLst>
              <a:ext uri="{FF2B5EF4-FFF2-40B4-BE49-F238E27FC236}">
                <a16:creationId xmlns:a16="http://schemas.microsoft.com/office/drawing/2014/main" id="{969AC760-9729-B296-1293-DDAAC42B706D}"/>
              </a:ext>
            </a:extLst>
          </p:cNvPr>
          <p:cNvSpPr/>
          <p:nvPr/>
        </p:nvSpPr>
        <p:spPr>
          <a:xfrm>
            <a:off x="304801" y="4131202"/>
            <a:ext cx="1567542" cy="69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dirty="0"/>
              <a:t>Model</a:t>
            </a:r>
          </a:p>
        </p:txBody>
      </p:sp>
      <p:sp>
        <p:nvSpPr>
          <p:cNvPr id="7" name="Rectangle: Rounded Corners 6">
            <a:extLst>
              <a:ext uri="{FF2B5EF4-FFF2-40B4-BE49-F238E27FC236}">
                <a16:creationId xmlns:a16="http://schemas.microsoft.com/office/drawing/2014/main" id="{430F7857-E790-FDF8-A3C5-7DE806755356}"/>
              </a:ext>
            </a:extLst>
          </p:cNvPr>
          <p:cNvSpPr/>
          <p:nvPr/>
        </p:nvSpPr>
        <p:spPr>
          <a:xfrm>
            <a:off x="2333172" y="3167740"/>
            <a:ext cx="1485900" cy="171699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t>Experiment Manager</a:t>
            </a:r>
          </a:p>
        </p:txBody>
      </p:sp>
      <p:sp>
        <p:nvSpPr>
          <p:cNvPr id="14" name="Arrow: Right 13">
            <a:extLst>
              <a:ext uri="{FF2B5EF4-FFF2-40B4-BE49-F238E27FC236}">
                <a16:creationId xmlns:a16="http://schemas.microsoft.com/office/drawing/2014/main" id="{CCE655EB-0519-9D58-3825-BA0EE9502B05}"/>
              </a:ext>
            </a:extLst>
          </p:cNvPr>
          <p:cNvSpPr/>
          <p:nvPr/>
        </p:nvSpPr>
        <p:spPr>
          <a:xfrm>
            <a:off x="1950357" y="3383242"/>
            <a:ext cx="304801" cy="2627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E1E9659B-DF77-E87F-CDCD-53A7EC54B471}"/>
              </a:ext>
            </a:extLst>
          </p:cNvPr>
          <p:cNvSpPr/>
          <p:nvPr/>
        </p:nvSpPr>
        <p:spPr>
          <a:xfrm>
            <a:off x="1950357" y="4346704"/>
            <a:ext cx="304801" cy="2627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graphicFrame>
        <p:nvGraphicFramePr>
          <p:cNvPr id="16" name="Diagram 15">
            <a:extLst>
              <a:ext uri="{FF2B5EF4-FFF2-40B4-BE49-F238E27FC236}">
                <a16:creationId xmlns:a16="http://schemas.microsoft.com/office/drawing/2014/main" id="{D6063DDF-0509-4D67-CEDE-5B50FAD7602E}"/>
              </a:ext>
            </a:extLst>
          </p:cNvPr>
          <p:cNvGraphicFramePr/>
          <p:nvPr>
            <p:extLst>
              <p:ext uri="{D42A27DB-BD31-4B8C-83A1-F6EECF244321}">
                <p14:modId xmlns:p14="http://schemas.microsoft.com/office/powerpoint/2010/main" val="783837623"/>
              </p:ext>
            </p:extLst>
          </p:nvPr>
        </p:nvGraphicFramePr>
        <p:xfrm>
          <a:off x="348344" y="2084616"/>
          <a:ext cx="11223170" cy="693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01621F4B-A167-8EB1-819F-8155744FB11B}"/>
              </a:ext>
            </a:extLst>
          </p:cNvPr>
          <p:cNvSpPr/>
          <p:nvPr/>
        </p:nvSpPr>
        <p:spPr>
          <a:xfrm>
            <a:off x="4134984" y="3099553"/>
            <a:ext cx="3354391" cy="354073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CA" dirty="0"/>
              <a:t>Experiment Manager</a:t>
            </a:r>
          </a:p>
        </p:txBody>
      </p:sp>
      <p:sp>
        <p:nvSpPr>
          <p:cNvPr id="18" name="Rectangle: Rounded Corners 17">
            <a:extLst>
              <a:ext uri="{FF2B5EF4-FFF2-40B4-BE49-F238E27FC236}">
                <a16:creationId xmlns:a16="http://schemas.microsoft.com/office/drawing/2014/main" id="{02588C7B-DB38-042C-056C-CA37F9DBDC23}"/>
              </a:ext>
            </a:extLst>
          </p:cNvPr>
          <p:cNvSpPr/>
          <p:nvPr/>
        </p:nvSpPr>
        <p:spPr>
          <a:xfrm>
            <a:off x="4257167" y="3668219"/>
            <a:ext cx="3079804" cy="6937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Data Package</a:t>
            </a:r>
          </a:p>
        </p:txBody>
      </p:sp>
      <p:sp>
        <p:nvSpPr>
          <p:cNvPr id="8" name="Rectangle: Single Corner Snipped 7">
            <a:extLst>
              <a:ext uri="{FF2B5EF4-FFF2-40B4-BE49-F238E27FC236}">
                <a16:creationId xmlns:a16="http://schemas.microsoft.com/office/drawing/2014/main" id="{174415D8-7AC3-AF9A-5206-7798DB9ED92B}"/>
              </a:ext>
            </a:extLst>
          </p:cNvPr>
          <p:cNvSpPr/>
          <p:nvPr/>
        </p:nvSpPr>
        <p:spPr>
          <a:xfrm>
            <a:off x="4222071" y="4478070"/>
            <a:ext cx="1567542" cy="167640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CA" dirty="0"/>
              <a:t>Experiment 1</a:t>
            </a:r>
          </a:p>
        </p:txBody>
      </p:sp>
      <p:sp>
        <p:nvSpPr>
          <p:cNvPr id="20" name="Rectangle: Rounded Corners 19">
            <a:extLst>
              <a:ext uri="{FF2B5EF4-FFF2-40B4-BE49-F238E27FC236}">
                <a16:creationId xmlns:a16="http://schemas.microsoft.com/office/drawing/2014/main" id="{C2A1E9F2-A162-E836-4485-4FC9E8BC7312}"/>
              </a:ext>
            </a:extLst>
          </p:cNvPr>
          <p:cNvSpPr/>
          <p:nvPr/>
        </p:nvSpPr>
        <p:spPr>
          <a:xfrm>
            <a:off x="4411558" y="5240070"/>
            <a:ext cx="1208311" cy="69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dirty="0"/>
              <a:t>Model</a:t>
            </a:r>
          </a:p>
        </p:txBody>
      </p:sp>
      <p:sp>
        <p:nvSpPr>
          <p:cNvPr id="21" name="Rectangle: Single Corner Snipped 20">
            <a:extLst>
              <a:ext uri="{FF2B5EF4-FFF2-40B4-BE49-F238E27FC236}">
                <a16:creationId xmlns:a16="http://schemas.microsoft.com/office/drawing/2014/main" id="{A23E1AA6-B35A-FB88-C9CF-29CAE2230C70}"/>
              </a:ext>
            </a:extLst>
          </p:cNvPr>
          <p:cNvSpPr/>
          <p:nvPr/>
        </p:nvSpPr>
        <p:spPr>
          <a:xfrm>
            <a:off x="5855722" y="4476595"/>
            <a:ext cx="1567542" cy="167640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CA" dirty="0"/>
              <a:t>Experiment 2</a:t>
            </a:r>
          </a:p>
        </p:txBody>
      </p:sp>
      <p:sp>
        <p:nvSpPr>
          <p:cNvPr id="22" name="Rectangle: Rounded Corners 21">
            <a:extLst>
              <a:ext uri="{FF2B5EF4-FFF2-40B4-BE49-F238E27FC236}">
                <a16:creationId xmlns:a16="http://schemas.microsoft.com/office/drawing/2014/main" id="{B0C50E97-424C-138D-74F3-D90E16C83614}"/>
              </a:ext>
            </a:extLst>
          </p:cNvPr>
          <p:cNvSpPr/>
          <p:nvPr/>
        </p:nvSpPr>
        <p:spPr>
          <a:xfrm>
            <a:off x="6035338" y="5240070"/>
            <a:ext cx="1208311" cy="69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dirty="0"/>
              <a:t>Model</a:t>
            </a:r>
          </a:p>
        </p:txBody>
      </p:sp>
      <p:sp>
        <p:nvSpPr>
          <p:cNvPr id="23" name="Rectangle: Rounded Corners 22">
            <a:extLst>
              <a:ext uri="{FF2B5EF4-FFF2-40B4-BE49-F238E27FC236}">
                <a16:creationId xmlns:a16="http://schemas.microsoft.com/office/drawing/2014/main" id="{5770D0ED-1646-06A6-2EDF-CE005C9BAA8E}"/>
              </a:ext>
            </a:extLst>
          </p:cNvPr>
          <p:cNvSpPr/>
          <p:nvPr/>
        </p:nvSpPr>
        <p:spPr>
          <a:xfrm>
            <a:off x="7923212" y="3099553"/>
            <a:ext cx="3354391" cy="354073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CA" dirty="0"/>
              <a:t>Experiment Manager</a:t>
            </a:r>
          </a:p>
        </p:txBody>
      </p:sp>
      <p:sp>
        <p:nvSpPr>
          <p:cNvPr id="24" name="Rectangle: Rounded Corners 23">
            <a:extLst>
              <a:ext uri="{FF2B5EF4-FFF2-40B4-BE49-F238E27FC236}">
                <a16:creationId xmlns:a16="http://schemas.microsoft.com/office/drawing/2014/main" id="{163E8B35-BDB8-8646-4E82-420277158989}"/>
              </a:ext>
            </a:extLst>
          </p:cNvPr>
          <p:cNvSpPr/>
          <p:nvPr/>
        </p:nvSpPr>
        <p:spPr>
          <a:xfrm>
            <a:off x="8045395" y="3668219"/>
            <a:ext cx="3079804" cy="6937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Data Package (Processed)</a:t>
            </a:r>
          </a:p>
        </p:txBody>
      </p:sp>
      <p:sp>
        <p:nvSpPr>
          <p:cNvPr id="25" name="Rectangle: Single Corner Snipped 24">
            <a:extLst>
              <a:ext uri="{FF2B5EF4-FFF2-40B4-BE49-F238E27FC236}">
                <a16:creationId xmlns:a16="http://schemas.microsoft.com/office/drawing/2014/main" id="{25FA56B2-A3FE-D885-C30E-C654C05CE4BA}"/>
              </a:ext>
            </a:extLst>
          </p:cNvPr>
          <p:cNvSpPr/>
          <p:nvPr/>
        </p:nvSpPr>
        <p:spPr>
          <a:xfrm>
            <a:off x="8010299" y="4478070"/>
            <a:ext cx="1567542" cy="1802984"/>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CA" dirty="0"/>
              <a:t>Experiment 1</a:t>
            </a:r>
          </a:p>
        </p:txBody>
      </p:sp>
      <p:sp>
        <p:nvSpPr>
          <p:cNvPr id="26" name="Rectangle: Rounded Corners 25">
            <a:extLst>
              <a:ext uri="{FF2B5EF4-FFF2-40B4-BE49-F238E27FC236}">
                <a16:creationId xmlns:a16="http://schemas.microsoft.com/office/drawing/2014/main" id="{F1567258-056F-05B3-3CDB-0467A2D44CEB}"/>
              </a:ext>
            </a:extLst>
          </p:cNvPr>
          <p:cNvSpPr/>
          <p:nvPr/>
        </p:nvSpPr>
        <p:spPr>
          <a:xfrm>
            <a:off x="8179425" y="4964642"/>
            <a:ext cx="1208311" cy="5444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600" dirty="0"/>
              <a:t>Trained Model</a:t>
            </a:r>
          </a:p>
        </p:txBody>
      </p:sp>
      <p:sp>
        <p:nvSpPr>
          <p:cNvPr id="27" name="Rectangle: Single Corner Snipped 26">
            <a:extLst>
              <a:ext uri="{FF2B5EF4-FFF2-40B4-BE49-F238E27FC236}">
                <a16:creationId xmlns:a16="http://schemas.microsoft.com/office/drawing/2014/main" id="{9A43B2E3-9E78-2FBC-9690-A2A1E8393DA1}"/>
              </a:ext>
            </a:extLst>
          </p:cNvPr>
          <p:cNvSpPr/>
          <p:nvPr/>
        </p:nvSpPr>
        <p:spPr>
          <a:xfrm>
            <a:off x="9643950" y="4476594"/>
            <a:ext cx="1567542" cy="1804459"/>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CA" dirty="0"/>
              <a:t>Experiment 2</a:t>
            </a:r>
          </a:p>
        </p:txBody>
      </p:sp>
      <p:sp>
        <p:nvSpPr>
          <p:cNvPr id="29" name="Rectangle: Rounded Corners 28">
            <a:extLst>
              <a:ext uri="{FF2B5EF4-FFF2-40B4-BE49-F238E27FC236}">
                <a16:creationId xmlns:a16="http://schemas.microsoft.com/office/drawing/2014/main" id="{0C736D0C-996E-67C0-70CC-BA15457E967A}"/>
              </a:ext>
            </a:extLst>
          </p:cNvPr>
          <p:cNvSpPr/>
          <p:nvPr/>
        </p:nvSpPr>
        <p:spPr>
          <a:xfrm>
            <a:off x="8179425" y="5586297"/>
            <a:ext cx="1208311" cy="5444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600" dirty="0"/>
              <a:t>Model Outputs</a:t>
            </a:r>
          </a:p>
        </p:txBody>
      </p:sp>
      <p:sp>
        <p:nvSpPr>
          <p:cNvPr id="30" name="Rectangle: Rounded Corners 29">
            <a:extLst>
              <a:ext uri="{FF2B5EF4-FFF2-40B4-BE49-F238E27FC236}">
                <a16:creationId xmlns:a16="http://schemas.microsoft.com/office/drawing/2014/main" id="{37AF82F6-34FE-2B84-20C6-B3026E95F19E}"/>
              </a:ext>
            </a:extLst>
          </p:cNvPr>
          <p:cNvSpPr/>
          <p:nvPr/>
        </p:nvSpPr>
        <p:spPr>
          <a:xfrm>
            <a:off x="9804052" y="4964642"/>
            <a:ext cx="1208311" cy="5444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600" dirty="0"/>
              <a:t>Trained Model</a:t>
            </a:r>
          </a:p>
        </p:txBody>
      </p:sp>
      <p:sp>
        <p:nvSpPr>
          <p:cNvPr id="31" name="Rectangle: Rounded Corners 30">
            <a:extLst>
              <a:ext uri="{FF2B5EF4-FFF2-40B4-BE49-F238E27FC236}">
                <a16:creationId xmlns:a16="http://schemas.microsoft.com/office/drawing/2014/main" id="{96AD9016-B2BD-9A1A-3E89-E7AEA4E860DD}"/>
              </a:ext>
            </a:extLst>
          </p:cNvPr>
          <p:cNvSpPr/>
          <p:nvPr/>
        </p:nvSpPr>
        <p:spPr>
          <a:xfrm>
            <a:off x="9804052" y="5586297"/>
            <a:ext cx="1208311" cy="5444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600" dirty="0"/>
              <a:t>Model Outputs</a:t>
            </a:r>
          </a:p>
        </p:txBody>
      </p:sp>
    </p:spTree>
    <p:extLst>
      <p:ext uri="{BB962C8B-B14F-4D97-AF65-F5344CB8AC3E}">
        <p14:creationId xmlns:p14="http://schemas.microsoft.com/office/powerpoint/2010/main" val="424679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2563-DFC2-765B-C2E1-6F0AFFE91101}"/>
              </a:ext>
            </a:extLst>
          </p:cNvPr>
          <p:cNvSpPr>
            <a:spLocks noGrp="1"/>
          </p:cNvSpPr>
          <p:nvPr>
            <p:ph type="title"/>
          </p:nvPr>
        </p:nvSpPr>
        <p:spPr/>
        <p:txBody>
          <a:bodyPr/>
          <a:lstStyle/>
          <a:p>
            <a:r>
              <a:rPr lang="en-CA" dirty="0"/>
              <a:t>Use Case – Sharing data package</a:t>
            </a:r>
          </a:p>
        </p:txBody>
      </p:sp>
      <p:pic>
        <p:nvPicPr>
          <p:cNvPr id="5" name="Graphic 4" descr="Database with solid fill">
            <a:extLst>
              <a:ext uri="{FF2B5EF4-FFF2-40B4-BE49-F238E27FC236}">
                <a16:creationId xmlns:a16="http://schemas.microsoft.com/office/drawing/2014/main" id="{6EF3EECD-6D50-B8FA-31B5-D95153D65A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62258" y="1613505"/>
            <a:ext cx="1456267" cy="1456267"/>
          </a:xfrm>
          <a:prstGeom prst="rect">
            <a:avLst/>
          </a:prstGeom>
        </p:spPr>
      </p:pic>
      <p:pic>
        <p:nvPicPr>
          <p:cNvPr id="6" name="Graphic 5" descr="Database with solid fill">
            <a:extLst>
              <a:ext uri="{FF2B5EF4-FFF2-40B4-BE49-F238E27FC236}">
                <a16:creationId xmlns:a16="http://schemas.microsoft.com/office/drawing/2014/main" id="{7A6A5503-9FA0-3F57-3D5F-09DDD0024E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62257" y="3047733"/>
            <a:ext cx="1456267" cy="1456267"/>
          </a:xfrm>
          <a:prstGeom prst="rect">
            <a:avLst/>
          </a:prstGeom>
        </p:spPr>
      </p:pic>
      <p:pic>
        <p:nvPicPr>
          <p:cNvPr id="7" name="Graphic 6" descr="Database with solid fill">
            <a:extLst>
              <a:ext uri="{FF2B5EF4-FFF2-40B4-BE49-F238E27FC236}">
                <a16:creationId xmlns:a16="http://schemas.microsoft.com/office/drawing/2014/main" id="{5551BFFC-C0A8-EEC7-A516-770ACD2C91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62257" y="4494446"/>
            <a:ext cx="1456267" cy="1456267"/>
          </a:xfrm>
          <a:prstGeom prst="rect">
            <a:avLst/>
          </a:prstGeom>
        </p:spPr>
      </p:pic>
      <p:sp>
        <p:nvSpPr>
          <p:cNvPr id="8" name="TextBox 7">
            <a:extLst>
              <a:ext uri="{FF2B5EF4-FFF2-40B4-BE49-F238E27FC236}">
                <a16:creationId xmlns:a16="http://schemas.microsoft.com/office/drawing/2014/main" id="{B26DB15F-85E4-6C64-2328-B4E1553E1E25}"/>
              </a:ext>
            </a:extLst>
          </p:cNvPr>
          <p:cNvSpPr txBox="1"/>
          <p:nvPr/>
        </p:nvSpPr>
        <p:spPr>
          <a:xfrm>
            <a:off x="8454699" y="2142849"/>
            <a:ext cx="1071384" cy="369332"/>
          </a:xfrm>
          <a:prstGeom prst="rect">
            <a:avLst/>
          </a:prstGeom>
          <a:noFill/>
        </p:spPr>
        <p:txBody>
          <a:bodyPr wrap="none" rtlCol="0">
            <a:spAutoFit/>
          </a:bodyPr>
          <a:lstStyle/>
          <a:p>
            <a:r>
              <a:rPr lang="en-CA" dirty="0"/>
              <a:t>Dataset 1</a:t>
            </a:r>
          </a:p>
        </p:txBody>
      </p:sp>
      <p:sp>
        <p:nvSpPr>
          <p:cNvPr id="10" name="TextBox 9">
            <a:extLst>
              <a:ext uri="{FF2B5EF4-FFF2-40B4-BE49-F238E27FC236}">
                <a16:creationId xmlns:a16="http://schemas.microsoft.com/office/drawing/2014/main" id="{FD68243F-61B7-3466-7795-1A62F2DB64A6}"/>
              </a:ext>
            </a:extLst>
          </p:cNvPr>
          <p:cNvSpPr txBox="1"/>
          <p:nvPr/>
        </p:nvSpPr>
        <p:spPr>
          <a:xfrm>
            <a:off x="8454699" y="3558153"/>
            <a:ext cx="1071384" cy="369332"/>
          </a:xfrm>
          <a:prstGeom prst="rect">
            <a:avLst/>
          </a:prstGeom>
          <a:noFill/>
        </p:spPr>
        <p:txBody>
          <a:bodyPr wrap="none" rtlCol="0">
            <a:spAutoFit/>
          </a:bodyPr>
          <a:lstStyle/>
          <a:p>
            <a:r>
              <a:rPr lang="en-CA" dirty="0"/>
              <a:t>Dataset 2</a:t>
            </a:r>
          </a:p>
        </p:txBody>
      </p:sp>
      <p:sp>
        <p:nvSpPr>
          <p:cNvPr id="11" name="TextBox 10">
            <a:extLst>
              <a:ext uri="{FF2B5EF4-FFF2-40B4-BE49-F238E27FC236}">
                <a16:creationId xmlns:a16="http://schemas.microsoft.com/office/drawing/2014/main" id="{37357A05-2046-54F3-ED3A-A803F234A2E1}"/>
              </a:ext>
            </a:extLst>
          </p:cNvPr>
          <p:cNvSpPr txBox="1"/>
          <p:nvPr/>
        </p:nvSpPr>
        <p:spPr>
          <a:xfrm>
            <a:off x="8454698" y="4988109"/>
            <a:ext cx="1071384" cy="369332"/>
          </a:xfrm>
          <a:prstGeom prst="rect">
            <a:avLst/>
          </a:prstGeom>
          <a:noFill/>
        </p:spPr>
        <p:txBody>
          <a:bodyPr wrap="none" rtlCol="0">
            <a:spAutoFit/>
          </a:bodyPr>
          <a:lstStyle/>
          <a:p>
            <a:r>
              <a:rPr lang="en-CA" dirty="0"/>
              <a:t>Dataset 3</a:t>
            </a:r>
          </a:p>
        </p:txBody>
      </p:sp>
      <p:sp>
        <p:nvSpPr>
          <p:cNvPr id="12" name="Rectangle: Rounded Corners 11">
            <a:extLst>
              <a:ext uri="{FF2B5EF4-FFF2-40B4-BE49-F238E27FC236}">
                <a16:creationId xmlns:a16="http://schemas.microsoft.com/office/drawing/2014/main" id="{5058DE5D-6034-6972-2639-31D7D9FD3E03}"/>
              </a:ext>
            </a:extLst>
          </p:cNvPr>
          <p:cNvSpPr/>
          <p:nvPr/>
        </p:nvSpPr>
        <p:spPr>
          <a:xfrm>
            <a:off x="4778829" y="3429000"/>
            <a:ext cx="1567542" cy="693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Processing Parameters</a:t>
            </a:r>
          </a:p>
        </p:txBody>
      </p:sp>
      <p:sp>
        <p:nvSpPr>
          <p:cNvPr id="15" name="Arrow: Right 14">
            <a:extLst>
              <a:ext uri="{FF2B5EF4-FFF2-40B4-BE49-F238E27FC236}">
                <a16:creationId xmlns:a16="http://schemas.microsoft.com/office/drawing/2014/main" id="{600755F0-6DC3-905B-3EEE-4A5758F6969E}"/>
              </a:ext>
            </a:extLst>
          </p:cNvPr>
          <p:cNvSpPr/>
          <p:nvPr/>
        </p:nvSpPr>
        <p:spPr>
          <a:xfrm rot="20225259">
            <a:off x="6731998" y="2816365"/>
            <a:ext cx="1338943" cy="3664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36105527-8C31-7646-FB5E-513C8D87DF28}"/>
              </a:ext>
            </a:extLst>
          </p:cNvPr>
          <p:cNvSpPr/>
          <p:nvPr/>
        </p:nvSpPr>
        <p:spPr>
          <a:xfrm rot="1282988">
            <a:off x="6801239" y="4410217"/>
            <a:ext cx="1338943" cy="3946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F0539070-9FD9-E9F0-B338-3DFFA7034DE2}"/>
              </a:ext>
            </a:extLst>
          </p:cNvPr>
          <p:cNvSpPr/>
          <p:nvPr/>
        </p:nvSpPr>
        <p:spPr>
          <a:xfrm>
            <a:off x="6827094" y="3615126"/>
            <a:ext cx="1338943" cy="3784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37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2563-DFC2-765B-C2E1-6F0AFFE91101}"/>
              </a:ext>
            </a:extLst>
          </p:cNvPr>
          <p:cNvSpPr>
            <a:spLocks noGrp="1"/>
          </p:cNvSpPr>
          <p:nvPr>
            <p:ph type="title"/>
          </p:nvPr>
        </p:nvSpPr>
        <p:spPr/>
        <p:txBody>
          <a:bodyPr/>
          <a:lstStyle/>
          <a:p>
            <a:r>
              <a:rPr lang="en-CA" dirty="0"/>
              <a:t>Use Case – Sharing processing parameters</a:t>
            </a:r>
          </a:p>
        </p:txBody>
      </p:sp>
      <p:sp>
        <p:nvSpPr>
          <p:cNvPr id="13" name="Arrow: Right 12">
            <a:extLst>
              <a:ext uri="{FF2B5EF4-FFF2-40B4-BE49-F238E27FC236}">
                <a16:creationId xmlns:a16="http://schemas.microsoft.com/office/drawing/2014/main" id="{828EA9F9-CB0C-02D0-97F3-D6827A52B765}"/>
              </a:ext>
            </a:extLst>
          </p:cNvPr>
          <p:cNvSpPr/>
          <p:nvPr/>
        </p:nvSpPr>
        <p:spPr>
          <a:xfrm rot="20225259">
            <a:off x="7376374" y="3081395"/>
            <a:ext cx="1338943" cy="3664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4" name="Arrow: Right 13">
            <a:extLst>
              <a:ext uri="{FF2B5EF4-FFF2-40B4-BE49-F238E27FC236}">
                <a16:creationId xmlns:a16="http://schemas.microsoft.com/office/drawing/2014/main" id="{C9DD2EC5-2A73-5EE0-E68D-49F17EEAAB5A}"/>
              </a:ext>
            </a:extLst>
          </p:cNvPr>
          <p:cNvSpPr/>
          <p:nvPr/>
        </p:nvSpPr>
        <p:spPr>
          <a:xfrm rot="1282988">
            <a:off x="7445615" y="4675247"/>
            <a:ext cx="1338943" cy="3946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719F3A77-536B-EE70-DEE1-9E5214CF4060}"/>
              </a:ext>
            </a:extLst>
          </p:cNvPr>
          <p:cNvSpPr/>
          <p:nvPr/>
        </p:nvSpPr>
        <p:spPr>
          <a:xfrm>
            <a:off x="7471470" y="3880156"/>
            <a:ext cx="1338943" cy="3784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883014B4-E1EA-3D91-BE96-F7B57C5D58B7}"/>
              </a:ext>
            </a:extLst>
          </p:cNvPr>
          <p:cNvSpPr/>
          <p:nvPr/>
        </p:nvSpPr>
        <p:spPr>
          <a:xfrm>
            <a:off x="3757000" y="3851668"/>
            <a:ext cx="1338943" cy="3784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pic>
        <p:nvPicPr>
          <p:cNvPr id="17" name="Picture 16" descr="Icon&#10;&#10;Description automatically generated with low confidence">
            <a:extLst>
              <a:ext uri="{FF2B5EF4-FFF2-40B4-BE49-F238E27FC236}">
                <a16:creationId xmlns:a16="http://schemas.microsoft.com/office/drawing/2014/main" id="{5454153B-8E55-E819-695F-BDF3E19E744E}"/>
              </a:ext>
            </a:extLst>
          </p:cNvPr>
          <p:cNvPicPr>
            <a:picLocks noChangeAspect="1"/>
          </p:cNvPicPr>
          <p:nvPr/>
        </p:nvPicPr>
        <p:blipFill>
          <a:blip r:embed="rId3"/>
          <a:stretch>
            <a:fillRect/>
          </a:stretch>
        </p:blipFill>
        <p:spPr>
          <a:xfrm>
            <a:off x="1374774" y="2680180"/>
            <a:ext cx="2286005" cy="2286005"/>
          </a:xfrm>
          <a:prstGeom prst="rect">
            <a:avLst/>
          </a:prstGeom>
        </p:spPr>
      </p:pic>
      <p:sp>
        <p:nvSpPr>
          <p:cNvPr id="18" name="Rectangle: Rounded Corners 17">
            <a:extLst>
              <a:ext uri="{FF2B5EF4-FFF2-40B4-BE49-F238E27FC236}">
                <a16:creationId xmlns:a16="http://schemas.microsoft.com/office/drawing/2014/main" id="{380FF513-BF0A-ED16-D3D8-03CB3D7E96D5}"/>
              </a:ext>
            </a:extLst>
          </p:cNvPr>
          <p:cNvSpPr/>
          <p:nvPr/>
        </p:nvSpPr>
        <p:spPr>
          <a:xfrm>
            <a:off x="5433746" y="3722515"/>
            <a:ext cx="1567542" cy="6937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Data Package</a:t>
            </a:r>
          </a:p>
        </p:txBody>
      </p:sp>
      <p:pic>
        <p:nvPicPr>
          <p:cNvPr id="20" name="Picture 19" descr="A picture containing toy, doll, vector graphics&#10;&#10;Description automatically generated">
            <a:extLst>
              <a:ext uri="{FF2B5EF4-FFF2-40B4-BE49-F238E27FC236}">
                <a16:creationId xmlns:a16="http://schemas.microsoft.com/office/drawing/2014/main" id="{EF3F4868-1B00-5AF3-16B5-AA1AB5CB6604}"/>
              </a:ext>
            </a:extLst>
          </p:cNvPr>
          <p:cNvPicPr>
            <a:picLocks noChangeAspect="1"/>
          </p:cNvPicPr>
          <p:nvPr/>
        </p:nvPicPr>
        <p:blipFill rotWithShape="1">
          <a:blip r:embed="rId4"/>
          <a:srcRect r="76228"/>
          <a:stretch/>
        </p:blipFill>
        <p:spPr>
          <a:xfrm>
            <a:off x="9325770" y="1618557"/>
            <a:ext cx="467476" cy="1576663"/>
          </a:xfrm>
          <a:prstGeom prst="rect">
            <a:avLst/>
          </a:prstGeom>
        </p:spPr>
      </p:pic>
      <p:pic>
        <p:nvPicPr>
          <p:cNvPr id="21" name="Picture 20" descr="A picture containing toy, doll, vector graphics&#10;&#10;Description automatically generated">
            <a:extLst>
              <a:ext uri="{FF2B5EF4-FFF2-40B4-BE49-F238E27FC236}">
                <a16:creationId xmlns:a16="http://schemas.microsoft.com/office/drawing/2014/main" id="{639CA71E-3B33-0EAD-2A15-A4EA9915A748}"/>
              </a:ext>
            </a:extLst>
          </p:cNvPr>
          <p:cNvPicPr>
            <a:picLocks noChangeAspect="1"/>
          </p:cNvPicPr>
          <p:nvPr/>
        </p:nvPicPr>
        <p:blipFill rotWithShape="1">
          <a:blip r:embed="rId4"/>
          <a:srcRect l="22017" r="19107"/>
          <a:stretch/>
        </p:blipFill>
        <p:spPr>
          <a:xfrm>
            <a:off x="8980616" y="3215471"/>
            <a:ext cx="1157783" cy="1576663"/>
          </a:xfrm>
          <a:prstGeom prst="rect">
            <a:avLst/>
          </a:prstGeom>
        </p:spPr>
      </p:pic>
      <p:pic>
        <p:nvPicPr>
          <p:cNvPr id="22" name="Picture 21" descr="A picture containing toy, doll, vector graphics&#10;&#10;Description automatically generated">
            <a:extLst>
              <a:ext uri="{FF2B5EF4-FFF2-40B4-BE49-F238E27FC236}">
                <a16:creationId xmlns:a16="http://schemas.microsoft.com/office/drawing/2014/main" id="{60EA3D07-987A-6825-FD5C-C1974B60419C}"/>
              </a:ext>
            </a:extLst>
          </p:cNvPr>
          <p:cNvPicPr>
            <a:picLocks noChangeAspect="1"/>
          </p:cNvPicPr>
          <p:nvPr/>
        </p:nvPicPr>
        <p:blipFill rotWithShape="1">
          <a:blip r:embed="rId4"/>
          <a:srcRect l="80892" r="-5055"/>
          <a:stretch/>
        </p:blipFill>
        <p:spPr>
          <a:xfrm>
            <a:off x="9419942" y="4872557"/>
            <a:ext cx="475172" cy="1576663"/>
          </a:xfrm>
          <a:prstGeom prst="rect">
            <a:avLst/>
          </a:prstGeom>
        </p:spPr>
      </p:pic>
      <p:sp>
        <p:nvSpPr>
          <p:cNvPr id="23" name="TextBox 22">
            <a:extLst>
              <a:ext uri="{FF2B5EF4-FFF2-40B4-BE49-F238E27FC236}">
                <a16:creationId xmlns:a16="http://schemas.microsoft.com/office/drawing/2014/main" id="{66ED4F64-C2B6-17D2-0BCE-C9873D980B4F}"/>
              </a:ext>
            </a:extLst>
          </p:cNvPr>
          <p:cNvSpPr txBox="1"/>
          <p:nvPr/>
        </p:nvSpPr>
        <p:spPr>
          <a:xfrm>
            <a:off x="3837463" y="4340659"/>
            <a:ext cx="1178015" cy="646331"/>
          </a:xfrm>
          <a:prstGeom prst="rect">
            <a:avLst/>
          </a:prstGeom>
          <a:noFill/>
        </p:spPr>
        <p:txBody>
          <a:bodyPr wrap="none" rtlCol="0">
            <a:spAutoFit/>
          </a:bodyPr>
          <a:lstStyle/>
          <a:p>
            <a:r>
              <a:rPr lang="en-CA" dirty="0"/>
              <a:t>Manual</a:t>
            </a:r>
          </a:p>
          <a:p>
            <a:r>
              <a:rPr lang="en-CA" dirty="0"/>
              <a:t>Processing</a:t>
            </a:r>
          </a:p>
        </p:txBody>
      </p:sp>
    </p:spTree>
    <p:extLst>
      <p:ext uri="{BB962C8B-B14F-4D97-AF65-F5344CB8AC3E}">
        <p14:creationId xmlns:p14="http://schemas.microsoft.com/office/powerpoint/2010/main" val="184832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15504864-722D-494A-87F5-7258451810E5}"/>
              </a:ext>
            </a:extLst>
          </p:cNvPr>
          <p:cNvSpPr>
            <a:spLocks noGrp="1"/>
          </p:cNvSpPr>
          <p:nvPr>
            <p:ph type="title"/>
          </p:nvPr>
        </p:nvSpPr>
        <p:spPr>
          <a:xfrm>
            <a:off x="486876" y="2032000"/>
            <a:ext cx="4513792" cy="2819398"/>
          </a:xfrm>
        </p:spPr>
        <p:txBody>
          <a:bodyPr vert="horz" lIns="91440" tIns="45720" rIns="91440" bIns="45720" rtlCol="0" anchor="ctr">
            <a:normAutofit/>
          </a:bodyPr>
          <a:lstStyle/>
          <a:p>
            <a:pPr algn="ctr"/>
            <a:r>
              <a:rPr lang="en-US" sz="4800" dirty="0">
                <a:solidFill>
                  <a:srgbClr val="FFFFFF"/>
                </a:solidFill>
              </a:rPr>
              <a:t>Walkthrough</a:t>
            </a: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Graphic 5" descr="Pencil">
            <a:extLst>
              <a:ext uri="{FF2B5EF4-FFF2-40B4-BE49-F238E27FC236}">
                <a16:creationId xmlns:a16="http://schemas.microsoft.com/office/drawing/2014/main" id="{3DA90C3B-CAD1-47FB-BCCA-D5143CED14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20407519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9B1D3E23-A95F-2685-5B6A-F869DABBEC0F}"/>
              </a:ext>
            </a:extLst>
          </p:cNvPr>
          <p:cNvSpPr>
            <a:spLocks noGrp="1"/>
          </p:cNvSpPr>
          <p:nvPr>
            <p:ph type="title"/>
          </p:nvPr>
        </p:nvSpPr>
        <p:spPr>
          <a:xfrm>
            <a:off x="1028700" y="653142"/>
            <a:ext cx="10131425" cy="1219200"/>
          </a:xfrm>
        </p:spPr>
        <p:txBody>
          <a:bodyPr>
            <a:normAutofit/>
          </a:bodyPr>
          <a:lstStyle/>
          <a:p>
            <a:pPr algn="ctr"/>
            <a:r>
              <a:rPr lang="en-CA" sz="4400">
                <a:solidFill>
                  <a:srgbClr val="FFFFFF"/>
                </a:solidFill>
              </a:rPr>
              <a:t>Conclusion and next steps</a:t>
            </a:r>
          </a:p>
        </p:txBody>
      </p:sp>
      <p:graphicFrame>
        <p:nvGraphicFramePr>
          <p:cNvPr id="5" name="Content Placeholder 2">
            <a:extLst>
              <a:ext uri="{FF2B5EF4-FFF2-40B4-BE49-F238E27FC236}">
                <a16:creationId xmlns:a16="http://schemas.microsoft.com/office/drawing/2014/main" id="{3D38A509-83A6-DC4F-B96E-B5F0EF23EF9E}"/>
              </a:ext>
            </a:extLst>
          </p:cNvPr>
          <p:cNvGraphicFramePr>
            <a:graphicFrameLocks noGrp="1"/>
          </p:cNvGraphicFramePr>
          <p:nvPr>
            <p:ph idx="1"/>
            <p:extLst>
              <p:ext uri="{D42A27DB-BD31-4B8C-83A1-F6EECF244321}">
                <p14:modId xmlns:p14="http://schemas.microsoft.com/office/powerpoint/2010/main" val="2075485528"/>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1893593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descr="A picture containing background pattern&#10;&#10;Description automatically generated">
            <a:extLst>
              <a:ext uri="{FF2B5EF4-FFF2-40B4-BE49-F238E27FC236}">
                <a16:creationId xmlns:a16="http://schemas.microsoft.com/office/drawing/2014/main" id="{8072CD67-C4BF-4FA3-9821-9E25B2E75CFA}"/>
              </a:ext>
            </a:extLst>
          </p:cNvPr>
          <p:cNvPicPr>
            <a:picLocks noChangeAspect="1"/>
          </p:cNvPicPr>
          <p:nvPr/>
        </p:nvPicPr>
        <p:blipFill rotWithShape="1">
          <a:blip r:embed="rId5"/>
          <a:srcRect t="14122"/>
          <a:stretch/>
        </p:blipFill>
        <p:spPr>
          <a:xfrm>
            <a:off x="20" y="10"/>
            <a:ext cx="12191980" cy="6857990"/>
          </a:xfrm>
          <a:prstGeom prst="rect">
            <a:avLst/>
          </a:prstGeom>
        </p:spPr>
      </p:pic>
    </p:spTree>
    <p:extLst>
      <p:ext uri="{BB962C8B-B14F-4D97-AF65-F5344CB8AC3E}">
        <p14:creationId xmlns:p14="http://schemas.microsoft.com/office/powerpoint/2010/main" val="61295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609600"/>
            <a:ext cx="5219699" cy="1456267"/>
          </a:xfrm>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349832" y="2477106"/>
            <a:ext cx="5219699" cy="1733247"/>
          </a:xfrm>
        </p:spPr>
        <p:txBody>
          <a:bodyPr anchor="t">
            <a:normAutofit/>
          </a:bodyPr>
          <a:lstStyle/>
          <a:p>
            <a:r>
              <a:rPr lang="en-US" dirty="0"/>
              <a:t>Machine Learning model interpretability in a clinical setting</a:t>
            </a:r>
          </a:p>
          <a:p>
            <a:r>
              <a:rPr lang="en-US" dirty="0"/>
              <a:t>Natural Language Processing (NLP) interpretability</a:t>
            </a:r>
          </a:p>
          <a:p>
            <a:r>
              <a:rPr lang="en-US" dirty="0"/>
              <a:t>Primary dataset MIMIC-III</a:t>
            </a:r>
          </a:p>
          <a:p>
            <a:endParaRPr lang="en-US" dirty="0"/>
          </a:p>
        </p:txBody>
      </p:sp>
      <p:pic>
        <p:nvPicPr>
          <p:cNvPr id="7" name="Graphic 6">
            <a:extLst>
              <a:ext uri="{FF2B5EF4-FFF2-40B4-BE49-F238E27FC236}">
                <a16:creationId xmlns:a16="http://schemas.microsoft.com/office/drawing/2014/main" id="{01C92E15-A816-4095-B559-25F984BECA22}"/>
              </a:ext>
            </a:extLst>
          </p:cNvPr>
          <p:cNvPicPr>
            <a:picLocks noChangeAspect="1"/>
          </p:cNvPicPr>
          <p:nvPr/>
        </p:nvPicPr>
        <p:blipFill rotWithShape="1">
          <a:blip r:embed="rId4"/>
          <a:srcRect l="12215" r="9974" b="-2"/>
          <a:stretch/>
        </p:blipFill>
        <p:spPr>
          <a:xfrm>
            <a:off x="6841087" y="1302657"/>
            <a:ext cx="3260856" cy="314313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C0078BD6-3100-0D1B-D947-D5BE8F32E9E8}"/>
              </a:ext>
            </a:extLst>
          </p:cNvPr>
          <p:cNvSpPr txBox="1"/>
          <p:nvPr/>
        </p:nvSpPr>
        <p:spPr>
          <a:xfrm>
            <a:off x="1741714" y="4648200"/>
            <a:ext cx="8708571" cy="1477328"/>
          </a:xfrm>
          <a:prstGeom prst="rect">
            <a:avLst/>
          </a:prstGeom>
          <a:noFill/>
        </p:spPr>
        <p:txBody>
          <a:bodyPr wrap="square">
            <a:spAutoFit/>
          </a:bodyPr>
          <a:lstStyle/>
          <a:p>
            <a:r>
              <a:rPr lang="en-CA" i="1" dirty="0"/>
              <a:t>The output of the proposed system is an interpretable Knowledge Base, which can link the pattern groups, discovered characteristics of records, and patients’ records together to shows “what” (disease), “who/where” (tracking patient records back) and “why” (discovered patterns) to interpret clinical notes for better clinical decision making. </a:t>
            </a:r>
          </a:p>
          <a:p>
            <a:r>
              <a:rPr lang="en-CA" dirty="0"/>
              <a:t>- Interpretability on Clinical Analysis from Pattern Disentanglement Insight </a:t>
            </a:r>
          </a:p>
        </p:txBody>
      </p:sp>
    </p:spTree>
    <p:extLst>
      <p:ext uri="{BB962C8B-B14F-4D97-AF65-F5344CB8AC3E}">
        <p14:creationId xmlns:p14="http://schemas.microsoft.com/office/powerpoint/2010/main" val="9676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A20EB00-5E55-04A6-558D-DDEB3023ADA5}"/>
              </a:ext>
            </a:extLst>
          </p:cNvPr>
          <p:cNvPicPr>
            <a:picLocks noChangeAspect="1"/>
          </p:cNvPicPr>
          <p:nvPr/>
        </p:nvPicPr>
        <p:blipFill rotWithShape="1">
          <a:blip r:embed="rId4"/>
          <a:srcRect r="1" b="3154"/>
          <a:stretch/>
        </p:blipFill>
        <p:spPr>
          <a:xfrm>
            <a:off x="643467" y="643467"/>
            <a:ext cx="10905066" cy="5571066"/>
          </a:xfrm>
          <a:prstGeom prst="rect">
            <a:avLst/>
          </a:prstGeom>
        </p:spPr>
      </p:pic>
    </p:spTree>
    <p:extLst>
      <p:ext uri="{BB962C8B-B14F-4D97-AF65-F5344CB8AC3E}">
        <p14:creationId xmlns:p14="http://schemas.microsoft.com/office/powerpoint/2010/main" val="121321452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160A1-80A8-4820-99DC-E848A9A78353}"/>
              </a:ext>
            </a:extLst>
          </p:cNvPr>
          <p:cNvSpPr txBox="1"/>
          <p:nvPr/>
        </p:nvSpPr>
        <p:spPr>
          <a:xfrm>
            <a:off x="729344" y="2038350"/>
            <a:ext cx="3771899" cy="1651907"/>
          </a:xfrm>
          <a:prstGeom prst="rect">
            <a:avLst/>
          </a:prstGeom>
        </p:spPr>
        <p:txBody>
          <a:bodyPr vert="horz" lIns="91440" tIns="45720" rIns="91440" bIns="45720" rtlCol="0" anchor="t">
            <a:normAutofit/>
          </a:bodyPr>
          <a:lstStyle/>
          <a:p>
            <a:pPr marL="285750" indent="-285750">
              <a:buClr>
                <a:schemeClr val="tx1"/>
              </a:buClr>
              <a:buSzPct val="100000"/>
              <a:buFont typeface="Arial"/>
              <a:buChar char="•"/>
            </a:pPr>
            <a:r>
              <a:rPr lang="en-US" dirty="0"/>
              <a:t>SHAP</a:t>
            </a:r>
          </a:p>
          <a:p>
            <a:pPr marL="285750" indent="-285750">
              <a:buClr>
                <a:schemeClr val="tx1"/>
              </a:buClr>
              <a:buSzPct val="100000"/>
              <a:buFont typeface="Arial"/>
              <a:buChar char="•"/>
            </a:pPr>
            <a:r>
              <a:rPr lang="en-US" dirty="0"/>
              <a:t>LIME</a:t>
            </a:r>
          </a:p>
          <a:p>
            <a:pPr marL="285750" indent="-285750">
              <a:buClr>
                <a:schemeClr val="tx1"/>
              </a:buClr>
              <a:buSzPct val="100000"/>
              <a:buFont typeface="Arial"/>
              <a:buChar char="•"/>
            </a:pPr>
            <a:r>
              <a:rPr lang="en-US" dirty="0"/>
              <a:t>Transformers-Interpret</a:t>
            </a:r>
          </a:p>
          <a:p>
            <a:pPr marL="285750" indent="-285750">
              <a:buClr>
                <a:schemeClr val="tx1"/>
              </a:buClr>
              <a:buSzPct val="100000"/>
              <a:buFont typeface="Arial"/>
              <a:buChar char="•"/>
            </a:pPr>
            <a:r>
              <a:rPr lang="en-US" dirty="0"/>
              <a:t>Natural Indirect Effect (NIE)</a:t>
            </a:r>
          </a:p>
          <a:p>
            <a:pPr marL="285750" indent="-285750">
              <a:buClr>
                <a:schemeClr val="tx1"/>
              </a:buClr>
              <a:buSzPct val="100000"/>
              <a:buFont typeface="Arial"/>
              <a:buChar char="•"/>
            </a:pPr>
            <a:r>
              <a:rPr lang="en-US" dirty="0"/>
              <a:t>&lt;more&gt;</a:t>
            </a:r>
          </a:p>
        </p:txBody>
      </p:sp>
      <p:pic>
        <p:nvPicPr>
          <p:cNvPr id="4" name="image1.png" descr="Graphical user interface, text, application, email&#10;&#10;Description automatically generated">
            <a:extLst>
              <a:ext uri="{FF2B5EF4-FFF2-40B4-BE49-F238E27FC236}">
                <a16:creationId xmlns:a16="http://schemas.microsoft.com/office/drawing/2014/main" id="{E3EB3FEA-5D1F-4A40-B68C-74528E673727}"/>
              </a:ext>
            </a:extLst>
          </p:cNvPr>
          <p:cNvPicPr>
            <a:picLocks noGrp="1"/>
          </p:cNvPicPr>
          <p:nvPr>
            <p:ph idx="1"/>
          </p:nvPr>
        </p:nvPicPr>
        <p:blipFill>
          <a:blip r:embed="rId4"/>
          <a:srcRect b="1024"/>
          <a:stretch>
            <a:fillRect/>
          </a:stretch>
        </p:blipFill>
        <p:spPr>
          <a:xfrm>
            <a:off x="4838700" y="1183824"/>
            <a:ext cx="5978527" cy="411252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9B9F9E18-8D55-4AAA-AE0C-33DF84F52CA4}"/>
              </a:ext>
            </a:extLst>
          </p:cNvPr>
          <p:cNvSpPr txBox="1"/>
          <p:nvPr/>
        </p:nvSpPr>
        <p:spPr>
          <a:xfrm>
            <a:off x="4838700" y="5379948"/>
            <a:ext cx="5978527" cy="411252"/>
          </a:xfrm>
          <a:prstGeom prst="rect">
            <a:avLst/>
          </a:prstGeom>
          <a:solidFill>
            <a:srgbClr val="000000">
              <a:alpha val="50000"/>
            </a:srgbClr>
          </a:solidFill>
          <a:ln>
            <a:noFill/>
          </a:ln>
        </p:spPr>
        <p:txBody>
          <a:bodyPr wrap="square" rtlCol="0">
            <a:noAutofit/>
          </a:bodyPr>
          <a:lstStyle/>
          <a:p>
            <a:pPr algn="ctr">
              <a:spcAft>
                <a:spcPts val="600"/>
              </a:spcAft>
            </a:pPr>
            <a:r>
              <a:rPr lang="en-CA" sz="1250">
                <a:solidFill>
                  <a:srgbClr val="FFFFFF"/>
                </a:solidFill>
                <a:effectLst/>
              </a:rPr>
              <a:t>Source: Post-hoc Interpretability for Neural NLP: A Survey by Madsen, Reddy, </a:t>
            </a:r>
            <a:r>
              <a:rPr lang="en-CA" sz="1250" err="1">
                <a:solidFill>
                  <a:srgbClr val="FFFFFF"/>
                </a:solidFill>
                <a:effectLst/>
              </a:rPr>
              <a:t>Chandar</a:t>
            </a:r>
            <a:endParaRPr lang="en-CA" sz="1250">
              <a:solidFill>
                <a:srgbClr val="FFFFFF"/>
              </a:solidFill>
            </a:endParaRPr>
          </a:p>
        </p:txBody>
      </p:sp>
      <p:sp>
        <p:nvSpPr>
          <p:cNvPr id="7" name="Title 1">
            <a:extLst>
              <a:ext uri="{FF2B5EF4-FFF2-40B4-BE49-F238E27FC236}">
                <a16:creationId xmlns:a16="http://schemas.microsoft.com/office/drawing/2014/main" id="{6D9A4CD9-FB9B-6CDF-25FC-639F5D7F782B}"/>
              </a:ext>
            </a:extLst>
          </p:cNvPr>
          <p:cNvSpPr txBox="1">
            <a:spLocks/>
          </p:cNvSpPr>
          <p:nvPr/>
        </p:nvSpPr>
        <p:spPr>
          <a:xfrm>
            <a:off x="606880" y="293914"/>
            <a:ext cx="8079920" cy="765629"/>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it started – Model </a:t>
            </a:r>
            <a:r>
              <a:rPr lang="en-US" sz="4100" dirty="0"/>
              <a:t>interpretability</a:t>
            </a:r>
            <a:endParaRPr lang="en-US" dirty="0"/>
          </a:p>
        </p:txBody>
      </p:sp>
    </p:spTree>
    <p:extLst>
      <p:ext uri="{BB962C8B-B14F-4D97-AF65-F5344CB8AC3E}">
        <p14:creationId xmlns:p14="http://schemas.microsoft.com/office/powerpoint/2010/main" val="83603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CFEF-932D-4265-84B0-C1C0EA2986C9}"/>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dirty="0"/>
              <a:t>Interpretability Framework</a:t>
            </a:r>
          </a:p>
        </p:txBody>
      </p:sp>
      <p:sp>
        <p:nvSpPr>
          <p:cNvPr id="6" name="Content Placeholder 2">
            <a:extLst>
              <a:ext uri="{FF2B5EF4-FFF2-40B4-BE49-F238E27FC236}">
                <a16:creationId xmlns:a16="http://schemas.microsoft.com/office/drawing/2014/main" id="{E36044DB-EA5B-4639-8978-8066FC302063}"/>
              </a:ext>
            </a:extLst>
          </p:cNvPr>
          <p:cNvSpPr txBox="1">
            <a:spLocks/>
          </p:cNvSpPr>
          <p:nvPr/>
        </p:nvSpPr>
        <p:spPr>
          <a:xfrm>
            <a:off x="685801" y="2142067"/>
            <a:ext cx="5219699" cy="364913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90000"/>
              </a:lnSpc>
              <a:spcAft>
                <a:spcPts val="0"/>
              </a:spcAft>
              <a:buNone/>
            </a:pPr>
            <a:r>
              <a:rPr lang="en-US" dirty="0"/>
              <a:t>Key Factors</a:t>
            </a:r>
          </a:p>
          <a:p>
            <a:pPr>
              <a:lnSpc>
                <a:spcPct val="90000"/>
              </a:lnSpc>
              <a:spcAft>
                <a:spcPts val="0"/>
              </a:spcAft>
            </a:pPr>
            <a:r>
              <a:rPr lang="en-US" dirty="0"/>
              <a:t>Multiple models</a:t>
            </a:r>
          </a:p>
          <a:p>
            <a:pPr>
              <a:lnSpc>
                <a:spcPct val="90000"/>
              </a:lnSpc>
              <a:spcAft>
                <a:spcPts val="0"/>
              </a:spcAft>
            </a:pPr>
            <a:r>
              <a:rPr lang="en-US" dirty="0"/>
              <a:t>Multiple data sets</a:t>
            </a:r>
          </a:p>
          <a:p>
            <a:pPr>
              <a:lnSpc>
                <a:spcPct val="90000"/>
              </a:lnSpc>
              <a:spcAft>
                <a:spcPts val="0"/>
              </a:spcAft>
            </a:pPr>
            <a:r>
              <a:rPr lang="en-US" dirty="0"/>
              <a:t>Project longevity</a:t>
            </a:r>
          </a:p>
          <a:p>
            <a:pPr>
              <a:lnSpc>
                <a:spcPct val="90000"/>
              </a:lnSpc>
              <a:spcAft>
                <a:spcPts val="0"/>
              </a:spcAft>
            </a:pPr>
            <a:r>
              <a:rPr lang="en-US" dirty="0"/>
              <a:t>Multiple interpretability frameworks</a:t>
            </a:r>
          </a:p>
          <a:p>
            <a:pPr>
              <a:lnSpc>
                <a:spcPct val="90000"/>
              </a:lnSpc>
              <a:spcAft>
                <a:spcPts val="0"/>
              </a:spcAft>
            </a:pPr>
            <a:r>
              <a:rPr lang="en-US" dirty="0"/>
              <a:t>Multiple team members</a:t>
            </a:r>
          </a:p>
          <a:p>
            <a:pPr>
              <a:lnSpc>
                <a:spcPct val="90000"/>
              </a:lnSpc>
              <a:spcAft>
                <a:spcPts val="0"/>
              </a:spcAft>
            </a:pPr>
            <a:endParaRPr lang="en-US" dirty="0"/>
          </a:p>
          <a:p>
            <a:pPr marL="0" indent="0">
              <a:lnSpc>
                <a:spcPct val="90000"/>
              </a:lnSpc>
              <a:spcAft>
                <a:spcPts val="0"/>
              </a:spcAft>
            </a:pPr>
            <a:endParaRPr lang="en-US" dirty="0"/>
          </a:p>
          <a:p>
            <a:pPr marL="0" indent="0" fontAlgn="ctr">
              <a:lnSpc>
                <a:spcPct val="90000"/>
              </a:lnSpc>
              <a:spcAft>
                <a:spcPts val="0"/>
              </a:spcAft>
              <a:buNone/>
            </a:pPr>
            <a:r>
              <a:rPr lang="en-US" b="0" i="0" dirty="0"/>
              <a:t>Benefits: </a:t>
            </a:r>
          </a:p>
          <a:p>
            <a:pPr fontAlgn="ctr">
              <a:lnSpc>
                <a:spcPct val="90000"/>
              </a:lnSpc>
              <a:spcAft>
                <a:spcPts val="0"/>
              </a:spcAft>
            </a:pPr>
            <a:r>
              <a:rPr lang="en-US" b="0" i="0" dirty="0"/>
              <a:t>Consistency</a:t>
            </a:r>
          </a:p>
          <a:p>
            <a:pPr fontAlgn="ctr">
              <a:lnSpc>
                <a:spcPct val="90000"/>
              </a:lnSpc>
              <a:spcAft>
                <a:spcPts val="0"/>
              </a:spcAft>
            </a:pPr>
            <a:r>
              <a:rPr lang="en-US" dirty="0"/>
              <a:t>Repeatability</a:t>
            </a:r>
          </a:p>
          <a:p>
            <a:pPr fontAlgn="ctr">
              <a:lnSpc>
                <a:spcPct val="90000"/>
              </a:lnSpc>
              <a:spcAft>
                <a:spcPts val="0"/>
              </a:spcAft>
            </a:pPr>
            <a:r>
              <a:rPr lang="en-US" b="0" i="0" dirty="0"/>
              <a:t>Ease of use</a:t>
            </a:r>
          </a:p>
          <a:p>
            <a:pPr fontAlgn="ctr">
              <a:lnSpc>
                <a:spcPct val="90000"/>
              </a:lnSpc>
              <a:spcAft>
                <a:spcPts val="0"/>
              </a:spcAft>
            </a:pPr>
            <a:r>
              <a:rPr lang="en-US" dirty="0"/>
              <a:t>Longevity/Expansion</a:t>
            </a:r>
          </a:p>
        </p:txBody>
      </p:sp>
      <p:pic>
        <p:nvPicPr>
          <p:cNvPr id="4" name="image2.jpg" descr="Diagram&#10;&#10;Description automatically generated">
            <a:extLst>
              <a:ext uri="{FF2B5EF4-FFF2-40B4-BE49-F238E27FC236}">
                <a16:creationId xmlns:a16="http://schemas.microsoft.com/office/drawing/2014/main" id="{CEA09D9C-AD01-4F77-B4E5-0C9A71152BFF}"/>
              </a:ext>
            </a:extLst>
          </p:cNvPr>
          <p:cNvPicPr/>
          <p:nvPr/>
        </p:nvPicPr>
        <p:blipFill rotWithShape="1">
          <a:blip r:embed="rId4"/>
          <a:srcRect l="8976" r="2112" b="-2"/>
          <a:stretch/>
        </p:blipFill>
        <p:spPr>
          <a:xfrm>
            <a:off x="5323113" y="803787"/>
            <a:ext cx="6302829"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itle 1">
            <a:extLst>
              <a:ext uri="{FF2B5EF4-FFF2-40B4-BE49-F238E27FC236}">
                <a16:creationId xmlns:a16="http://schemas.microsoft.com/office/drawing/2014/main" id="{C8AFDEAC-BC1A-4653-83D1-C41796551C4D}"/>
              </a:ext>
            </a:extLst>
          </p:cNvPr>
          <p:cNvSpPr txBox="1">
            <a:spLocks/>
          </p:cNvSpPr>
          <p:nvPr/>
        </p:nvSpPr>
        <p:spPr>
          <a:xfrm>
            <a:off x="693320" y="1350565"/>
            <a:ext cx="3979205" cy="14533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53561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7537A80D-DB8E-83D3-CCF5-877A959EC627}"/>
              </a:ext>
            </a:extLst>
          </p:cNvPr>
          <p:cNvSpPr>
            <a:spLocks noGrp="1"/>
          </p:cNvSpPr>
          <p:nvPr>
            <p:ph type="title"/>
          </p:nvPr>
        </p:nvSpPr>
        <p:spPr>
          <a:xfrm>
            <a:off x="1028700" y="653142"/>
            <a:ext cx="10131425" cy="1219200"/>
          </a:xfrm>
        </p:spPr>
        <p:txBody>
          <a:bodyPr>
            <a:normAutofit/>
          </a:bodyPr>
          <a:lstStyle/>
          <a:p>
            <a:pPr algn="ctr"/>
            <a:r>
              <a:rPr lang="en-CA" sz="4400">
                <a:solidFill>
                  <a:srgbClr val="FFFFFF"/>
                </a:solidFill>
              </a:rPr>
              <a:t>How it’s going - Transition to pipeline</a:t>
            </a:r>
          </a:p>
        </p:txBody>
      </p:sp>
      <p:graphicFrame>
        <p:nvGraphicFramePr>
          <p:cNvPr id="5" name="Content Placeholder 2">
            <a:extLst>
              <a:ext uri="{FF2B5EF4-FFF2-40B4-BE49-F238E27FC236}">
                <a16:creationId xmlns:a16="http://schemas.microsoft.com/office/drawing/2014/main" id="{D5D256CD-F019-3343-FBF2-F860A4ABB14E}"/>
              </a:ext>
            </a:extLst>
          </p:cNvPr>
          <p:cNvGraphicFramePr>
            <a:graphicFrameLocks noGrp="1"/>
          </p:cNvGraphicFramePr>
          <p:nvPr>
            <p:ph idx="1"/>
            <p:extLst>
              <p:ext uri="{D42A27DB-BD31-4B8C-83A1-F6EECF244321}">
                <p14:modId xmlns:p14="http://schemas.microsoft.com/office/powerpoint/2010/main" val="3317166999"/>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983611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F8A5-0AAA-163B-239E-AA6D23267B6A}"/>
              </a:ext>
            </a:extLst>
          </p:cNvPr>
          <p:cNvSpPr>
            <a:spLocks noGrp="1"/>
          </p:cNvSpPr>
          <p:nvPr>
            <p:ph type="title"/>
          </p:nvPr>
        </p:nvSpPr>
        <p:spPr/>
        <p:txBody>
          <a:bodyPr/>
          <a:lstStyle/>
          <a:p>
            <a:r>
              <a:rPr lang="en-CA" dirty="0"/>
              <a:t>Design requirements</a:t>
            </a:r>
          </a:p>
        </p:txBody>
      </p:sp>
      <p:graphicFrame>
        <p:nvGraphicFramePr>
          <p:cNvPr id="4" name="Content Placeholder 3">
            <a:extLst>
              <a:ext uri="{FF2B5EF4-FFF2-40B4-BE49-F238E27FC236}">
                <a16:creationId xmlns:a16="http://schemas.microsoft.com/office/drawing/2014/main" id="{16F14F3B-0FBE-793F-BA72-D6B4EFF1C9FE}"/>
              </a:ext>
            </a:extLst>
          </p:cNvPr>
          <p:cNvGraphicFramePr>
            <a:graphicFrameLocks noGrp="1"/>
          </p:cNvGraphicFramePr>
          <p:nvPr>
            <p:ph idx="1"/>
            <p:extLst>
              <p:ext uri="{D42A27DB-BD31-4B8C-83A1-F6EECF244321}">
                <p14:modId xmlns:p14="http://schemas.microsoft.com/office/powerpoint/2010/main" val="950120491"/>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630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737C-6436-41E2-A42C-EDA526DF482C}"/>
              </a:ext>
            </a:extLst>
          </p:cNvPr>
          <p:cNvSpPr>
            <a:spLocks noGrp="1"/>
          </p:cNvSpPr>
          <p:nvPr>
            <p:ph type="title"/>
          </p:nvPr>
        </p:nvSpPr>
        <p:spPr>
          <a:xfrm>
            <a:off x="685800" y="643466"/>
            <a:ext cx="5943600" cy="913191"/>
          </a:xfrm>
        </p:spPr>
        <p:txBody>
          <a:bodyPr>
            <a:normAutofit fontScale="90000"/>
          </a:bodyPr>
          <a:lstStyle/>
          <a:p>
            <a:r>
              <a:rPr lang="en-CA" dirty="0">
                <a:solidFill>
                  <a:srgbClr val="FFFFFF"/>
                </a:solidFill>
              </a:rPr>
              <a:t>Pipeline Conceptual overview</a:t>
            </a:r>
          </a:p>
        </p:txBody>
      </p:sp>
      <p:graphicFrame>
        <p:nvGraphicFramePr>
          <p:cNvPr id="5" name="Content Placeholder 2">
            <a:extLst>
              <a:ext uri="{FF2B5EF4-FFF2-40B4-BE49-F238E27FC236}">
                <a16:creationId xmlns:a16="http://schemas.microsoft.com/office/drawing/2014/main" id="{2F743719-33BF-F814-7B20-07FD43EC4C39}"/>
              </a:ext>
            </a:extLst>
          </p:cNvPr>
          <p:cNvGraphicFramePr>
            <a:graphicFrameLocks noGrp="1"/>
          </p:cNvGraphicFramePr>
          <p:nvPr>
            <p:ph idx="1"/>
            <p:extLst>
              <p:ext uri="{D42A27DB-BD31-4B8C-83A1-F6EECF244321}">
                <p14:modId xmlns:p14="http://schemas.microsoft.com/office/powerpoint/2010/main" val="4063723261"/>
              </p:ext>
            </p:extLst>
          </p:nvPr>
        </p:nvGraphicFramePr>
        <p:xfrm>
          <a:off x="685801" y="1469570"/>
          <a:ext cx="11266713" cy="4252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5EEF0A1-98B5-457C-801A-E400D867950E}"/>
              </a:ext>
            </a:extLst>
          </p:cNvPr>
          <p:cNvSpPr txBox="1"/>
          <p:nvPr/>
        </p:nvSpPr>
        <p:spPr>
          <a:xfrm>
            <a:off x="685801" y="5573486"/>
            <a:ext cx="10929256" cy="523220"/>
          </a:xfrm>
          <a:prstGeom prst="rect">
            <a:avLst/>
          </a:prstGeom>
          <a:noFill/>
          <a:ln>
            <a:solidFill>
              <a:schemeClr val="tx1"/>
            </a:solidFill>
          </a:ln>
        </p:spPr>
        <p:txBody>
          <a:bodyPr wrap="square" rtlCol="0">
            <a:spAutoFit/>
          </a:bodyPr>
          <a:lstStyle/>
          <a:p>
            <a:pPr algn="ctr"/>
            <a:r>
              <a:rPr lang="en-CA" sz="2800" dirty="0"/>
              <a:t>Knowledge Transfer</a:t>
            </a:r>
          </a:p>
        </p:txBody>
      </p:sp>
      <p:sp>
        <p:nvSpPr>
          <p:cNvPr id="7" name="TextBox 6">
            <a:extLst>
              <a:ext uri="{FF2B5EF4-FFF2-40B4-BE49-F238E27FC236}">
                <a16:creationId xmlns:a16="http://schemas.microsoft.com/office/drawing/2014/main" id="{569BF904-3DBA-5735-2E39-C873F27CA0BB}"/>
              </a:ext>
            </a:extLst>
          </p:cNvPr>
          <p:cNvSpPr txBox="1"/>
          <p:nvPr/>
        </p:nvSpPr>
        <p:spPr>
          <a:xfrm>
            <a:off x="9762306" y="6240208"/>
            <a:ext cx="1852751" cy="307777"/>
          </a:xfrm>
          <a:prstGeom prst="rect">
            <a:avLst/>
          </a:prstGeom>
          <a:noFill/>
        </p:spPr>
        <p:txBody>
          <a:bodyPr wrap="none" rtlCol="0">
            <a:spAutoFit/>
          </a:bodyPr>
          <a:lstStyle/>
          <a:p>
            <a:r>
              <a:rPr lang="en-CA" sz="1400" dirty="0"/>
              <a:t>*Feature implemented</a:t>
            </a:r>
          </a:p>
        </p:txBody>
      </p:sp>
    </p:spTree>
    <p:extLst>
      <p:ext uri="{BB962C8B-B14F-4D97-AF65-F5344CB8AC3E}">
        <p14:creationId xmlns:p14="http://schemas.microsoft.com/office/powerpoint/2010/main" val="282677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7263-E01F-A66A-EBC5-D68C9EFAC125}"/>
              </a:ext>
            </a:extLst>
          </p:cNvPr>
          <p:cNvSpPr>
            <a:spLocks noGrp="1"/>
          </p:cNvSpPr>
          <p:nvPr>
            <p:ph type="title"/>
          </p:nvPr>
        </p:nvSpPr>
        <p:spPr/>
        <p:txBody>
          <a:bodyPr/>
          <a:lstStyle/>
          <a:p>
            <a:r>
              <a:rPr lang="en-CA" dirty="0"/>
              <a:t>Framework conceptual overview</a:t>
            </a:r>
          </a:p>
        </p:txBody>
      </p:sp>
      <p:graphicFrame>
        <p:nvGraphicFramePr>
          <p:cNvPr id="4" name="Content Placeholder 3">
            <a:extLst>
              <a:ext uri="{FF2B5EF4-FFF2-40B4-BE49-F238E27FC236}">
                <a16:creationId xmlns:a16="http://schemas.microsoft.com/office/drawing/2014/main" id="{F31B7460-13D3-CE85-2F9E-2F9ED4A78BDE}"/>
              </a:ext>
            </a:extLst>
          </p:cNvPr>
          <p:cNvGraphicFramePr>
            <a:graphicFrameLocks noGrp="1"/>
          </p:cNvGraphicFramePr>
          <p:nvPr>
            <p:ph idx="1"/>
            <p:extLst>
              <p:ext uri="{D42A27DB-BD31-4B8C-83A1-F6EECF244321}">
                <p14:modId xmlns:p14="http://schemas.microsoft.com/office/powerpoint/2010/main" val="414463482"/>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6395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purl.org/dc/dcmitype/"/>
    <ds:schemaRef ds:uri="16c05727-aa75-4e4a-9b5f-8a80a1165891"/>
    <ds:schemaRef ds:uri="http://schemas.openxmlformats.org/package/2006/metadata/core-properties"/>
    <ds:schemaRef ds:uri="71af3243-3dd4-4a8d-8c0d-dd76da1f02a5"/>
    <ds:schemaRef ds:uri="http://purl.org/dc/terms/"/>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1685</TotalTime>
  <Words>848</Words>
  <Application>Microsoft Office PowerPoint</Application>
  <PresentationFormat>Widescreen</PresentationFormat>
  <Paragraphs>194</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Celestial</vt:lpstr>
      <vt:lpstr>ML1030 capstone project</vt:lpstr>
      <vt:lpstr>Project Overview</vt:lpstr>
      <vt:lpstr>PowerPoint Presentation</vt:lpstr>
      <vt:lpstr>PowerPoint Presentation</vt:lpstr>
      <vt:lpstr>Interpretability Framework</vt:lpstr>
      <vt:lpstr>How it’s going - Transition to pipeline</vt:lpstr>
      <vt:lpstr>Design requirements</vt:lpstr>
      <vt:lpstr>Pipeline Conceptual overview</vt:lpstr>
      <vt:lpstr>Framework conceptual overview</vt:lpstr>
      <vt:lpstr>Data Manager</vt:lpstr>
      <vt:lpstr>Experiment Manager</vt:lpstr>
      <vt:lpstr>Use Case – Sharing data package</vt:lpstr>
      <vt:lpstr>Use Case – Sharing processing parameters</vt:lpstr>
      <vt:lpstr>Walkthrough</vt:lpstr>
      <vt:lpstr>Conclusion and 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Mike Vasiliou</dc:creator>
  <cp:lastModifiedBy>Mike Vasiliou</cp:lastModifiedBy>
  <cp:revision>20</cp:revision>
  <dcterms:created xsi:type="dcterms:W3CDTF">2022-04-22T14:49:55Z</dcterms:created>
  <dcterms:modified xsi:type="dcterms:W3CDTF">2022-05-20T15:55:25Z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