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27-10-2023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27-10-2023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27-10-2023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27-10-2023</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1741177546"/>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VIGNESH K</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311520205056</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err="1"/>
                        <a:t>B.Tech</a:t>
                      </a:r>
                      <a:r>
                        <a:rPr lang="en-IN" sz="1800" b="1" dirty="0"/>
                        <a:t> – IT </a:t>
                      </a:r>
                      <a:r>
                        <a:rPr lang="en-IN" sz="1800" b="1"/>
                        <a:t>– 4</a:t>
                      </a:r>
                      <a:r>
                        <a:rPr lang="en-IN" sz="1800" b="1" baseline="30000"/>
                        <a:t>th</a:t>
                      </a:r>
                      <a:r>
                        <a:rPr lang="en-IN" sz="1800" b="1"/>
                        <a:t> year</a:t>
                      </a:r>
                      <a:endParaRPr lang="en-IN" sz="1800" b="1" dirty="0"/>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vigneshromen7@gmail.com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- 1</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3025861811"/>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delete the unnecessary columns, create a data module, explore and visualize the dataset</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4720"/>
            <a:ext cx="6250675" cy="954107"/>
          </a:xfrm>
          <a:prstGeom prst="rect">
            <a:avLst/>
          </a:prstGeom>
          <a:noFill/>
        </p:spPr>
        <p:txBody>
          <a:bodyPr wrap="square">
            <a:spAutoFit/>
          </a:bodyPr>
          <a:lstStyle/>
          <a:p>
            <a:pPr algn="just"/>
            <a:r>
              <a:rPr lang="en-US" sz="1400" b="0" i="0" u="none" strike="noStrike" kern="1200" baseline="0" dirty="0">
                <a:solidFill>
                  <a:schemeClr val="tx1"/>
                </a:solidFill>
                <a:latin typeface="+mn-lt"/>
                <a:ea typeface="+mn-ea"/>
                <a:cs typeface="+mn-cs"/>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lang="en-IN" sz="1400" b="1" dirty="0"/>
          </a:p>
        </p:txBody>
      </p:sp>
      <p:pic>
        <p:nvPicPr>
          <p:cNvPr id="5" name="Picture 4">
            <a:extLst>
              <a:ext uri="{FF2B5EF4-FFF2-40B4-BE49-F238E27FC236}">
                <a16:creationId xmlns:a16="http://schemas.microsoft.com/office/drawing/2014/main" id="{AE9C52F0-4558-44F5-A3AE-AAE8F4B80CEB}"/>
              </a:ext>
            </a:extLst>
          </p:cNvPr>
          <p:cNvPicPr>
            <a:picLocks noChangeAspect="1"/>
          </p:cNvPicPr>
          <p:nvPr/>
        </p:nvPicPr>
        <p:blipFill rotWithShape="1">
          <a:blip r:embed="rId2">
            <a:extLst>
              <a:ext uri="{28A0092B-C50C-407E-A947-70E740481C1C}">
                <a14:useLocalDpi xmlns:a14="http://schemas.microsoft.com/office/drawing/2010/main" val="0"/>
              </a:ext>
            </a:extLst>
          </a:blip>
          <a:srcRect l="10148" t="9176" r="7554" b="9045"/>
          <a:stretch/>
        </p:blipFill>
        <p:spPr>
          <a:xfrm>
            <a:off x="352585" y="5803463"/>
            <a:ext cx="6152830" cy="3439160"/>
          </a:xfrm>
          <a:prstGeom prst="rect">
            <a:avLst/>
          </a:prstGeom>
        </p:spPr>
      </p:pic>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DB8576-F28A-4FFE-B1D6-E07009804F9B}"/>
              </a:ext>
            </a:extLst>
          </p:cNvPr>
          <p:cNvPicPr>
            <a:picLocks noChangeAspect="1"/>
          </p:cNvPicPr>
          <p:nvPr/>
        </p:nvPicPr>
        <p:blipFill rotWithShape="1">
          <a:blip r:embed="rId2">
            <a:extLst>
              <a:ext uri="{28A0092B-C50C-407E-A947-70E740481C1C}">
                <a14:useLocalDpi xmlns:a14="http://schemas.microsoft.com/office/drawing/2010/main" val="0"/>
              </a:ext>
            </a:extLst>
          </a:blip>
          <a:srcRect l="10577" t="8993" r="7557" b="6622"/>
          <a:stretch/>
        </p:blipFill>
        <p:spPr>
          <a:xfrm>
            <a:off x="680466" y="1417678"/>
            <a:ext cx="5614416" cy="3255264"/>
          </a:xfrm>
          <a:prstGeom prst="rect">
            <a:avLst/>
          </a:prstGeom>
        </p:spPr>
      </p:pic>
      <p:pic>
        <p:nvPicPr>
          <p:cNvPr id="5" name="Picture 4">
            <a:extLst>
              <a:ext uri="{FF2B5EF4-FFF2-40B4-BE49-F238E27FC236}">
                <a16:creationId xmlns:a16="http://schemas.microsoft.com/office/drawing/2014/main" id="{1D12A9C2-DB77-43B7-920C-DB6A1BE34448}"/>
              </a:ext>
            </a:extLst>
          </p:cNvPr>
          <p:cNvPicPr>
            <a:picLocks noChangeAspect="1"/>
          </p:cNvPicPr>
          <p:nvPr/>
        </p:nvPicPr>
        <p:blipFill rotWithShape="1">
          <a:blip r:embed="rId3">
            <a:extLst>
              <a:ext uri="{28A0092B-C50C-407E-A947-70E740481C1C}">
                <a14:useLocalDpi xmlns:a14="http://schemas.microsoft.com/office/drawing/2010/main" val="0"/>
              </a:ext>
            </a:extLst>
          </a:blip>
          <a:srcRect l="10933" t="10395" r="8055" b="6307"/>
          <a:stretch/>
        </p:blipFill>
        <p:spPr>
          <a:xfrm>
            <a:off x="709803" y="5923778"/>
            <a:ext cx="5555742" cy="3213354"/>
          </a:xfrm>
          <a:prstGeom prst="rect">
            <a:avLst/>
          </a:prstGeom>
        </p:spPr>
      </p:pic>
      <p:sp>
        <p:nvSpPr>
          <p:cNvPr id="6" name="TextBox 5">
            <a:extLst>
              <a:ext uri="{FF2B5EF4-FFF2-40B4-BE49-F238E27FC236}">
                <a16:creationId xmlns:a16="http://schemas.microsoft.com/office/drawing/2014/main" id="{4BBBDB88-5A44-4CC2-B21A-4B4CEE1569C3}"/>
              </a:ext>
            </a:extLst>
          </p:cNvPr>
          <p:cNvSpPr txBox="1"/>
          <p:nvPr/>
        </p:nvSpPr>
        <p:spPr>
          <a:xfrm>
            <a:off x="2732879" y="5144471"/>
            <a:ext cx="1392241" cy="307777"/>
          </a:xfrm>
          <a:prstGeom prst="rect">
            <a:avLst/>
          </a:prstGeom>
          <a:noFill/>
        </p:spPr>
        <p:txBody>
          <a:bodyPr wrap="none" rtlCol="0">
            <a:spAutoFit/>
          </a:bodyPr>
          <a:lstStyle/>
          <a:p>
            <a:r>
              <a:rPr lang="en-IN" sz="1400" b="1" dirty="0"/>
              <a:t>Male Customers</a:t>
            </a:r>
          </a:p>
        </p:txBody>
      </p:sp>
      <p:sp>
        <p:nvSpPr>
          <p:cNvPr id="7" name="TextBox 6">
            <a:extLst>
              <a:ext uri="{FF2B5EF4-FFF2-40B4-BE49-F238E27FC236}">
                <a16:creationId xmlns:a16="http://schemas.microsoft.com/office/drawing/2014/main" id="{DF394E27-8FCD-4633-8BB9-A33A49B1B42B}"/>
              </a:ext>
            </a:extLst>
          </p:cNvPr>
          <p:cNvSpPr txBox="1"/>
          <p:nvPr/>
        </p:nvSpPr>
        <p:spPr>
          <a:xfrm>
            <a:off x="2732878" y="720248"/>
            <a:ext cx="1549911" cy="307777"/>
          </a:xfrm>
          <a:prstGeom prst="rect">
            <a:avLst/>
          </a:prstGeom>
          <a:noFill/>
        </p:spPr>
        <p:txBody>
          <a:bodyPr wrap="none" rtlCol="0">
            <a:spAutoFit/>
          </a:bodyPr>
          <a:lstStyle/>
          <a:p>
            <a:r>
              <a:rPr lang="en-IN" sz="1400" b="1" dirty="0"/>
              <a:t>Female Customers</a:t>
            </a:r>
          </a:p>
        </p:txBody>
      </p:sp>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8DC415-43A0-4472-BD30-9B9AF85B2E11}"/>
              </a:ext>
            </a:extLst>
          </p:cNvPr>
          <p:cNvPicPr>
            <a:picLocks noChangeAspect="1"/>
          </p:cNvPicPr>
          <p:nvPr/>
        </p:nvPicPr>
        <p:blipFill rotWithShape="1">
          <a:blip r:embed="rId2">
            <a:extLst>
              <a:ext uri="{28A0092B-C50C-407E-A947-70E740481C1C}">
                <a14:useLocalDpi xmlns:a14="http://schemas.microsoft.com/office/drawing/2010/main" val="0"/>
              </a:ext>
            </a:extLst>
          </a:blip>
          <a:srcRect l="10334" t="9703" r="6999" b="8124"/>
          <a:stretch/>
        </p:blipFill>
        <p:spPr>
          <a:xfrm>
            <a:off x="594360" y="1189168"/>
            <a:ext cx="5669280" cy="3169920"/>
          </a:xfrm>
          <a:prstGeom prst="rect">
            <a:avLst/>
          </a:prstGeom>
        </p:spPr>
      </p:pic>
      <p:sp>
        <p:nvSpPr>
          <p:cNvPr id="7" name="TextBox 6">
            <a:extLst>
              <a:ext uri="{FF2B5EF4-FFF2-40B4-BE49-F238E27FC236}">
                <a16:creationId xmlns:a16="http://schemas.microsoft.com/office/drawing/2014/main" id="{FBFE45CB-1830-452E-8AB9-E502FB8933F5}"/>
              </a:ext>
            </a:extLst>
          </p:cNvPr>
          <p:cNvSpPr txBox="1"/>
          <p:nvPr/>
        </p:nvSpPr>
        <p:spPr>
          <a:xfrm>
            <a:off x="2346776" y="720248"/>
            <a:ext cx="2152256" cy="307777"/>
          </a:xfrm>
          <a:prstGeom prst="rect">
            <a:avLst/>
          </a:prstGeom>
          <a:noFill/>
        </p:spPr>
        <p:txBody>
          <a:bodyPr wrap="none" rtlCol="0">
            <a:spAutoFit/>
          </a:bodyPr>
          <a:lstStyle/>
          <a:p>
            <a:r>
              <a:rPr lang="en-IN" sz="1400" b="1" dirty="0"/>
              <a:t>Super Market – A - Yangon</a:t>
            </a:r>
          </a:p>
        </p:txBody>
      </p:sp>
      <p:pic>
        <p:nvPicPr>
          <p:cNvPr id="10" name="Picture 9">
            <a:extLst>
              <a:ext uri="{FF2B5EF4-FFF2-40B4-BE49-F238E27FC236}">
                <a16:creationId xmlns:a16="http://schemas.microsoft.com/office/drawing/2014/main" id="{5B0AA6B5-7863-440E-BD90-0136E56E7AA5}"/>
              </a:ext>
            </a:extLst>
          </p:cNvPr>
          <p:cNvPicPr>
            <a:picLocks noChangeAspect="1"/>
          </p:cNvPicPr>
          <p:nvPr/>
        </p:nvPicPr>
        <p:blipFill rotWithShape="1">
          <a:blip r:embed="rId3">
            <a:extLst>
              <a:ext uri="{28A0092B-C50C-407E-A947-70E740481C1C}">
                <a14:useLocalDpi xmlns:a14="http://schemas.microsoft.com/office/drawing/2010/main" val="0"/>
              </a:ext>
            </a:extLst>
          </a:blip>
          <a:srcRect l="10756" t="9783" r="7378" b="8044"/>
          <a:stretch/>
        </p:blipFill>
        <p:spPr>
          <a:xfrm>
            <a:off x="594360" y="5498592"/>
            <a:ext cx="5614416" cy="3169920"/>
          </a:xfrm>
          <a:prstGeom prst="rect">
            <a:avLst/>
          </a:prstGeom>
        </p:spPr>
      </p:pic>
      <p:sp>
        <p:nvSpPr>
          <p:cNvPr id="11" name="TextBox 10">
            <a:extLst>
              <a:ext uri="{FF2B5EF4-FFF2-40B4-BE49-F238E27FC236}">
                <a16:creationId xmlns:a16="http://schemas.microsoft.com/office/drawing/2014/main" id="{511E73C8-BF7C-4D8D-A0A4-888975A91A0E}"/>
              </a:ext>
            </a:extLst>
          </p:cNvPr>
          <p:cNvSpPr txBox="1"/>
          <p:nvPr/>
        </p:nvSpPr>
        <p:spPr>
          <a:xfrm>
            <a:off x="2229516" y="5010308"/>
            <a:ext cx="2344103" cy="307777"/>
          </a:xfrm>
          <a:prstGeom prst="rect">
            <a:avLst/>
          </a:prstGeom>
          <a:noFill/>
        </p:spPr>
        <p:txBody>
          <a:bodyPr wrap="none" rtlCol="0">
            <a:spAutoFit/>
          </a:bodyPr>
          <a:lstStyle/>
          <a:p>
            <a:r>
              <a:rPr lang="en-IN" sz="1400" b="1" dirty="0"/>
              <a:t>Super Market – B - Mandalay</a:t>
            </a:r>
          </a:p>
        </p:txBody>
      </p:sp>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233352" y="1089056"/>
            <a:ext cx="2391296" cy="307777"/>
          </a:xfrm>
          <a:prstGeom prst="rect">
            <a:avLst/>
          </a:prstGeom>
          <a:noFill/>
        </p:spPr>
        <p:txBody>
          <a:bodyPr wrap="none" rtlCol="0">
            <a:spAutoFit/>
          </a:bodyPr>
          <a:lstStyle/>
          <a:p>
            <a:r>
              <a:rPr lang="en-IN" sz="1400" b="1" dirty="0"/>
              <a:t>Super Market – C - Naypyitaw</a:t>
            </a:r>
          </a:p>
        </p:txBody>
      </p:sp>
      <p:pic>
        <p:nvPicPr>
          <p:cNvPr id="7" name="Picture 6">
            <a:extLst>
              <a:ext uri="{FF2B5EF4-FFF2-40B4-BE49-F238E27FC236}">
                <a16:creationId xmlns:a16="http://schemas.microsoft.com/office/drawing/2014/main" id="{48F95A96-FB76-4496-9DA5-BF954362EFDA}"/>
              </a:ext>
            </a:extLst>
          </p:cNvPr>
          <p:cNvPicPr>
            <a:picLocks noChangeAspect="1"/>
          </p:cNvPicPr>
          <p:nvPr/>
        </p:nvPicPr>
        <p:blipFill rotWithShape="1">
          <a:blip r:embed="rId2">
            <a:extLst>
              <a:ext uri="{28A0092B-C50C-407E-A947-70E740481C1C}">
                <a14:useLocalDpi xmlns:a14="http://schemas.microsoft.com/office/drawing/2010/main" val="0"/>
              </a:ext>
            </a:extLst>
          </a:blip>
          <a:srcRect l="10666" t="9467" r="7289" b="7570"/>
          <a:stretch/>
        </p:blipFill>
        <p:spPr>
          <a:xfrm>
            <a:off x="725424" y="1450848"/>
            <a:ext cx="5626608" cy="3200400"/>
          </a:xfrm>
          <a:prstGeom prst="rect">
            <a:avLst/>
          </a:prstGeom>
        </p:spPr>
      </p:pic>
    </p:spTree>
    <p:extLst>
      <p:ext uri="{BB962C8B-B14F-4D97-AF65-F5344CB8AC3E}">
        <p14:creationId xmlns:p14="http://schemas.microsoft.com/office/powerpoint/2010/main" val="1782481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130</Words>
  <Application>Microsoft Office PowerPoint</Application>
  <PresentationFormat>A4 Paper (210x297 mm)</PresentationFormat>
  <Paragraphs>20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Hindu Sri</cp:lastModifiedBy>
  <cp:revision>12</cp:revision>
  <dcterms:created xsi:type="dcterms:W3CDTF">2023-10-03T02:06:08Z</dcterms:created>
  <dcterms:modified xsi:type="dcterms:W3CDTF">2023-10-27T13:39:54Z</dcterms:modified>
</cp:coreProperties>
</file>