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8115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VIGNESH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vigneshromen7@gmail.com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348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7</cp:revision>
  <dcterms:created xsi:type="dcterms:W3CDTF">2023-10-03T02:06:08Z</dcterms:created>
  <dcterms:modified xsi:type="dcterms:W3CDTF">2023-10-27T13:44:01Z</dcterms:modified>
</cp:coreProperties>
</file>