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886412388"/>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a:t>R</a:t>
                      </a:r>
                      <a:r>
                        <a:rPr lang="en-IN" sz="1800" b="1"/>
                        <a:t>UTHRAPRASATH  </a:t>
                      </a:r>
                      <a:r>
                        <a:rPr lang="en-IN" sz="1800" b="1" dirty="0"/>
                        <a:t>K</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311520205303</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–4</a:t>
                      </a:r>
                      <a:r>
                        <a:rPr lang="en-IN" sz="1800" b="1" baseline="30000" dirty="0"/>
                        <a:t>th</a:t>
                      </a:r>
                      <a:r>
                        <a:rPr lang="en-IN" sz="1800" b="1" dirty="0"/>
                        <a:t> year</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prasathkaran1@gmail.com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131</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12</cp:revision>
  <dcterms:created xsi:type="dcterms:W3CDTF">2023-10-03T02:06:08Z</dcterms:created>
  <dcterms:modified xsi:type="dcterms:W3CDTF">2023-10-27T13:23:30Z</dcterms:modified>
</cp:coreProperties>
</file>