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59" d="100"/>
          <a:sy n="59" d="100"/>
        </p:scale>
        <p:origin x="265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581632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R</a:t>
                      </a:r>
                      <a:r>
                        <a:rPr lang="en-IN" sz="1800" b="1"/>
                        <a:t>UTHRAPRASATH  </a:t>
                      </a:r>
                      <a:r>
                        <a:rPr lang="en-IN" sz="1800" b="1" dirty="0"/>
                        <a:t>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  <a:r>
                        <a:rPr lang="en-IN" sz="1800" b="1" dirty="0"/>
                        <a:t>11520205303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B.Tech – IT – 4</a:t>
                      </a:r>
                      <a:r>
                        <a:rPr lang="en-IN" sz="1800" b="1" baseline="30000" dirty="0"/>
                        <a:t>th</a:t>
                      </a:r>
                      <a:r>
                        <a:rPr lang="en-IN" sz="1800" b="1" dirty="0"/>
                        <a:t> 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prasathkaran1@gmail.com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45115"/>
              </p:ext>
            </p:extLst>
          </p:nvPr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Problem Statement:-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406D1E-94C4-44B8-A56B-CB1096D96F95}"/>
              </a:ext>
            </a:extLst>
          </p:cNvPr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i="0" u="none" strike="noStrike" baseline="0" dirty="0">
                <a:solidFill>
                  <a:srgbClr val="000000"/>
                </a:solidFill>
              </a:rPr>
              <a:t>Tasks:-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1. Download the dataset: </a:t>
            </a:r>
            <a:r>
              <a:rPr lang="en-US" sz="1350" b="0" i="0" u="none" strike="noStrike" baseline="0" dirty="0">
                <a:solidFill>
                  <a:srgbClr val="1155CD"/>
                </a:solidFill>
              </a:rPr>
              <a:t>Dataset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2. Load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3. Perform the Below Visualizations.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Univariate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Bi - 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Multi-Variate Analysis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4. Perform descriptive statistics on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5. Handle the Missing values.</a:t>
            </a:r>
            <a:endParaRPr lang="en-IN" sz="1350" b="1" dirty="0"/>
          </a:p>
        </p:txBody>
      </p:sp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3828EB-6304-4BDB-966E-19F633A76166}"/>
              </a:ext>
            </a:extLst>
          </p:cNvPr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Univariate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1C5C8-17E9-40EF-AB9D-B578C6903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FCB52-47D5-4897-869E-49AA6A7A2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0011D-BED0-4F8E-85B2-D759A7EEA714}"/>
              </a:ext>
            </a:extLst>
          </p:cNvPr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Bi-variate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87FA1-F594-42BC-A3DB-B6EF58003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F22F2-3AE3-4CE2-B936-903CDE5C3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A4CA6-63EA-48C7-874A-ED19366F891C}"/>
              </a:ext>
            </a:extLst>
          </p:cNvPr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81701-1697-47CF-AFEB-31249047A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2ABF82-AA23-4B69-9522-AD4CF9FAE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A61B1-D68B-4CD3-8DE6-5ADA4374EFF0}"/>
              </a:ext>
            </a:extLst>
          </p:cNvPr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51841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24888-267B-470B-81BA-2484BC8F7C97}"/>
              </a:ext>
            </a:extLst>
          </p:cNvPr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Perform descriptive statistics on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CFDFC-2E73-4418-BF0A-CF56D244B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t="40658" r="24805" b="9091"/>
          <a:stretch/>
        </p:blipFill>
        <p:spPr>
          <a:xfrm>
            <a:off x="322331" y="1391920"/>
            <a:ext cx="6213338" cy="329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7647A-E7E8-4FE8-835B-588C3D61D92F}"/>
              </a:ext>
            </a:extLst>
          </p:cNvPr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Handle the 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3B883-0330-487F-90F1-24898878E5EB}"/>
              </a:ext>
            </a:extLst>
          </p:cNvPr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No Missing values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229914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125</Words>
  <Application>Microsoft Office PowerPoint</Application>
  <PresentationFormat>A4 Paper (210x297 mm)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Hindu Sri</cp:lastModifiedBy>
  <cp:revision>25</cp:revision>
  <dcterms:created xsi:type="dcterms:W3CDTF">2023-10-03T02:06:08Z</dcterms:created>
  <dcterms:modified xsi:type="dcterms:W3CDTF">2023-10-27T13:20:57Z</dcterms:modified>
</cp:coreProperties>
</file>