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87489271"/>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MONISH KUMAR K</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311520205023</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a:t>monishkumark12@gmail.com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131</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11</cp:revision>
  <dcterms:created xsi:type="dcterms:W3CDTF">2023-10-03T02:06:08Z</dcterms:created>
  <dcterms:modified xsi:type="dcterms:W3CDTF">2023-10-27T13:29:59Z</dcterms:modified>
</cp:coreProperties>
</file>