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17859591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MRIDULA VINOD </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311520205025</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mrramidua@gmail.com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130</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13</cp:revision>
  <dcterms:created xsi:type="dcterms:W3CDTF">2023-10-03T02:06:08Z</dcterms:created>
  <dcterms:modified xsi:type="dcterms:W3CDTF">2023-10-27T13:56:05Z</dcterms:modified>
</cp:coreProperties>
</file>