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584524784"/>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a:t>MRIDULA </a:t>
                      </a:r>
                      <a:r>
                        <a:rPr lang="en-IN" sz="1800" b="1" dirty="0"/>
                        <a:t>VINOD </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311520205025</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mrramidua@gmail.com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147</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23</cp:revision>
  <dcterms:created xsi:type="dcterms:W3CDTF">2023-10-03T02:06:08Z</dcterms:created>
  <dcterms:modified xsi:type="dcterms:W3CDTF">2023-10-27T13:56:16Z</dcterms:modified>
</cp:coreProperties>
</file>