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2597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27-10-2023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5518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27-10-2023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0396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27-10-2023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6775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27-10-2023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0847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27-10-2023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6043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27-10-2023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2142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27-10-2023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4939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27-10-2023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201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27-10-2023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753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27-10-2023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8042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27-10-2023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960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F228C2-8306-4052-9D00-20CC68484D22}" type="datetimeFigureOut">
              <a:rPr lang="en-IN" smtClean="0"/>
              <a:t>27-10-2023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EB4D35-DEA1-4056-A53C-47D551233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3083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334B4D2-4EF6-411C-87C7-B107FD4D12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6856933"/>
              </p:ext>
            </p:extLst>
          </p:nvPr>
        </p:nvGraphicFramePr>
        <p:xfrm>
          <a:off x="489857" y="293913"/>
          <a:ext cx="5649686" cy="20965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13263">
                  <a:extLst>
                    <a:ext uri="{9D8B030D-6E8A-4147-A177-3AD203B41FA5}">
                      <a16:colId xmlns:a16="http://schemas.microsoft.com/office/drawing/2014/main" val="1152231565"/>
                    </a:ext>
                  </a:extLst>
                </a:gridCol>
                <a:gridCol w="4036423">
                  <a:extLst>
                    <a:ext uri="{9D8B030D-6E8A-4147-A177-3AD203B41FA5}">
                      <a16:colId xmlns:a16="http://schemas.microsoft.com/office/drawing/2014/main" val="1336454473"/>
                    </a:ext>
                  </a:extLst>
                </a:gridCol>
              </a:tblGrid>
              <a:tr h="419318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/>
                        <a:t>MRIDULA VINOD </a:t>
                      </a:r>
                      <a:endParaRPr lang="en-IN" sz="18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721517"/>
                  </a:ext>
                </a:extLst>
              </a:tr>
              <a:tr h="419318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REG 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311520205025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2252514"/>
                  </a:ext>
                </a:extLst>
              </a:tr>
              <a:tr h="419318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CLASS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 err="1"/>
                        <a:t>B.Tech</a:t>
                      </a:r>
                      <a:r>
                        <a:rPr lang="en-IN" sz="1800" b="1" dirty="0"/>
                        <a:t> – IT – 4</a:t>
                      </a:r>
                      <a:r>
                        <a:rPr lang="en-IN" sz="1800" b="1" baseline="30000" dirty="0"/>
                        <a:t>th</a:t>
                      </a:r>
                      <a:r>
                        <a:rPr lang="en-IN" sz="1800" b="1" dirty="0"/>
                        <a:t> year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9258751"/>
                  </a:ext>
                </a:extLst>
              </a:tr>
              <a:tr h="419318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EMAIL 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mrramidua@gmail.com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54314699"/>
                  </a:ext>
                </a:extLst>
              </a:tr>
              <a:tr h="419318">
                <a:tc>
                  <a:txBody>
                    <a:bodyPr/>
                    <a:lstStyle/>
                    <a:p>
                      <a:pPr algn="ctr"/>
                      <a:endParaRPr lang="en-IN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ASSIGNMENT - 4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62662199"/>
                  </a:ext>
                </a:extLst>
              </a:tr>
            </a:tbl>
          </a:graphicData>
        </a:graphic>
      </p:graphicFrame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4676E118-409F-47D6-B446-794C1156F8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9046673"/>
              </p:ext>
            </p:extLst>
          </p:nvPr>
        </p:nvGraphicFramePr>
        <p:xfrm>
          <a:off x="147320" y="2575560"/>
          <a:ext cx="6593840" cy="3510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6920">
                  <a:extLst>
                    <a:ext uri="{9D8B030D-6E8A-4147-A177-3AD203B41FA5}">
                      <a16:colId xmlns:a16="http://schemas.microsoft.com/office/drawing/2014/main" val="769458681"/>
                    </a:ext>
                  </a:extLst>
                </a:gridCol>
                <a:gridCol w="5836920">
                  <a:extLst>
                    <a:ext uri="{9D8B030D-6E8A-4147-A177-3AD203B41FA5}">
                      <a16:colId xmlns:a16="http://schemas.microsoft.com/office/drawing/2014/main" val="3058559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Task - 1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Create two list and join those two list.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309433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4947287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Coding: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036381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174625" indent="0" algn="l"/>
                      <a:r>
                        <a:rPr lang="en-US" b="0" dirty="0"/>
                        <a:t>list1 = ["N", "A" , "A" , "N"]</a:t>
                      </a:r>
                    </a:p>
                    <a:p>
                      <a:pPr marL="174625" indent="0" algn="l"/>
                      <a:r>
                        <a:rPr lang="en-US" b="0" dirty="0"/>
                        <a:t>list2 = [9, 7, 8, 9, 1, 2, 3, 9, 0, 0]</a:t>
                      </a:r>
                    </a:p>
                    <a:p>
                      <a:pPr marL="174625" indent="0" algn="l"/>
                      <a:r>
                        <a:rPr lang="en-US" b="0" dirty="0"/>
                        <a:t>list1.extend(list2)</a:t>
                      </a:r>
                    </a:p>
                    <a:p>
                      <a:pPr marL="174625" indent="0" algn="l"/>
                      <a:r>
                        <a:rPr lang="en-US" b="0" dirty="0"/>
                        <a:t>print(list1)</a:t>
                      </a:r>
                      <a:endParaRPr lang="en-IN" b="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720678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637364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Output: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604805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188774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5043418"/>
                  </a:ext>
                </a:extLst>
              </a:tr>
            </a:tbl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B563B689-58C7-487A-BE0A-C58971F66E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1422"/>
          <a:stretch/>
        </p:blipFill>
        <p:spPr>
          <a:xfrm>
            <a:off x="247811" y="5471994"/>
            <a:ext cx="6462869" cy="255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57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9282896-DDE4-406C-AB50-CA5902FBE8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9178622"/>
              </p:ext>
            </p:extLst>
          </p:nvPr>
        </p:nvGraphicFramePr>
        <p:xfrm>
          <a:off x="132080" y="761739"/>
          <a:ext cx="6593840" cy="392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6920">
                  <a:extLst>
                    <a:ext uri="{9D8B030D-6E8A-4147-A177-3AD203B41FA5}">
                      <a16:colId xmlns:a16="http://schemas.microsoft.com/office/drawing/2014/main" val="1620262312"/>
                    </a:ext>
                  </a:extLst>
                </a:gridCol>
                <a:gridCol w="5836920">
                  <a:extLst>
                    <a:ext uri="{9D8B030D-6E8A-4147-A177-3AD203B41FA5}">
                      <a16:colId xmlns:a16="http://schemas.microsoft.com/office/drawing/2014/main" val="22571771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Task - 2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With if statement find the even numbers.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1084332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2962436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Coding: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4167337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174625" indent="0" algn="l"/>
                      <a:r>
                        <a:rPr lang="en-US" b="0" dirty="0"/>
                        <a:t>list1 = [1,  2, 3, 4]</a:t>
                      </a:r>
                    </a:p>
                    <a:p>
                      <a:pPr marL="174625" indent="0" algn="l"/>
                      <a:r>
                        <a:rPr lang="en-US" b="0" dirty="0"/>
                        <a:t>list2 = [9, 7, 8, 9, 1, 2, 3, 9, 6, 0]</a:t>
                      </a:r>
                    </a:p>
                    <a:p>
                      <a:pPr marL="174625" indent="0" algn="l"/>
                      <a:r>
                        <a:rPr lang="en-US" b="0" dirty="0"/>
                        <a:t>list3=list1.extend(list2)</a:t>
                      </a:r>
                    </a:p>
                    <a:p>
                      <a:pPr marL="174625" indent="0" algn="l"/>
                      <a:r>
                        <a:rPr lang="en-US" b="0" dirty="0"/>
                        <a:t>for n in list1:</a:t>
                      </a:r>
                    </a:p>
                    <a:p>
                      <a:pPr marL="174625" indent="0" algn="l"/>
                      <a:r>
                        <a:rPr lang="en-US" b="0" dirty="0"/>
                        <a:t>    if (n%2==0):</a:t>
                      </a:r>
                    </a:p>
                    <a:p>
                      <a:pPr marL="174625" indent="0" algn="l"/>
                      <a:r>
                        <a:rPr lang="en-US" b="0" dirty="0"/>
                        <a:t>        print(n, end=" ")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7629792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165718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Output: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6042764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139887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901926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1227378C-722E-4017-9261-4B5E546ED5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080" y="4027839"/>
            <a:ext cx="6593841" cy="5067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003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602A668-B4C9-4E83-83A9-BB06789E2B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0603943"/>
              </p:ext>
            </p:extLst>
          </p:nvPr>
        </p:nvGraphicFramePr>
        <p:xfrm>
          <a:off x="132080" y="750165"/>
          <a:ext cx="6593840" cy="309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6920">
                  <a:extLst>
                    <a:ext uri="{9D8B030D-6E8A-4147-A177-3AD203B41FA5}">
                      <a16:colId xmlns:a16="http://schemas.microsoft.com/office/drawing/2014/main" val="2388221272"/>
                    </a:ext>
                  </a:extLst>
                </a:gridCol>
                <a:gridCol w="5836920">
                  <a:extLst>
                    <a:ext uri="{9D8B030D-6E8A-4147-A177-3AD203B41FA5}">
                      <a16:colId xmlns:a16="http://schemas.microsoft.com/office/drawing/2014/main" val="41138604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Task – 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Create a Dictionary with 3 keys and 2 values for each key.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443481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684787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Coding: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604644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174625" indent="0" algn="l"/>
                      <a:r>
                        <a:rPr lang="en-US" b="0" dirty="0"/>
                        <a:t>k = {'K':[99, 89],'L':[31, 12],'M':[39, 9]}</a:t>
                      </a:r>
                    </a:p>
                    <a:p>
                      <a:pPr marL="174625" indent="0" algn="l"/>
                      <a:r>
                        <a:rPr lang="en-US" b="0" dirty="0"/>
                        <a:t>print(k)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1738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603265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Output: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5276682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062998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5073952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0A474689-8375-42FB-95B1-FF520ED9BF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554"/>
          <a:stretch/>
        </p:blipFill>
        <p:spPr>
          <a:xfrm>
            <a:off x="132080" y="3151329"/>
            <a:ext cx="6597421" cy="4754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6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F64FD2B-BBB8-4B6C-AADA-8D780B35C3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3120401"/>
              </p:ext>
            </p:extLst>
          </p:nvPr>
        </p:nvGraphicFramePr>
        <p:xfrm>
          <a:off x="132080" y="796464"/>
          <a:ext cx="6593840" cy="37160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6920">
                  <a:extLst>
                    <a:ext uri="{9D8B030D-6E8A-4147-A177-3AD203B41FA5}">
                      <a16:colId xmlns:a16="http://schemas.microsoft.com/office/drawing/2014/main" val="639886984"/>
                    </a:ext>
                  </a:extLst>
                </a:gridCol>
                <a:gridCol w="5836920">
                  <a:extLst>
                    <a:ext uri="{9D8B030D-6E8A-4147-A177-3AD203B41FA5}">
                      <a16:colId xmlns:a16="http://schemas.microsoft.com/office/drawing/2014/main" val="25073571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Task – 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Create a function with if statement which is used to find the odd numbers.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5028016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293642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Coding: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28835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174625" indent="0" algn="l"/>
                      <a:r>
                        <a:rPr lang="en-US" b="0" dirty="0"/>
                        <a:t>def </a:t>
                      </a:r>
                      <a:r>
                        <a:rPr lang="en-US" b="0" dirty="0" err="1"/>
                        <a:t>odd_elements</a:t>
                      </a:r>
                      <a:r>
                        <a:rPr lang="en-US" b="0" dirty="0"/>
                        <a:t>(dictionary):</a:t>
                      </a:r>
                    </a:p>
                    <a:p>
                      <a:pPr marL="174625" indent="0" algn="l"/>
                      <a:r>
                        <a:rPr lang="en-US" b="0" dirty="0"/>
                        <a:t>   return {key: [x for x in value if x % 2 != 0] for key, value in </a:t>
                      </a:r>
                      <a:r>
                        <a:rPr lang="en-US" b="0" dirty="0" err="1"/>
                        <a:t>dictionary.items</a:t>
                      </a:r>
                      <a:r>
                        <a:rPr lang="en-US" b="0" dirty="0"/>
                        <a:t>()}</a:t>
                      </a:r>
                    </a:p>
                    <a:p>
                      <a:pPr marL="174625" indent="0" algn="l"/>
                      <a:r>
                        <a:rPr lang="en-US" b="0" dirty="0"/>
                        <a:t>dictionary = {'K':[99, 89],'L':[31, 12],'M':[39, 9]}</a:t>
                      </a:r>
                    </a:p>
                    <a:p>
                      <a:pPr marL="174625" indent="0" algn="l"/>
                      <a:r>
                        <a:rPr lang="en-US" b="0" dirty="0" err="1"/>
                        <a:t>filter_dict</a:t>
                      </a:r>
                      <a:r>
                        <a:rPr lang="en-US" b="0" dirty="0"/>
                        <a:t> = </a:t>
                      </a:r>
                      <a:r>
                        <a:rPr lang="en-US" b="0" dirty="0" err="1"/>
                        <a:t>odd_elements</a:t>
                      </a:r>
                      <a:r>
                        <a:rPr lang="en-US" b="0" dirty="0"/>
                        <a:t>(dictionary)</a:t>
                      </a:r>
                    </a:p>
                    <a:p>
                      <a:pPr marL="174625" indent="0" algn="l"/>
                      <a:r>
                        <a:rPr lang="en-US" b="0" dirty="0"/>
                        <a:t>print(</a:t>
                      </a:r>
                      <a:r>
                        <a:rPr lang="en-US" b="0" dirty="0" err="1"/>
                        <a:t>filter_dict</a:t>
                      </a:r>
                      <a:r>
                        <a:rPr lang="en-US" b="0" dirty="0"/>
                        <a:t>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797764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704647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Output: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740232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930151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2546032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48FBD052-3682-4DA3-B2D2-7253DF222E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3634"/>
          <a:stretch/>
        </p:blipFill>
        <p:spPr>
          <a:xfrm>
            <a:off x="132080" y="3791503"/>
            <a:ext cx="6556713" cy="5792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561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FDF91EA-94D4-407F-9D25-B6D2774F26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4585787"/>
              </p:ext>
            </p:extLst>
          </p:nvPr>
        </p:nvGraphicFramePr>
        <p:xfrm>
          <a:off x="132080" y="738590"/>
          <a:ext cx="6593840" cy="34366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6920">
                  <a:extLst>
                    <a:ext uri="{9D8B030D-6E8A-4147-A177-3AD203B41FA5}">
                      <a16:colId xmlns:a16="http://schemas.microsoft.com/office/drawing/2014/main" val="1879379611"/>
                    </a:ext>
                  </a:extLst>
                </a:gridCol>
                <a:gridCol w="5836920">
                  <a:extLst>
                    <a:ext uri="{9D8B030D-6E8A-4147-A177-3AD203B41FA5}">
                      <a16:colId xmlns:a16="http://schemas.microsoft.com/office/drawing/2014/main" val="17945012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Task – 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Write a Python function to sum all the numbers in a list.</a:t>
                      </a:r>
                    </a:p>
                    <a:p>
                      <a:r>
                        <a:rPr lang="en-IN" b="1" dirty="0"/>
                        <a:t>Sample List : (8,2,3,0,7)</a:t>
                      </a:r>
                    </a:p>
                    <a:p>
                      <a:r>
                        <a:rPr lang="en-IN" b="1" dirty="0"/>
                        <a:t>Expected Output : 20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848721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0315965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Coding: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6406625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174625" indent="0" algn="l"/>
                      <a:r>
                        <a:rPr lang="en-US" b="0" dirty="0"/>
                        <a:t>list = [8,2,3,0,7]</a:t>
                      </a:r>
                    </a:p>
                    <a:p>
                      <a:pPr marL="174625" indent="0" algn="l"/>
                      <a:r>
                        <a:rPr lang="en-US" b="0" dirty="0"/>
                        <a:t>print(sum(list))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5993844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6045696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Output: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2357442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089187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1059565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02F9366E-FA3F-4A56-8ABA-1291F96BEE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86" y="3402955"/>
            <a:ext cx="6613733" cy="5117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0200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</TotalTime>
  <Words>348</Words>
  <Application>Microsoft Office PowerPoint</Application>
  <PresentationFormat>A4 Paper (210x297 mm)</PresentationFormat>
  <Paragraphs>50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kabilan sathiyamurthy</dc:creator>
  <cp:lastModifiedBy>Hindu Sri</cp:lastModifiedBy>
  <cp:revision>8</cp:revision>
  <dcterms:created xsi:type="dcterms:W3CDTF">2023-10-03T02:06:08Z</dcterms:created>
  <dcterms:modified xsi:type="dcterms:W3CDTF">2023-10-27T13:56:45Z</dcterms:modified>
</cp:coreProperties>
</file>