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CB9BC-EE3C-4269-A48C-7F986B82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1C4903-0117-4C62-934E-2CB4D4B2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904-7377-43DF-BD4F-E8D982825E6A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299C92-35A9-46D7-A7A2-F0F8987B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68865A-C098-409E-829C-58CA9E0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0670-B861-43CF-85F2-640EAA918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EB7299-1CBD-4726-94E6-E9B1AFA6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02B4DE-F88A-4086-826D-3C417BC4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3F6FD-AFB8-4A81-9C64-8C482F7FA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4904-7377-43DF-BD4F-E8D982825E6A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C3F6A-CD68-4F76-BA64-BAEDDB354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B055B-44E8-41DD-9951-5CEE18B8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0670-B861-43CF-85F2-640EAA918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4293722-46E8-4CFB-8405-7EBC11B0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9BE8DE-82BC-46E9-8B1F-2D4CD320C3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12EC39C-BC67-4A2B-B262-515B7F5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947302-7F07-404F-8068-466E190B9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CB716EA-0B6A-4D02-BEE0-D8781689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3691DB-9A7C-4C99-8580-8DDAFFFC91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46DAD9A-2FBA-4587-9D1E-7E56B3F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AFEE48-37A2-4B2B-ADD5-9A295CF7B1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4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BAC7B69-8DF3-48D4-9323-3CE18055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B8DAB9-B54B-4C52-BEA9-6125B882FE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9BD0A33-16D7-4902-BE74-771A1000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1CB7E9-1F21-4368-8940-F48639903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C67122F-233D-4ED9-91C6-1A1A170B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450E87-9F6B-4AC7-A71D-172BE479C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15D8D3A-61A7-429B-90EF-3E7ABBC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46D6E7-B33B-4F84-9E29-71EFF234FE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652F4D5-C6A2-4D51-9EFC-AB5228E3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997EE9-D48A-4FBF-B797-AC74F01937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78AC2DF-C1FA-4131-8D73-53B34C2A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8DA03A-9669-4004-820C-75FB0E88D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94A1B29-A9DD-428A-8177-A24904DB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8AA396-2D54-430E-8837-FD68038430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2156B9C-BF80-42C6-9CF8-D11DB5B4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437E7B-4A91-489C-AD43-0DB42D996A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D50A012-C8FA-4DB1-8BCB-7D042A6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5C759DC-D99C-4B85-871D-C5005E04AF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58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SERHIR</dc:creator>
  <cp:lastModifiedBy>Mohamed SERHIR</cp:lastModifiedBy>
  <cp:revision>1</cp:revision>
  <dcterms:created xsi:type="dcterms:W3CDTF">2018-10-16T12:39:23Z</dcterms:created>
  <dcterms:modified xsi:type="dcterms:W3CDTF">2018-10-16T12:39:23Z</dcterms:modified>
</cp:coreProperties>
</file>