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1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60693-380C-3449-88F3-C9EC05F775B7}" v="653" dt="2018-11-02T14:43:57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CB9BC-EE3C-4269-A48C-7F986B82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1C4903-0117-4C62-934E-2CB4D4B2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4904-7377-43DF-BD4F-E8D982825E6A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299C92-35A9-46D7-A7A2-F0F8987B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68865A-C098-409E-829C-58CA9E0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0670-B861-43CF-85F2-640EAA918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EB7299-1CBD-4726-94E6-E9B1AFA6C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02B4DE-F88A-4086-826D-3C417BC4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3F6FD-AFB8-4A81-9C64-8C482F7FA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4904-7377-43DF-BD4F-E8D982825E6A}" type="datetimeFigureOut">
              <a:rPr lang="fr-FR" smtClean="0"/>
              <a:t>02/11/2018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C3F6A-CD68-4F76-BA64-BAEDDB354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1B055B-44E8-41DD-9951-5CEE18B8A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A0670-B861-43CF-85F2-640EAA918E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9BD0A33-16D7-4902-BE74-771A1000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1CB7E9-1F21-4368-8940-F48639903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81EDC-1297-9548-9619-9D34BA9E9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94F412-111E-B347-A28E-CA63CB34604C}"/>
              </a:ext>
            </a:extLst>
          </p:cNvPr>
          <p:cNvSpPr txBox="1"/>
          <p:nvPr/>
        </p:nvSpPr>
        <p:spPr>
          <a:xfrm>
            <a:off x="551145" y="563671"/>
            <a:ext cx="34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err="1"/>
              <a:t>Kitchen</a:t>
            </a:r>
            <a:endParaRPr lang="fr-FR" sz="32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D738B-4047-CB46-A7BB-C97077EED749}"/>
              </a:ext>
            </a:extLst>
          </p:cNvPr>
          <p:cNvSpPr/>
          <p:nvPr/>
        </p:nvSpPr>
        <p:spPr>
          <a:xfrm>
            <a:off x="156576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479D9-5569-DE4B-ACF3-A130CB46A4D3}"/>
              </a:ext>
            </a:extLst>
          </p:cNvPr>
          <p:cNvSpPr/>
          <p:nvPr/>
        </p:nvSpPr>
        <p:spPr>
          <a:xfrm>
            <a:off x="4268245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7D362-90A6-B948-9C7F-A624BF5BA5A3}"/>
              </a:ext>
            </a:extLst>
          </p:cNvPr>
          <p:cNvSpPr/>
          <p:nvPr/>
        </p:nvSpPr>
        <p:spPr>
          <a:xfrm>
            <a:off x="8379914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12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81EDC-1297-9548-9619-9D34BA9E9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94F412-111E-B347-A28E-CA63CB34604C}"/>
              </a:ext>
            </a:extLst>
          </p:cNvPr>
          <p:cNvSpPr txBox="1"/>
          <p:nvPr/>
        </p:nvSpPr>
        <p:spPr>
          <a:xfrm>
            <a:off x="551145" y="563671"/>
            <a:ext cx="34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err="1"/>
              <a:t>Bathroom</a:t>
            </a:r>
            <a:endParaRPr lang="fr-FR" sz="32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D738B-4047-CB46-A7BB-C97077EED749}"/>
              </a:ext>
            </a:extLst>
          </p:cNvPr>
          <p:cNvSpPr/>
          <p:nvPr/>
        </p:nvSpPr>
        <p:spPr>
          <a:xfrm>
            <a:off x="156576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479D9-5569-DE4B-ACF3-A130CB46A4D3}"/>
              </a:ext>
            </a:extLst>
          </p:cNvPr>
          <p:cNvSpPr/>
          <p:nvPr/>
        </p:nvSpPr>
        <p:spPr>
          <a:xfrm>
            <a:off x="4268245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7D362-90A6-B948-9C7F-A624BF5BA5A3}"/>
              </a:ext>
            </a:extLst>
          </p:cNvPr>
          <p:cNvSpPr/>
          <p:nvPr/>
        </p:nvSpPr>
        <p:spPr>
          <a:xfrm>
            <a:off x="8379914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81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78AC2DF-C1FA-4131-8D73-53B34C2A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F8ED5-F438-9947-9F2F-E4B20946132B}"/>
              </a:ext>
            </a:extLst>
          </p:cNvPr>
          <p:cNvSpPr/>
          <p:nvPr/>
        </p:nvSpPr>
        <p:spPr>
          <a:xfrm>
            <a:off x="1" y="5135671"/>
            <a:ext cx="12192000" cy="1722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23045-4AFC-564E-9237-ED0EF6458528}"/>
              </a:ext>
            </a:extLst>
          </p:cNvPr>
          <p:cNvSpPr/>
          <p:nvPr/>
        </p:nvSpPr>
        <p:spPr>
          <a:xfrm>
            <a:off x="0" y="6450904"/>
            <a:ext cx="12192000" cy="5970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2018 Mohamed Serhir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B4D1-405E-D646-9FE8-294F05221FAB}"/>
              </a:ext>
            </a:extLst>
          </p:cNvPr>
          <p:cNvSpPr/>
          <p:nvPr/>
        </p:nvSpPr>
        <p:spPr>
          <a:xfrm>
            <a:off x="2492679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F58BF-A951-1046-B487-F4E12EF9F7C3}"/>
              </a:ext>
            </a:extLst>
          </p:cNvPr>
          <p:cNvSpPr/>
          <p:nvPr/>
        </p:nvSpPr>
        <p:spPr>
          <a:xfrm>
            <a:off x="6678460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292939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CB9B4-65A4-9947-947E-4116B9D4A880}"/>
              </a:ext>
            </a:extLst>
          </p:cNvPr>
          <p:cNvSpPr/>
          <p:nvPr/>
        </p:nvSpPr>
        <p:spPr>
          <a:xfrm>
            <a:off x="0" y="0"/>
            <a:ext cx="12192000" cy="739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7345E0-0977-E445-A855-F76B49D311FB}"/>
              </a:ext>
            </a:extLst>
          </p:cNvPr>
          <p:cNvSpPr/>
          <p:nvPr/>
        </p:nvSpPr>
        <p:spPr>
          <a:xfrm>
            <a:off x="413359" y="62630"/>
            <a:ext cx="613775" cy="62630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A54EF-D64D-4B43-BE8E-1E96725762F5}"/>
              </a:ext>
            </a:extLst>
          </p:cNvPr>
          <p:cNvSpPr/>
          <p:nvPr/>
        </p:nvSpPr>
        <p:spPr>
          <a:xfrm>
            <a:off x="10371551" y="20041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9E05C-604E-1340-9BC3-D706B702BE5C}"/>
              </a:ext>
            </a:extLst>
          </p:cNvPr>
          <p:cNvSpPr/>
          <p:nvPr/>
        </p:nvSpPr>
        <p:spPr>
          <a:xfrm>
            <a:off x="8870515" y="20041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DA076-B2BA-B44E-9D1E-1961C57A27C5}"/>
              </a:ext>
            </a:extLst>
          </p:cNvPr>
          <p:cNvSpPr/>
          <p:nvPr/>
        </p:nvSpPr>
        <p:spPr>
          <a:xfrm>
            <a:off x="7452985" y="21920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69BA2-3BA6-FB43-BACD-6780092E08C6}"/>
              </a:ext>
            </a:extLst>
          </p:cNvPr>
          <p:cNvSpPr/>
          <p:nvPr/>
        </p:nvSpPr>
        <p:spPr>
          <a:xfrm>
            <a:off x="5951949" y="21920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45A8-0DC5-904E-A1F0-222CDE99FF03}"/>
              </a:ext>
            </a:extLst>
          </p:cNvPr>
          <p:cNvSpPr/>
          <p:nvPr/>
        </p:nvSpPr>
        <p:spPr>
          <a:xfrm>
            <a:off x="0" y="739036"/>
            <a:ext cx="12192000" cy="61189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à coins arrondis 1">
            <a:extLst>
              <a:ext uri="{FF2B5EF4-FFF2-40B4-BE49-F238E27FC236}">
                <a16:creationId xmlns:a16="http://schemas.microsoft.com/office/drawing/2014/main" id="{C96BBE4F-76B3-6047-8408-93C76412AC1C}"/>
              </a:ext>
            </a:extLst>
          </p:cNvPr>
          <p:cNvSpPr/>
          <p:nvPr/>
        </p:nvSpPr>
        <p:spPr>
          <a:xfrm>
            <a:off x="6230653" y="2091846"/>
            <a:ext cx="4924815" cy="3457184"/>
          </a:xfrm>
          <a:prstGeom prst="roundRect">
            <a:avLst/>
          </a:prstGeom>
          <a:solidFill>
            <a:srgbClr val="FF5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67949A74-F57C-194A-A8E0-D059B191C7DC}"/>
              </a:ext>
            </a:extLst>
          </p:cNvPr>
          <p:cNvSpPr/>
          <p:nvPr/>
        </p:nvSpPr>
        <p:spPr>
          <a:xfrm>
            <a:off x="823586" y="2091846"/>
            <a:ext cx="4924815" cy="34571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079AF6F-8673-0947-9202-B36068E63E42}"/>
              </a:ext>
            </a:extLst>
          </p:cNvPr>
          <p:cNvSpPr txBox="1"/>
          <p:nvPr/>
        </p:nvSpPr>
        <p:spPr>
          <a:xfrm>
            <a:off x="2793304" y="2279737"/>
            <a:ext cx="175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ADD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595AD6-7138-7E49-BABB-7FD84C86D158}"/>
              </a:ext>
            </a:extLst>
          </p:cNvPr>
          <p:cNvSpPr txBox="1"/>
          <p:nvPr/>
        </p:nvSpPr>
        <p:spPr>
          <a:xfrm>
            <a:off x="8073023" y="2279737"/>
            <a:ext cx="175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REMOVE</a:t>
            </a:r>
          </a:p>
        </p:txBody>
      </p:sp>
      <p:sp>
        <p:nvSpPr>
          <p:cNvPr id="17" name="Rectangle à coins arrondis 16">
            <a:extLst>
              <a:ext uri="{FF2B5EF4-FFF2-40B4-BE49-F238E27FC236}">
                <a16:creationId xmlns:a16="http://schemas.microsoft.com/office/drawing/2014/main" id="{BE07DF53-706C-DE4C-9B52-4C9233745713}"/>
              </a:ext>
            </a:extLst>
          </p:cNvPr>
          <p:cNvSpPr/>
          <p:nvPr/>
        </p:nvSpPr>
        <p:spPr>
          <a:xfrm>
            <a:off x="1265129" y="3043825"/>
            <a:ext cx="4070959" cy="463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18" name="Rectangle à coins arrondis 17">
            <a:extLst>
              <a:ext uri="{FF2B5EF4-FFF2-40B4-BE49-F238E27FC236}">
                <a16:creationId xmlns:a16="http://schemas.microsoft.com/office/drawing/2014/main" id="{33143E7E-3997-5842-A111-F79E488456E6}"/>
              </a:ext>
            </a:extLst>
          </p:cNvPr>
          <p:cNvSpPr/>
          <p:nvPr/>
        </p:nvSpPr>
        <p:spPr>
          <a:xfrm>
            <a:off x="1265129" y="3639070"/>
            <a:ext cx="4070959" cy="463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Description</a:t>
            </a:r>
          </a:p>
        </p:txBody>
      </p:sp>
      <p:sp>
        <p:nvSpPr>
          <p:cNvPr id="19" name="Rectangle à coins arrondis 18">
            <a:extLst>
              <a:ext uri="{FF2B5EF4-FFF2-40B4-BE49-F238E27FC236}">
                <a16:creationId xmlns:a16="http://schemas.microsoft.com/office/drawing/2014/main" id="{C2297DAE-B999-1F4B-89BC-378831EBA380}"/>
              </a:ext>
            </a:extLst>
          </p:cNvPr>
          <p:cNvSpPr/>
          <p:nvPr/>
        </p:nvSpPr>
        <p:spPr>
          <a:xfrm>
            <a:off x="6657580" y="3040951"/>
            <a:ext cx="4070959" cy="463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URL</a:t>
            </a:r>
          </a:p>
        </p:txBody>
      </p:sp>
      <p:sp>
        <p:nvSpPr>
          <p:cNvPr id="20" name="Rectangle à coins arrondis 19">
            <a:extLst>
              <a:ext uri="{FF2B5EF4-FFF2-40B4-BE49-F238E27FC236}">
                <a16:creationId xmlns:a16="http://schemas.microsoft.com/office/drawing/2014/main" id="{5F715886-B15A-EC4E-89F5-2E8E9DAE9054}"/>
              </a:ext>
            </a:extLst>
          </p:cNvPr>
          <p:cNvSpPr/>
          <p:nvPr/>
        </p:nvSpPr>
        <p:spPr>
          <a:xfrm>
            <a:off x="1265129" y="4265372"/>
            <a:ext cx="4070959" cy="4634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URL</a:t>
            </a:r>
          </a:p>
        </p:txBody>
      </p:sp>
      <p:sp>
        <p:nvSpPr>
          <p:cNvPr id="21" name="Rectangle à coins arrondis 20">
            <a:extLst>
              <a:ext uri="{FF2B5EF4-FFF2-40B4-BE49-F238E27FC236}">
                <a16:creationId xmlns:a16="http://schemas.microsoft.com/office/drawing/2014/main" id="{EBAE61CB-DCD8-484F-99B2-B5D86C19F092}"/>
              </a:ext>
            </a:extLst>
          </p:cNvPr>
          <p:cNvSpPr/>
          <p:nvPr/>
        </p:nvSpPr>
        <p:spPr>
          <a:xfrm>
            <a:off x="2793304" y="5098093"/>
            <a:ext cx="1277655" cy="32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Add</a:t>
            </a:r>
          </a:p>
        </p:txBody>
      </p:sp>
      <p:sp>
        <p:nvSpPr>
          <p:cNvPr id="22" name="Rectangle à coins arrondis 21">
            <a:extLst>
              <a:ext uri="{FF2B5EF4-FFF2-40B4-BE49-F238E27FC236}">
                <a16:creationId xmlns:a16="http://schemas.microsoft.com/office/drawing/2014/main" id="{6FFD36D3-85E8-F849-806D-0DD44FFE18EB}"/>
              </a:ext>
            </a:extLst>
          </p:cNvPr>
          <p:cNvSpPr/>
          <p:nvPr/>
        </p:nvSpPr>
        <p:spPr>
          <a:xfrm>
            <a:off x="8054231" y="4025680"/>
            <a:ext cx="1277655" cy="32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53921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78AC2DF-C1FA-4131-8D73-53B34C2A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F8ED5-F438-9947-9F2F-E4B20946132B}"/>
              </a:ext>
            </a:extLst>
          </p:cNvPr>
          <p:cNvSpPr/>
          <p:nvPr/>
        </p:nvSpPr>
        <p:spPr>
          <a:xfrm>
            <a:off x="1" y="5135671"/>
            <a:ext cx="12192000" cy="1722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23045-4AFC-564E-9237-ED0EF6458528}"/>
              </a:ext>
            </a:extLst>
          </p:cNvPr>
          <p:cNvSpPr/>
          <p:nvPr/>
        </p:nvSpPr>
        <p:spPr>
          <a:xfrm>
            <a:off x="0" y="6450904"/>
            <a:ext cx="12192000" cy="5970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2018 Mohamed Serhir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B4D1-405E-D646-9FE8-294F05221FAB}"/>
              </a:ext>
            </a:extLst>
          </p:cNvPr>
          <p:cNvSpPr/>
          <p:nvPr/>
        </p:nvSpPr>
        <p:spPr>
          <a:xfrm>
            <a:off x="2492679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F58BF-A951-1046-B487-F4E12EF9F7C3}"/>
              </a:ext>
            </a:extLst>
          </p:cNvPr>
          <p:cNvSpPr/>
          <p:nvPr/>
        </p:nvSpPr>
        <p:spPr>
          <a:xfrm>
            <a:off x="6678460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217305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CB9B4-65A4-9947-947E-4116B9D4A880}"/>
              </a:ext>
            </a:extLst>
          </p:cNvPr>
          <p:cNvSpPr/>
          <p:nvPr/>
        </p:nvSpPr>
        <p:spPr>
          <a:xfrm>
            <a:off x="0" y="0"/>
            <a:ext cx="12192000" cy="739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7345E0-0977-E445-A855-F76B49D311FB}"/>
              </a:ext>
            </a:extLst>
          </p:cNvPr>
          <p:cNvSpPr/>
          <p:nvPr/>
        </p:nvSpPr>
        <p:spPr>
          <a:xfrm>
            <a:off x="413359" y="62630"/>
            <a:ext cx="613775" cy="62630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A54EF-D64D-4B43-BE8E-1E96725762F5}"/>
              </a:ext>
            </a:extLst>
          </p:cNvPr>
          <p:cNvSpPr/>
          <p:nvPr/>
        </p:nvSpPr>
        <p:spPr>
          <a:xfrm>
            <a:off x="10371551" y="20041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9E05C-604E-1340-9BC3-D706B702BE5C}"/>
              </a:ext>
            </a:extLst>
          </p:cNvPr>
          <p:cNvSpPr/>
          <p:nvPr/>
        </p:nvSpPr>
        <p:spPr>
          <a:xfrm>
            <a:off x="8870515" y="20041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DA076-B2BA-B44E-9D1E-1961C57A27C5}"/>
              </a:ext>
            </a:extLst>
          </p:cNvPr>
          <p:cNvSpPr/>
          <p:nvPr/>
        </p:nvSpPr>
        <p:spPr>
          <a:xfrm>
            <a:off x="7452985" y="21920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69BA2-3BA6-FB43-BACD-6780092E08C6}"/>
              </a:ext>
            </a:extLst>
          </p:cNvPr>
          <p:cNvSpPr/>
          <p:nvPr/>
        </p:nvSpPr>
        <p:spPr>
          <a:xfrm>
            <a:off x="5951949" y="21920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732B3F-3588-C34F-ADC5-A42409211F39}"/>
              </a:ext>
            </a:extLst>
          </p:cNvPr>
          <p:cNvSpPr/>
          <p:nvPr/>
        </p:nvSpPr>
        <p:spPr>
          <a:xfrm>
            <a:off x="0" y="739036"/>
            <a:ext cx="12192000" cy="61189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>
            <a:extLst>
              <a:ext uri="{FF2B5EF4-FFF2-40B4-BE49-F238E27FC236}">
                <a16:creationId xmlns:a16="http://schemas.microsoft.com/office/drawing/2014/main" id="{A9C3F4A1-FFB9-8741-AEC3-58C3D852DB89}"/>
              </a:ext>
            </a:extLst>
          </p:cNvPr>
          <p:cNvSpPr/>
          <p:nvPr/>
        </p:nvSpPr>
        <p:spPr>
          <a:xfrm>
            <a:off x="3489541" y="2079320"/>
            <a:ext cx="4924815" cy="3457184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19AF1D2-FDD2-6E4A-A478-52D67C01C82D}"/>
              </a:ext>
            </a:extLst>
          </p:cNvPr>
          <p:cNvSpPr txBox="1"/>
          <p:nvPr/>
        </p:nvSpPr>
        <p:spPr>
          <a:xfrm>
            <a:off x="5438381" y="2508079"/>
            <a:ext cx="175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SIGN IN</a:t>
            </a:r>
          </a:p>
        </p:txBody>
      </p: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76E18C32-1682-924A-B3AC-4B467E1B05ED}"/>
              </a:ext>
            </a:extLst>
          </p:cNvPr>
          <p:cNvSpPr/>
          <p:nvPr/>
        </p:nvSpPr>
        <p:spPr>
          <a:xfrm>
            <a:off x="3931082" y="3281560"/>
            <a:ext cx="4070959" cy="463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Username</a:t>
            </a:r>
            <a:endParaRPr lang="fr-FR" dirty="0"/>
          </a:p>
        </p:txBody>
      </p:sp>
      <p:sp>
        <p:nvSpPr>
          <p:cNvPr id="27" name="Rectangle à coins arrondis 26">
            <a:extLst>
              <a:ext uri="{FF2B5EF4-FFF2-40B4-BE49-F238E27FC236}">
                <a16:creationId xmlns:a16="http://schemas.microsoft.com/office/drawing/2014/main" id="{44DE91FE-D2E8-8E47-A5C2-D62BAC8F93E1}"/>
              </a:ext>
            </a:extLst>
          </p:cNvPr>
          <p:cNvSpPr/>
          <p:nvPr/>
        </p:nvSpPr>
        <p:spPr>
          <a:xfrm>
            <a:off x="3931082" y="3876805"/>
            <a:ext cx="4070959" cy="4634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Password</a:t>
            </a:r>
            <a:endParaRPr lang="fr-FR" dirty="0"/>
          </a:p>
        </p:txBody>
      </p:sp>
      <p:sp>
        <p:nvSpPr>
          <p:cNvPr id="29" name="Rectangle à coins arrondis 28">
            <a:extLst>
              <a:ext uri="{FF2B5EF4-FFF2-40B4-BE49-F238E27FC236}">
                <a16:creationId xmlns:a16="http://schemas.microsoft.com/office/drawing/2014/main" id="{E4BD9C4B-49CA-9D45-B7A8-4DE39E17F842}"/>
              </a:ext>
            </a:extLst>
          </p:cNvPr>
          <p:cNvSpPr/>
          <p:nvPr/>
        </p:nvSpPr>
        <p:spPr>
          <a:xfrm>
            <a:off x="5327735" y="4487578"/>
            <a:ext cx="1277655" cy="325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LOGIN</a:t>
            </a:r>
          </a:p>
        </p:txBody>
      </p:sp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01097775-60E1-404A-B326-7CAB3B6C2DDA}"/>
              </a:ext>
            </a:extLst>
          </p:cNvPr>
          <p:cNvSpPr/>
          <p:nvPr/>
        </p:nvSpPr>
        <p:spPr>
          <a:xfrm>
            <a:off x="5294332" y="1540961"/>
            <a:ext cx="1277655" cy="861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C65940-502A-DA43-BA2D-8FB04954DCB1}"/>
              </a:ext>
            </a:extLst>
          </p:cNvPr>
          <p:cNvSpPr txBox="1"/>
          <p:nvPr/>
        </p:nvSpPr>
        <p:spPr>
          <a:xfrm>
            <a:off x="5438381" y="5079304"/>
            <a:ext cx="151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1899978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78AC2DF-C1FA-4131-8D73-53B34C2A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F8ED5-F438-9947-9F2F-E4B20946132B}"/>
              </a:ext>
            </a:extLst>
          </p:cNvPr>
          <p:cNvSpPr/>
          <p:nvPr/>
        </p:nvSpPr>
        <p:spPr>
          <a:xfrm>
            <a:off x="1" y="5135671"/>
            <a:ext cx="12192000" cy="1722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23045-4AFC-564E-9237-ED0EF6458528}"/>
              </a:ext>
            </a:extLst>
          </p:cNvPr>
          <p:cNvSpPr/>
          <p:nvPr/>
        </p:nvSpPr>
        <p:spPr>
          <a:xfrm>
            <a:off x="0" y="6450904"/>
            <a:ext cx="12192000" cy="5970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2018 Mohamed Serhir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B4D1-405E-D646-9FE8-294F05221FAB}"/>
              </a:ext>
            </a:extLst>
          </p:cNvPr>
          <p:cNvSpPr/>
          <p:nvPr/>
        </p:nvSpPr>
        <p:spPr>
          <a:xfrm>
            <a:off x="2492679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F58BF-A951-1046-B487-F4E12EF9F7C3}"/>
              </a:ext>
            </a:extLst>
          </p:cNvPr>
          <p:cNvSpPr/>
          <p:nvPr/>
        </p:nvSpPr>
        <p:spPr>
          <a:xfrm>
            <a:off x="6678460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304969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C67122F-233D-4ED9-91C6-1A1A170B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450E87-9F6B-4AC7-A71D-172BE479CC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7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15D8D3A-61A7-429B-90EF-3E7ABBC6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846D6E7-B33B-4F84-9E29-71EFF234FE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2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2F3F2-E808-3640-92FD-FF868112A7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D435C-E7E7-AE47-ADD6-36C1C479BA99}"/>
              </a:ext>
            </a:extLst>
          </p:cNvPr>
          <p:cNvSpPr/>
          <p:nvPr/>
        </p:nvSpPr>
        <p:spPr>
          <a:xfrm>
            <a:off x="2975956" y="299258"/>
            <a:ext cx="5719157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1C2C9F-6291-884F-AA5A-F7F9FA2512A4}"/>
              </a:ext>
            </a:extLst>
          </p:cNvPr>
          <p:cNvSpPr/>
          <p:nvPr/>
        </p:nvSpPr>
        <p:spPr>
          <a:xfrm>
            <a:off x="876823" y="1640909"/>
            <a:ext cx="3169085" cy="202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7616-BC26-5041-A8C3-AC9850F1C068}"/>
              </a:ext>
            </a:extLst>
          </p:cNvPr>
          <p:cNvSpPr/>
          <p:nvPr/>
        </p:nvSpPr>
        <p:spPr>
          <a:xfrm>
            <a:off x="4401304" y="1640909"/>
            <a:ext cx="3169085" cy="202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A3ADFA-817F-C649-A2BB-373E36698BA1}"/>
              </a:ext>
            </a:extLst>
          </p:cNvPr>
          <p:cNvSpPr/>
          <p:nvPr/>
        </p:nvSpPr>
        <p:spPr>
          <a:xfrm>
            <a:off x="8156532" y="1640908"/>
            <a:ext cx="3169085" cy="202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80D3F-A6DE-364C-92F6-C2C8E3A73AF2}"/>
              </a:ext>
            </a:extLst>
          </p:cNvPr>
          <p:cNvSpPr/>
          <p:nvPr/>
        </p:nvSpPr>
        <p:spPr>
          <a:xfrm>
            <a:off x="876823" y="4167295"/>
            <a:ext cx="6693566" cy="1991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EDE6A8-16FC-C648-9FAD-5263D6FDDA81}"/>
              </a:ext>
            </a:extLst>
          </p:cNvPr>
          <p:cNvSpPr/>
          <p:nvPr/>
        </p:nvSpPr>
        <p:spPr>
          <a:xfrm>
            <a:off x="8101760" y="4167295"/>
            <a:ext cx="3223857" cy="1991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487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78AC2DF-C1FA-4131-8D73-53B34C2A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F8ED5-F438-9947-9F2F-E4B20946132B}"/>
              </a:ext>
            </a:extLst>
          </p:cNvPr>
          <p:cNvSpPr/>
          <p:nvPr/>
        </p:nvSpPr>
        <p:spPr>
          <a:xfrm>
            <a:off x="1" y="5135671"/>
            <a:ext cx="12192000" cy="1722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23045-4AFC-564E-9237-ED0EF6458528}"/>
              </a:ext>
            </a:extLst>
          </p:cNvPr>
          <p:cNvSpPr/>
          <p:nvPr/>
        </p:nvSpPr>
        <p:spPr>
          <a:xfrm>
            <a:off x="0" y="6450904"/>
            <a:ext cx="12192000" cy="5970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2018 Mohamed Serhir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5B4D1-405E-D646-9FE8-294F05221FAB}"/>
              </a:ext>
            </a:extLst>
          </p:cNvPr>
          <p:cNvSpPr/>
          <p:nvPr/>
        </p:nvSpPr>
        <p:spPr>
          <a:xfrm>
            <a:off x="2492679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F58BF-A951-1046-B487-F4E12EF9F7C3}"/>
              </a:ext>
            </a:extLst>
          </p:cNvPr>
          <p:cNvSpPr/>
          <p:nvPr/>
        </p:nvSpPr>
        <p:spPr>
          <a:xfrm>
            <a:off x="6678460" y="5348614"/>
            <a:ext cx="2931091" cy="8893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3879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CB9B4-65A4-9947-947E-4116B9D4A880}"/>
              </a:ext>
            </a:extLst>
          </p:cNvPr>
          <p:cNvSpPr/>
          <p:nvPr/>
        </p:nvSpPr>
        <p:spPr>
          <a:xfrm>
            <a:off x="0" y="0"/>
            <a:ext cx="12192000" cy="739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7345E0-0977-E445-A855-F76B49D311FB}"/>
              </a:ext>
            </a:extLst>
          </p:cNvPr>
          <p:cNvSpPr/>
          <p:nvPr/>
        </p:nvSpPr>
        <p:spPr>
          <a:xfrm>
            <a:off x="413359" y="62630"/>
            <a:ext cx="613775" cy="626302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BA54EF-D64D-4B43-BE8E-1E96725762F5}"/>
              </a:ext>
            </a:extLst>
          </p:cNvPr>
          <p:cNvSpPr/>
          <p:nvPr/>
        </p:nvSpPr>
        <p:spPr>
          <a:xfrm>
            <a:off x="10371551" y="20041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9E05C-604E-1340-9BC3-D706B702BE5C}"/>
              </a:ext>
            </a:extLst>
          </p:cNvPr>
          <p:cNvSpPr/>
          <p:nvPr/>
        </p:nvSpPr>
        <p:spPr>
          <a:xfrm>
            <a:off x="8870515" y="20041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DA076-B2BA-B44E-9D1E-1961C57A27C5}"/>
              </a:ext>
            </a:extLst>
          </p:cNvPr>
          <p:cNvSpPr/>
          <p:nvPr/>
        </p:nvSpPr>
        <p:spPr>
          <a:xfrm>
            <a:off x="7452985" y="21920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69BA2-3BA6-FB43-BACD-6780092E08C6}"/>
              </a:ext>
            </a:extLst>
          </p:cNvPr>
          <p:cNvSpPr/>
          <p:nvPr/>
        </p:nvSpPr>
        <p:spPr>
          <a:xfrm>
            <a:off x="5951949" y="219206"/>
            <a:ext cx="1240076" cy="37578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B45A8-0DC5-904E-A1F0-222CDE99FF03}"/>
              </a:ext>
            </a:extLst>
          </p:cNvPr>
          <p:cNvSpPr/>
          <p:nvPr/>
        </p:nvSpPr>
        <p:spPr>
          <a:xfrm>
            <a:off x="0" y="739036"/>
            <a:ext cx="12192000" cy="61189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0BA99F-6A7C-E94B-891D-CFF2F38E331B}"/>
              </a:ext>
            </a:extLst>
          </p:cNvPr>
          <p:cNvSpPr txBox="1"/>
          <p:nvPr/>
        </p:nvSpPr>
        <p:spPr>
          <a:xfrm>
            <a:off x="3778685" y="2041742"/>
            <a:ext cx="4634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/>
              <a:t>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281D1B-56B5-5840-8944-851AAED42D2B}"/>
              </a:ext>
            </a:extLst>
          </p:cNvPr>
          <p:cNvSpPr/>
          <p:nvPr/>
        </p:nvSpPr>
        <p:spPr>
          <a:xfrm>
            <a:off x="2837145" y="3624301"/>
            <a:ext cx="5688904" cy="42588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>
              <a:ln w="0"/>
              <a:gradFill flip="none" rotWithShape="1">
                <a:gsLst>
                  <a:gs pos="0">
                    <a:schemeClr val="tx1">
                      <a:tint val="66000"/>
                      <a:satMod val="160000"/>
                    </a:schemeClr>
                  </a:gs>
                  <a:gs pos="50000">
                    <a:schemeClr val="tx1">
                      <a:tint val="44500"/>
                      <a:satMod val="160000"/>
                    </a:schemeClr>
                  </a:gs>
                  <a:gs pos="100000">
                    <a:schemeClr val="tx1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6FC2B-ADA5-8349-9DC8-4464D962D3DF}"/>
              </a:ext>
            </a:extLst>
          </p:cNvPr>
          <p:cNvSpPr/>
          <p:nvPr/>
        </p:nvSpPr>
        <p:spPr>
          <a:xfrm>
            <a:off x="7304759" y="3611775"/>
            <a:ext cx="1221290" cy="43841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Search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246F75-86DA-314F-8A21-2906BAE85243}"/>
              </a:ext>
            </a:extLst>
          </p:cNvPr>
          <p:cNvSpPr txBox="1"/>
          <p:nvPr/>
        </p:nvSpPr>
        <p:spPr>
          <a:xfrm>
            <a:off x="2837145" y="3646314"/>
            <a:ext cx="302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for ? </a:t>
            </a:r>
          </a:p>
        </p:txBody>
      </p:sp>
    </p:spTree>
    <p:extLst>
      <p:ext uri="{BB962C8B-B14F-4D97-AF65-F5344CB8AC3E}">
        <p14:creationId xmlns:p14="http://schemas.microsoft.com/office/powerpoint/2010/main" val="339634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81EDC-1297-9548-9619-9D34BA9E9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94F412-111E-B347-A28E-CA63CB34604C}"/>
              </a:ext>
            </a:extLst>
          </p:cNvPr>
          <p:cNvSpPr txBox="1"/>
          <p:nvPr/>
        </p:nvSpPr>
        <p:spPr>
          <a:xfrm>
            <a:off x="551145" y="563671"/>
            <a:ext cx="34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/>
              <a:t>Living room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D738B-4047-CB46-A7BB-C97077EED749}"/>
              </a:ext>
            </a:extLst>
          </p:cNvPr>
          <p:cNvSpPr/>
          <p:nvPr/>
        </p:nvSpPr>
        <p:spPr>
          <a:xfrm>
            <a:off x="156576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479D9-5569-DE4B-ACF3-A130CB46A4D3}"/>
              </a:ext>
            </a:extLst>
          </p:cNvPr>
          <p:cNvSpPr/>
          <p:nvPr/>
        </p:nvSpPr>
        <p:spPr>
          <a:xfrm>
            <a:off x="4268245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7D362-90A6-B948-9C7F-A624BF5BA5A3}"/>
              </a:ext>
            </a:extLst>
          </p:cNvPr>
          <p:cNvSpPr/>
          <p:nvPr/>
        </p:nvSpPr>
        <p:spPr>
          <a:xfrm>
            <a:off x="8379914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595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81EDC-1297-9548-9619-9D34BA9E9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94F412-111E-B347-A28E-CA63CB34604C}"/>
              </a:ext>
            </a:extLst>
          </p:cNvPr>
          <p:cNvSpPr txBox="1"/>
          <p:nvPr/>
        </p:nvSpPr>
        <p:spPr>
          <a:xfrm>
            <a:off x="551145" y="563671"/>
            <a:ext cx="34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err="1"/>
              <a:t>Outdoor</a:t>
            </a:r>
            <a:endParaRPr lang="fr-FR" sz="32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D738B-4047-CB46-A7BB-C97077EED749}"/>
              </a:ext>
            </a:extLst>
          </p:cNvPr>
          <p:cNvSpPr/>
          <p:nvPr/>
        </p:nvSpPr>
        <p:spPr>
          <a:xfrm>
            <a:off x="156576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479D9-5569-DE4B-ACF3-A130CB46A4D3}"/>
              </a:ext>
            </a:extLst>
          </p:cNvPr>
          <p:cNvSpPr/>
          <p:nvPr/>
        </p:nvSpPr>
        <p:spPr>
          <a:xfrm>
            <a:off x="4268245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7D362-90A6-B948-9C7F-A624BF5BA5A3}"/>
              </a:ext>
            </a:extLst>
          </p:cNvPr>
          <p:cNvSpPr/>
          <p:nvPr/>
        </p:nvSpPr>
        <p:spPr>
          <a:xfrm>
            <a:off x="8379914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7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681EDC-1297-9548-9619-9D34BA9E9B0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94F412-111E-B347-A28E-CA63CB34604C}"/>
              </a:ext>
            </a:extLst>
          </p:cNvPr>
          <p:cNvSpPr txBox="1"/>
          <p:nvPr/>
        </p:nvSpPr>
        <p:spPr>
          <a:xfrm>
            <a:off x="551145" y="563671"/>
            <a:ext cx="343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i="1" dirty="0" err="1"/>
              <a:t>Bedroom</a:t>
            </a:r>
            <a:endParaRPr lang="fr-FR" sz="32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D738B-4047-CB46-A7BB-C97077EED749}"/>
              </a:ext>
            </a:extLst>
          </p:cNvPr>
          <p:cNvSpPr/>
          <p:nvPr/>
        </p:nvSpPr>
        <p:spPr>
          <a:xfrm>
            <a:off x="156576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479D9-5569-DE4B-ACF3-A130CB46A4D3}"/>
              </a:ext>
            </a:extLst>
          </p:cNvPr>
          <p:cNvSpPr/>
          <p:nvPr/>
        </p:nvSpPr>
        <p:spPr>
          <a:xfrm>
            <a:off x="4268245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7D362-90A6-B948-9C7F-A624BF5BA5A3}"/>
              </a:ext>
            </a:extLst>
          </p:cNvPr>
          <p:cNvSpPr/>
          <p:nvPr/>
        </p:nvSpPr>
        <p:spPr>
          <a:xfrm>
            <a:off x="8379914" y="1908653"/>
            <a:ext cx="3655510" cy="2337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063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Grand écran</PresentationFormat>
  <Paragraphs>55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SERHIR</dc:creator>
  <cp:lastModifiedBy>Mohamed SERHIR</cp:lastModifiedBy>
  <cp:revision>2</cp:revision>
  <dcterms:created xsi:type="dcterms:W3CDTF">2018-10-16T12:39:23Z</dcterms:created>
  <dcterms:modified xsi:type="dcterms:W3CDTF">2018-11-02T15:08:49Z</dcterms:modified>
</cp:coreProperties>
</file>