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6699"/>
    <a:srgbClr val="0066CC"/>
    <a:srgbClr val="3366CC"/>
    <a:srgbClr val="D10A11"/>
    <a:srgbClr val="00D4C8"/>
    <a:srgbClr val="6362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>
        <a:gradFill flip="none" rotWithShape="0">
          <a:gsLst>
            <a:gs pos="0">
              <a:schemeClr val="accent2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УТП БИТ Аренда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>
        <a:gradFill flip="none" rotWithShape="0">
          <a:gsLst>
            <a:gs pos="0">
              <a:schemeClr val="accent3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3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УТП  </a:t>
          </a:r>
          <a:r>
            <a:rPr lang="ru-RU" sz="2800" dirty="0" err="1">
              <a:latin typeface="Arial" panose="020B0604020202020204" pitchFamily="34" charset="0"/>
              <a:cs typeface="Arial" panose="020B0604020202020204" pitchFamily="34" charset="0"/>
            </a:rPr>
            <a:t>Инталев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ЗУП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Бухгалтерия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УАТ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</dgm:pt>
    <dgm:pt modelId="{49AFE1D8-248D-4FAD-9DDA-F23F806338FE}" type="pres">
      <dgm:prSet presAssocID="{45F98D66-9802-47DF-A22E-EA0CE47FD900}" presName="node" presStyleLbl="node1" presStyleIdx="0" presStyleCnt="5" custLinFactNeighborX="-9633" custLinFactNeighborY="-18">
        <dgm:presLayoutVars>
          <dgm:bulletEnabled val="1"/>
        </dgm:presLayoutVars>
      </dgm:prSet>
      <dgm:spPr/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961" custLinFactNeighborY="-18">
        <dgm:presLayoutVars>
          <dgm:bulletEnabled val="1"/>
        </dgm:presLayoutVars>
      </dgm:prSet>
      <dgm:spPr/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38" custLinFactNeighborX="100000" custLinFactNeighborY="-18">
        <dgm:presLayoutVars>
          <dgm:bulletEnabled val="1"/>
        </dgm:presLayoutVars>
      </dgm:prSet>
      <dgm:spPr/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7757" custLinFactNeighborX="-152612" custLinFactNeighborY="100000">
        <dgm:presLayoutVars>
          <dgm:bulletEnabled val="1"/>
        </dgm:presLayoutVars>
      </dgm:prSet>
      <dgm:spPr/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8623" custLinFactNeighborY="-8910">
        <dgm:presLayoutVars>
          <dgm:bulletEnabled val="1"/>
        </dgm:presLayoutVars>
      </dgm:prSet>
      <dgm:spPr/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D47AA27-BC66-4035-9695-D35FAF8FF36A}">
      <dgm:prSet phldrT="[Текст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FB03E44-D359-495B-8ADD-CA5961CD5FF3}">
      <dgm:prSet phldrT="[Текст]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A36C5A1-A57F-429C-A987-9BEA472F4728}">
      <dgm:prSet phldrT="[Текст]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426F72B-C302-4A4C-A828-2C4FF1ED2697}">
      <dgm:prSet phldrT="[Текст]"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11682877-4C00-4D07-94CA-592F0FC92E53}">
      <dgm:prSet phldrT="[Текст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06AB3622-27DD-4776-8657-2A003A8E2725}">
      <dgm:prSet phldrT="[Текст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8CBFFA8B-90AF-4380-889D-7AE8992E6521}">
      <dgm:prSet phldrT="[Текст]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B2B07C10-D2A3-4A1B-8834-A8F4F2A1A26F}">
      <dgm:prSet phldrT="[Текст]"/>
      <dgm:spPr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</dgm:pt>
    <dgm:pt modelId="{956864DF-117B-4C5C-A418-C54E9FBD1E5B}" type="pres">
      <dgm:prSet presAssocID="{745EC707-1B17-492F-9A4C-3DFA39AFEDE0}" presName="sibTrans" presStyleLbl="bgSibTrans2D1" presStyleIdx="0" presStyleCnt="8"/>
      <dgm:spPr/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 custLinFactNeighborX="70">
        <dgm:presLayoutVars>
          <dgm:bulletEnabled val="1"/>
        </dgm:presLayoutVars>
      </dgm:prSet>
      <dgm:spPr/>
    </dgm:pt>
    <dgm:pt modelId="{A379B04A-683D-464F-9CED-E47DBED868EE}" type="pres">
      <dgm:prSet presAssocID="{8A14D7F0-FA14-420F-8021-725688B3CB96}" presName="sibTrans" presStyleLbl="bgSibTrans2D1" presStyleIdx="1" presStyleCnt="8"/>
      <dgm:spPr/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</dgm:pt>
    <dgm:pt modelId="{1406FB6F-2FC8-4CB0-8CFC-1A7BC22033E4}" type="pres">
      <dgm:prSet presAssocID="{6860E388-4226-4065-AE40-B262A565B478}" presName="sibTrans" presStyleLbl="bgSibTrans2D1" presStyleIdx="2" presStyleCnt="8"/>
      <dgm:spPr/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</dgm:pt>
    <dgm:pt modelId="{968B738F-90D6-4D87-97A6-0CF1D67080D2}" type="pres">
      <dgm:prSet presAssocID="{81F084DD-59C0-4051-A0A9-3F344E03F9F9}" presName="sibTrans" presStyleLbl="bgSibTrans2D1" presStyleIdx="3" presStyleCnt="8"/>
      <dgm:spPr/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</dgm:pt>
    <dgm:pt modelId="{8C5A0BDB-5EAE-45C4-9B99-71268E45EB09}" type="pres">
      <dgm:prSet presAssocID="{88617056-1BC7-4D45-B5A8-2D79DD79B9BE}" presName="sibTrans" presStyleLbl="bgSibTrans2D1" presStyleIdx="4" presStyleCnt="8"/>
      <dgm:spPr/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</dgm:pt>
    <dgm:pt modelId="{21A0CD21-9764-48B3-9806-98E68A6B7397}" type="pres">
      <dgm:prSet presAssocID="{9F7C795B-1608-41F0-88AB-664D9BA9DF50}" presName="sibTrans" presStyleLbl="bgSibTrans2D1" presStyleIdx="5" presStyleCnt="8"/>
      <dgm:spPr/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</dgm:pt>
    <dgm:pt modelId="{31F0744D-FFEF-41DD-BB6B-840096F20434}" type="pres">
      <dgm:prSet presAssocID="{F7AC82E0-C433-47CF-9228-F1A9DBCF319B}" presName="sibTrans" presStyleLbl="bgSibTrans2D1" presStyleIdx="6" presStyleCnt="8"/>
      <dgm:spPr/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</dgm:pt>
    <dgm:pt modelId="{2998AD23-1642-4098-AB33-AB50CFB25119}" type="pres">
      <dgm:prSet presAssocID="{0AA99090-DB50-40B9-AB6C-2DD42C8C827C}" presName="sibTrans" presStyleLbl="bgSibTrans2D1" presStyleIdx="7" presStyleCnt="8"/>
      <dgm:spPr/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</dgm:pt>
  </dgm:ptLst>
  <dgm:cxnLst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16316" y="3"/>
          <a:ext cx="2437058" cy="1462235"/>
        </a:xfrm>
        <a:prstGeom prst="rect">
          <a:avLst/>
        </a:prstGeom>
        <a:gradFill flip="none" rotWithShape="0">
          <a:gsLst>
            <a:gs pos="0">
              <a:schemeClr val="accent2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УТП БИТ Аренда</a:t>
          </a:r>
        </a:p>
      </dsp:txBody>
      <dsp:txXfrm>
        <a:off x="16316" y="3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71274" y="3"/>
          <a:ext cx="2437058" cy="1462235"/>
        </a:xfrm>
        <a:prstGeom prst="rect">
          <a:avLst/>
        </a:prstGeom>
        <a:gradFill flip="none" rotWithShape="0">
          <a:gsLst>
            <a:gs pos="0">
              <a:schemeClr val="accent3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3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УТП  </a:t>
          </a:r>
          <a:r>
            <a:rPr lang="ru-RU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Инталев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71274" y="3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ЗУП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37069" y="1575927"/>
          <a:ext cx="2437058" cy="1462235"/>
        </a:xfrm>
        <a:prstGeom prst="rect">
          <a:avLst/>
        </a:prstGeom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Бухгалтерия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7069" y="1575927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32019" y="1575922"/>
          <a:ext cx="2437058" cy="1462235"/>
        </a:xfrm>
        <a:prstGeom prst="rect">
          <a:avLst/>
        </a:prstGeom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УАТ</a:t>
          </a:r>
        </a:p>
      </dsp:txBody>
      <dsp:txXfrm>
        <a:off x="6432019" y="1575922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396777">
          <a:off x="418068" y="1153914"/>
          <a:ext cx="1805508" cy="217654"/>
        </a:xfrm>
        <a:prstGeom prst="rect">
          <a:avLst/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3223">
          <a:off x="418068" y="2967701"/>
          <a:ext cx="1805508" cy="217654"/>
        </a:xfrm>
        <a:prstGeom prst="rect">
          <a:avLst/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3852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6351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kype:%20valery_mobil?call" TargetMode="External"/><Relationship Id="rId7" Type="http://schemas.openxmlformats.org/officeDocument/2006/relationships/image" Target="../media/image3.jpeg"/><Relationship Id="rId2" Type="http://schemas.openxmlformats.org/officeDocument/2006/relationships/hyperlink" Target="tel:%20+38093582032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mvn2004@mail.r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и обычные формы)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4495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826DE2-1B10-4A33-9F87-BF161E337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pic>
        <p:nvPicPr>
          <p:cNvPr id="9" name="Рисунок 1" descr="skype-logo-png-5a3a1a4934c5d5">
            <a:extLst>
              <a:ext uri="{FF2B5EF4-FFF2-40B4-BE49-F238E27FC236}">
                <a16:creationId xmlns:a16="http://schemas.microsoft.com/office/drawing/2014/main" id="{0688CB8F-0984-402F-A185-BF021E57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601186"/>
            <a:ext cx="4724399" cy="109826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07981"/>
              </p:ext>
            </p:extLst>
          </p:nvPr>
        </p:nvGraphicFramePr>
        <p:xfrm>
          <a:off x="588916" y="1687375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07" y="813185"/>
            <a:ext cx="1062722" cy="5908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15" name="Группа 14"/>
          <p:cNvGrpSpPr/>
          <p:nvPr/>
        </p:nvGrpSpPr>
        <p:grpSpPr>
          <a:xfrm>
            <a:off x="4877471" y="4850675"/>
            <a:ext cx="2437058" cy="1462235"/>
            <a:chOff x="6432019" y="1706471"/>
            <a:chExt cx="2437058" cy="1462235"/>
          </a:xfr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6" name="Прямоугольник 15"/>
            <p:cNvSpPr/>
            <p:nvPr/>
          </p:nvSpPr>
          <p:spPr>
            <a:xfrm>
              <a:off x="6432019" y="1706471"/>
              <a:ext cx="2437058" cy="1462235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6432019" y="1706471"/>
              <a:ext cx="2437058" cy="146223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Управление  задачами</a:t>
              </a:r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E2A5DD-8F26-473E-B79E-BAFD5DFE4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C7C9ABF-47E5-45AF-8514-F790733166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20F82A3D-0149-45A7-B634-74C367A2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22" name="Рисунок 1" descr="skype-logo-png-5a3a1a4934c5d5">
            <a:extLst>
              <a:ext uri="{FF2B5EF4-FFF2-40B4-BE49-F238E27FC236}">
                <a16:creationId xmlns:a16="http://schemas.microsoft.com/office/drawing/2014/main" id="{C79F30B7-F10C-40D2-9876-3E4CFE1D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1" y="365125"/>
            <a:ext cx="4785954" cy="88020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БИТ Аренда</a:t>
            </a:r>
            <a:endParaRPr lang="ru-RU" b="1" dirty="0">
              <a:solidFill>
                <a:srgbClr val="006699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93" y="1245327"/>
            <a:ext cx="8559792" cy="51042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689C4D-2833-4F9C-B839-21BB67B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DE1FEB-FC87-46AC-A36D-96536A02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C978D9B-A2DC-44FD-A3BD-15BEFE69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A1C7C24-A225-44A5-ACE3-8ABA186A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180" y="334734"/>
            <a:ext cx="4476131" cy="90632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</a:t>
            </a:r>
            <a:r>
              <a:rPr lang="ru-RU" sz="3600" b="1" dirty="0" err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Инталев</a:t>
            </a:r>
            <a:endParaRPr lang="ru-RU" sz="3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40" y="1271452"/>
            <a:ext cx="8698471" cy="505759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0D0003-9922-4C01-9505-2A3D2899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963C05E-2821-4AAF-883E-07D203367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0A5A303-3281-42B8-ABB3-91CB7EC79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50A1157E-1982-4B73-87A9-EA73E0FF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974771" cy="83665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ЗУП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7" y="1208314"/>
            <a:ext cx="9714894" cy="512092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1AF43B-D230-4F43-9B7A-3BDEEE4FE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09DC30E-B6F5-43AF-A29E-2F75DFEBE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3ED6826-082B-45B0-9D8C-BA7C1859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2C356FDA-2511-4793-9DF6-0D607311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3" y="365126"/>
            <a:ext cx="4729842" cy="85937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Бухгалтерия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15" y="1224501"/>
            <a:ext cx="9323618" cy="512509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06C28A-6EB4-4125-BAD4-2FE08FC8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9F1364-504C-43E3-8763-20779022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58ADAA6-EA9A-4BAE-A63B-48D220C7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71C6738-2C90-4C66-825B-A98A997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79" y="365125"/>
            <a:ext cx="7184571" cy="8514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автотранспортом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31" y="1240969"/>
            <a:ext cx="9229639" cy="508401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EF1580-9A6E-4F8F-8E5E-DE2E6A798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974F21-1C4E-4ED1-81CF-AD53394F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C0704C6-C82A-40A2-8708-625E0081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60F8ECE1-A9AE-41EF-8749-E02ECDD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81" y="365125"/>
            <a:ext cx="7070270" cy="8514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задачами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28" y="1240969"/>
            <a:ext cx="9038245" cy="508401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3688F3-F447-42A9-ABD3-0787E442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DE3A16-BA18-422C-826E-8F13E929E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21E8B57-3184-4478-882E-47774988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B4DCA175-EE17-404D-AF66-A84C3BCA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302926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4C42D6-6776-470F-9E15-C626BFF46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077327-5900-4444-B2C0-6B547B852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838AC8C-2DDC-4A70-90A5-F829CD12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6" name="Рисунок 1" descr="skype-logo-png-5a3a1a4934c5d5">
            <a:extLst>
              <a:ext uri="{FF2B5EF4-FFF2-40B4-BE49-F238E27FC236}">
                <a16:creationId xmlns:a16="http://schemas.microsoft.com/office/drawing/2014/main" id="{6596BAEC-F3A0-4CBB-9E4F-92868856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254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ПО на платформе 1С:Предприятие 8.3</vt:lpstr>
      <vt:lpstr>Конфигурации</vt:lpstr>
      <vt:lpstr>УТП БИТ Аренда</vt:lpstr>
      <vt:lpstr>УТП Инталев</vt:lpstr>
      <vt:lpstr>ЗУП</vt:lpstr>
      <vt:lpstr>Бухгалтерия</vt:lpstr>
      <vt:lpstr>Управление автотранспортом</vt:lpstr>
      <vt:lpstr>Управление задачами</vt:lpstr>
      <vt:lpstr>Объекты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House</cp:lastModifiedBy>
  <cp:revision>26</cp:revision>
  <dcterms:created xsi:type="dcterms:W3CDTF">2020-01-22T19:56:38Z</dcterms:created>
  <dcterms:modified xsi:type="dcterms:W3CDTF">2020-08-04T12:03:13Z</dcterms:modified>
</cp:coreProperties>
</file>