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262"/>
    <a:srgbClr val="00D4C8"/>
    <a:srgbClr val="0066CC"/>
    <a:srgbClr val="006699"/>
    <a:srgbClr val="336699"/>
    <a:srgbClr val="3366CC"/>
    <a:srgbClr val="D10A11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BAS  ERP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  3.1</a:t>
          </a: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  2.3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УТП  1.2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Бухгалтерия  1.2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9633" custLinFactNeighborY="-18">
        <dgm:presLayoutVars>
          <dgm:bulletEnabled val="1"/>
        </dgm:presLayoutVars>
      </dgm:prSet>
      <dgm:spPr>
        <a:prstGeom prst="rect">
          <a:avLst/>
        </a:prstGeom>
      </dgm:spPr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961" custLinFactNeighborY="-18">
        <dgm:presLayoutVars>
          <dgm:bulletEnabled val="1"/>
        </dgm:presLayoutVars>
      </dgm:prSet>
      <dgm:spPr>
        <a:prstGeom prst="rect">
          <a:avLst/>
        </a:prstGeom>
      </dgm:spPr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38" custLinFactNeighborX="100000" custLinFactNeighborY="-18">
        <dgm:presLayoutVars>
          <dgm:bulletEnabled val="1"/>
        </dgm:presLayoutVars>
      </dgm:prSet>
      <dgm:spPr>
        <a:prstGeom prst="rect">
          <a:avLst/>
        </a:prstGeom>
      </dgm:spPr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7757" custLinFactNeighborX="-152612" custLinFactNeighborY="100000">
        <dgm:presLayoutVars>
          <dgm:bulletEnabled val="1"/>
        </dgm:presLayoutVars>
      </dgm:prSet>
      <dgm:spPr>
        <a:prstGeom prst="rect">
          <a:avLst/>
        </a:prstGeom>
      </dgm:spPr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8623" custLinFactNeighborY="-891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D47AA27-BC66-4035-9695-D35FAF8FF36A}">
      <dgm:prSet phldrT="[Текст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FB03E44-D359-495B-8ADD-CA5961CD5FF3}">
      <dgm:prSet phldrT="[Текст]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>
        <a:gradFill flip="none" rotWithShape="1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A36C5A1-A57F-429C-A987-9BEA472F4728}">
      <dgm:prSet phldrT="[Текст]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426F72B-C302-4A4C-A828-2C4FF1ED2697}">
      <dgm:prSet phldrT="[Текст]"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11682877-4C00-4D07-94CA-592F0FC92E53}">
      <dgm:prSet phldrT="[Текст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06AB3622-27DD-4776-8657-2A003A8E2725}">
      <dgm:prSet phldrT="[Текст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8CBFFA8B-90AF-4380-889D-7AE8992E6521}">
      <dgm:prSet phldrT="[Текст]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B2B07C10-D2A3-4A1B-8834-A8F4F2A1A26F}">
      <dgm:prSet phldrT="[Текст]"/>
      <dgm:spPr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16316" y="3"/>
          <a:ext cx="2437058" cy="1462235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BAS  ERP</a:t>
          </a:r>
        </a:p>
      </dsp:txBody>
      <dsp:txXfrm>
        <a:off x="16316" y="3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71274" y="3"/>
          <a:ext cx="2437058" cy="1462235"/>
        </a:xfrm>
        <a:prstGeom prst="rect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  3.1</a:t>
          </a:r>
        </a:p>
      </dsp:txBody>
      <dsp:txXfrm>
        <a:off x="4271274" y="3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gradFill flip="none" rotWithShape="0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  2.3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37069" y="1575927"/>
          <a:ext cx="2437058" cy="1462235"/>
        </a:xfrm>
        <a:prstGeom prst="rect">
          <a:avLst/>
        </a:prstGeom>
        <a:gradFill flip="none" rotWithShape="0">
          <a:gsLst>
            <a:gs pos="0">
              <a:srgbClr val="7030A0">
                <a:shade val="30000"/>
                <a:satMod val="115000"/>
              </a:srgbClr>
            </a:gs>
            <a:gs pos="50000">
              <a:srgbClr val="7030A0">
                <a:shade val="67500"/>
                <a:satMod val="115000"/>
              </a:srgbClr>
            </a:gs>
            <a:gs pos="100000">
              <a:srgbClr val="7030A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УТП  1.2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7069" y="1575927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32019" y="1575922"/>
          <a:ext cx="2437058" cy="1462235"/>
        </a:xfrm>
        <a:prstGeom prst="rect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Бухгалтерия  1.2</a:t>
          </a:r>
        </a:p>
      </dsp:txBody>
      <dsp:txXfrm>
        <a:off x="6432019" y="1575922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gradFill flip="none" rotWithShape="1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kype:%20valery_mobil?call" TargetMode="External"/><Relationship Id="rId7" Type="http://schemas.openxmlformats.org/officeDocument/2006/relationships/image" Target="../media/image3.png"/><Relationship Id="rId2" Type="http://schemas.openxmlformats.org/officeDocument/2006/relationships/hyperlink" Target="tel:%20+38093582032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mailto:mvn2004@mail.r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mailto:mvn2004@mail.ru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skype:%20valery_mobil?call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tel:%20+38093582032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mailto:mvn2004@mail.ru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skype:%20valery_mobil?call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tel:%20+380935820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(7</a:t>
            </a:r>
            <a:r>
              <a:rPr lang="ru-RU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endParaRPr lang="ru-RU" sz="5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и обычные формы)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52968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26DE2-1B10-4A33-9F87-BF161E337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Рисунок 1" descr="skype-logo-png-5a3a1a4934c5d5">
            <a:extLst>
              <a:ext uri="{FF2B5EF4-FFF2-40B4-BE49-F238E27FC236}">
                <a16:creationId xmlns:a16="http://schemas.microsoft.com/office/drawing/2014/main" id="{0688CB8F-0984-402F-A185-BF021E57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F320D8-47C7-4DA3-A8A5-BB4AFC494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601186"/>
            <a:ext cx="4724399" cy="109826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736941"/>
              </p:ext>
            </p:extLst>
          </p:nvPr>
        </p:nvGraphicFramePr>
        <p:xfrm>
          <a:off x="588916" y="1687375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07" y="813185"/>
            <a:ext cx="1062722" cy="5908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6" name="Прямоугольник 15"/>
          <p:cNvSpPr/>
          <p:nvPr/>
        </p:nvSpPr>
        <p:spPr>
          <a:xfrm>
            <a:off x="4877471" y="4850675"/>
            <a:ext cx="2437058" cy="146223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Бух.  учет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E2A5DD-8F26-473E-B79E-BAFD5DFE4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99" y="278698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20F82A3D-0149-45A7-B634-74C367A2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84967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22" name="Рисунок 1" descr="skype-logo-png-5a3a1a4934c5d5">
            <a:extLst>
              <a:ext uri="{FF2B5EF4-FFF2-40B4-BE49-F238E27FC236}">
                <a16:creationId xmlns:a16="http://schemas.microsoft.com/office/drawing/2014/main" id="{C79F30B7-F10C-40D2-9876-3E4CFE1D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161630-D09F-40F8-B59F-04318BD5CA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1" y="365125"/>
            <a:ext cx="4785954" cy="88020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 ERP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9" y="1318244"/>
            <a:ext cx="8712000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689C4D-2833-4F9C-B839-21BB67B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C978D9B-A2DC-44FD-A3BD-15BEFE69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10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A1C7C24-A225-44A5-ACE3-8ABA186A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180B23-B191-48F9-84BC-87BBD5C3E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180" y="334734"/>
            <a:ext cx="4400819" cy="90632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 </a:t>
            </a: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9" y="1350290"/>
            <a:ext cx="8712000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0D0003-9922-4C01-9505-2A3D2899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0A5A303-3281-42B8-ABB3-91CB7EC7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19746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50A1157E-1982-4B73-87A9-EA73E0FF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C71372-F8B5-4C3A-9A9D-FC00E6139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3" y="365126"/>
            <a:ext cx="4514244" cy="83665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 2.3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16" y="1381958"/>
            <a:ext cx="8712000" cy="49005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AF43B-D230-4F43-9B7A-3BDEEE4F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3ED6826-082B-45B0-9D8C-BA7C1859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20518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2C356FDA-2511-4793-9DF6-0D607311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84F8E2-D0AE-4E41-83BA-CA0358AE5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3" y="365126"/>
            <a:ext cx="4497986" cy="85937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1.2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40" y="1265561"/>
            <a:ext cx="8734719" cy="4899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06C28A-6EB4-4125-BAD4-2FE08FC8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58ADAA6-EA9A-4BAE-A63B-48D220C7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5714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71C6738-2C90-4C66-825B-A98A997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CC7E2D-67FE-4964-86B7-C6CB69D27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79" y="365125"/>
            <a:ext cx="6949521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Бухгалтерия 1.2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338458"/>
            <a:ext cx="8712000" cy="49005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EF1580-9A6E-4F8F-8E5E-DE2E6A798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C0704C6-C82A-40A2-8708-625E0081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67777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60F8ECE1-A9AE-41EF-8749-E02ECDD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92E85D-28AE-4641-A3FA-D614B41E2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81" y="365125"/>
            <a:ext cx="6949519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Бухгалтерский учет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322547"/>
            <a:ext cx="8712000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3688F3-F447-42A9-ABD3-0787E442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21E8B57-3184-4478-882E-47774988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14305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B4DCA175-EE17-404D-AF66-A84C3BCA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86DA96-DBD2-4EB5-8C67-C135D4652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48720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C42D6-6776-470F-9E15-C626BFF46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838AC8C-2DDC-4A70-90A5-F829CD12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60957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6" name="Рисунок 1" descr="skype-logo-png-5a3a1a4934c5d5">
            <a:extLst>
              <a:ext uri="{FF2B5EF4-FFF2-40B4-BE49-F238E27FC236}">
                <a16:creationId xmlns:a16="http://schemas.microsoft.com/office/drawing/2014/main" id="{6596BAEC-F3A0-4CBB-9E4F-92868856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98B15A-BB2F-41EA-A693-EBB5A1650D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41443"/>
            <a:ext cx="1905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264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ПО на платформе 1С:Предприятие 8.3 (7.7)</vt:lpstr>
      <vt:lpstr>Конфигурации</vt:lpstr>
      <vt:lpstr>BAS ERP</vt:lpstr>
      <vt:lpstr>УТ 3.1</vt:lpstr>
      <vt:lpstr>УТ 2.3</vt:lpstr>
      <vt:lpstr>УТП 1.2</vt:lpstr>
      <vt:lpstr>Бухгалтерия 1.2</vt:lpstr>
      <vt:lpstr>Бухгалтерский учет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34</cp:revision>
  <dcterms:created xsi:type="dcterms:W3CDTF">2020-01-22T19:56:38Z</dcterms:created>
  <dcterms:modified xsi:type="dcterms:W3CDTF">2020-08-04T12:05:56Z</dcterms:modified>
</cp:coreProperties>
</file>