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10303" custLinFactNeighborY="-614">
        <dgm:presLayoutVars>
          <dgm:bulletEnabled val="1"/>
        </dgm:presLayoutVars>
      </dgm:prSet>
      <dgm:spPr/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291" custLinFactNeighborY="-614">
        <dgm:presLayoutVars>
          <dgm:bulletEnabled val="1"/>
        </dgm:presLayoutVars>
      </dgm:prSet>
      <dgm:spPr/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29" custLinFactNeighborX="100000" custLinFactNeighborY="-18">
        <dgm:presLayoutVars>
          <dgm:bulletEnabled val="1"/>
        </dgm:presLayoutVars>
      </dgm:prSet>
      <dgm:spPr/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16685" custLinFactNeighborX="-153282" custLinFactNeighborY="100000">
        <dgm:presLayoutVars>
          <dgm:bulletEnabled val="1"/>
        </dgm:presLayoutVars>
      </dgm:prSet>
      <dgm:spPr/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7953" custLinFactNeighborY="18">
        <dgm:presLayoutVars>
          <dgm:bulletEnabled val="1"/>
        </dgm:presLayoutVars>
      </dgm:prSet>
      <dgm:spPr/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/>
      <dgm:t>
        <a:bodyPr/>
        <a:lstStyle/>
        <a:p>
          <a:endParaRPr lang="ru-RU"/>
        </a:p>
      </dgm:t>
    </dgm:pt>
    <dgm:pt modelId="{2D47AA27-BC66-4035-9695-D35FAF8FF36A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/>
      <dgm:t>
        <a:bodyPr/>
        <a:lstStyle/>
        <a:p>
          <a:endParaRPr lang="ru-RU"/>
        </a:p>
      </dgm:t>
    </dgm:pt>
    <dgm:pt modelId="{DFB03E44-D359-495B-8ADD-CA5961CD5FF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/>
      <dgm:t>
        <a:bodyPr/>
        <a:lstStyle/>
        <a:p>
          <a:endParaRPr lang="ru-RU"/>
        </a:p>
      </dgm:t>
    </dgm:pt>
    <dgm:pt modelId="{2A36C5A1-A57F-429C-A987-9BEA472F472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/>
      <dgm:t>
        <a:bodyPr/>
        <a:lstStyle/>
        <a:p>
          <a:endParaRPr lang="ru-RU"/>
        </a:p>
      </dgm:t>
    </dgm:pt>
    <dgm:pt modelId="{D426F72B-C302-4A4C-A828-2C4FF1ED269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/>
      <dgm:t>
        <a:bodyPr/>
        <a:lstStyle/>
        <a:p>
          <a:endParaRPr lang="ru-RU"/>
        </a:p>
      </dgm:t>
    </dgm:pt>
    <dgm:pt modelId="{11682877-4C00-4D07-94CA-592F0FC92E5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/>
      <dgm:t>
        <a:bodyPr/>
        <a:lstStyle/>
        <a:p>
          <a:endParaRPr lang="ru-RU"/>
        </a:p>
      </dgm:t>
    </dgm:pt>
    <dgm:pt modelId="{06AB3622-27DD-4776-8657-2A003A8E272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/>
      <dgm:t>
        <a:bodyPr/>
        <a:lstStyle/>
        <a:p>
          <a:endParaRPr lang="ru-RU"/>
        </a:p>
      </dgm:t>
    </dgm:pt>
    <dgm:pt modelId="{8CBFFA8B-90AF-4380-889D-7AE8992E6521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/>
      <dgm:t>
        <a:bodyPr/>
        <a:lstStyle/>
        <a:p>
          <a:endParaRPr lang="ru-RU"/>
        </a:p>
      </dgm:t>
    </dgm:pt>
    <dgm:pt modelId="{B2B07C10-D2A3-4A1B-8834-A8F4F2A1A26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0" y="0"/>
          <a:ext cx="2437058" cy="1462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sp:txBody>
      <dsp:txXfrm>
        <a:off x="0" y="0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54946" y="0"/>
          <a:ext cx="2437058" cy="1462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sp:txBody>
      <dsp:txXfrm>
        <a:off x="4254946" y="0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20741" y="1706474"/>
          <a:ext cx="2437058" cy="1462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0741" y="1706474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15691" y="1706471"/>
          <a:ext cx="2437058" cy="1462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sp:txBody>
      <dsp:txXfrm>
        <a:off x="6415691" y="1706471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формы)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77CEB-8C29-4210-BE5B-7F5B49A6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9569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E814B0-9FBC-46C9-8C7B-C4B91903F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3" name="Рисунок 1" descr="skype-logo-png-5a3a1a4934c5d5">
            <a:extLst>
              <a:ext uri="{FF2B5EF4-FFF2-40B4-BE49-F238E27FC236}">
                <a16:creationId xmlns:a16="http://schemas.microsoft.com/office/drawing/2014/main" id="{D48D17F1-0F06-4E73-9FE0-F2114983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3" y="802821"/>
            <a:ext cx="9544594" cy="212552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D10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803106"/>
              </p:ext>
            </p:extLst>
          </p:nvPr>
        </p:nvGraphicFramePr>
        <p:xfrm>
          <a:off x="605245" y="2928347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8" y="1534655"/>
            <a:ext cx="1062722" cy="590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FA8118-0D03-4C02-BAAF-DF3650CFF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CA1760-3687-45A6-B82D-87D2DC1EC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9BFFD0EE-05FA-43F8-9EA6-7E15429D5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8" name="Рисунок 1" descr="skype-logo-png-5a3a1a4934c5d5">
            <a:extLst>
              <a:ext uri="{FF2B5EF4-FFF2-40B4-BE49-F238E27FC236}">
                <a16:creationId xmlns:a16="http://schemas.microsoft.com/office/drawing/2014/main" id="{873494AC-DF1D-4D2A-806C-0447EB09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1" y="365125"/>
            <a:ext cx="4806223" cy="880201"/>
          </a:xfrm>
        </p:spPr>
        <p:txBody>
          <a:bodyPr>
            <a:normAutofit/>
          </a:bodyPr>
          <a:lstStyle/>
          <a:p>
            <a:pPr algn="r"/>
            <a:r>
              <a:rPr lang="ru-RU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ДСКН</a:t>
            </a:r>
            <a:endParaRPr lang="ru-RU" b="1" dirty="0">
              <a:solidFill>
                <a:srgbClr val="D10A1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3" y="1245327"/>
            <a:ext cx="9297012" cy="51042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BCFA0-1AE2-482E-8E42-A58E190C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85F18-7E60-42A4-A444-008814AD4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06CD99C-DE04-491D-95FD-FBDEE2FB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C311AD32-166A-45A4-811D-1F506300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974971" cy="906327"/>
          </a:xfrm>
        </p:spPr>
        <p:txBody>
          <a:bodyPr/>
          <a:lstStyle/>
          <a:p>
            <a:pPr algn="r"/>
            <a:r>
              <a:rPr lang="ru-RU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Аптека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9" y="1271452"/>
            <a:ext cx="9516534" cy="505759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E3E7A8-A719-495F-85FC-51670231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ADBEE-2BD3-4B0B-AC35-79FAB74A6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0C5E1DE-0D7C-4E17-9CCC-87327CBF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35C53DB0-CE2E-4273-9404-6CA4127D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598125" cy="83665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201784"/>
            <a:ext cx="8980539" cy="5147812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79207-11AD-4210-A6CF-429FABA2A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154D60-F621-446D-86A1-D030E1CF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FFCDC9-0707-45DB-9CCF-DE6AC6839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F1E7E217-CA9F-45B0-B935-0AE3E7EC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896110" cy="859376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7" y="1224501"/>
            <a:ext cx="9640515" cy="512509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2FEF7-6E07-4E3F-90CA-03B73FF3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C28C5-4488-4323-B9D2-121F5E58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2C1159E-A30B-4BD3-ACB0-C786DD10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D90AB378-7D49-4044-8EA5-4D1669FC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624126" cy="851425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Онкология-каталог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83" y="1216550"/>
            <a:ext cx="8999815" cy="511249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69AC4-8B27-40DA-B116-79FA6BC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DEAE38-F93B-43ED-93AB-3184A7C3B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8E1AA0E-D8D0-495C-8FA5-10DC4B11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4D37A18D-A674-489D-A300-8E042E58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2084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8C982-9DB4-48A0-8AAB-D33C932E7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4FE3A-7282-4C0E-ABC3-1CF390964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2CBBD36-8C81-46D6-8907-6D847186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4" name="Рисунок 1" descr="skype-logo-png-5a3a1a4934c5d5">
            <a:extLst>
              <a:ext uri="{FF2B5EF4-FFF2-40B4-BE49-F238E27FC236}">
                <a16:creationId xmlns:a16="http://schemas.microsoft.com/office/drawing/2014/main" id="{21279A81-D51D-431D-8FD9-517FCDF2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ДСКН</vt:lpstr>
      <vt:lpstr>Аптека</vt:lpstr>
      <vt:lpstr>МИС</vt:lpstr>
      <vt:lpstr>Онкология</vt:lpstr>
      <vt:lpstr>Онкология-каталог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20</cp:revision>
  <dcterms:created xsi:type="dcterms:W3CDTF">2020-01-22T19:56:38Z</dcterms:created>
  <dcterms:modified xsi:type="dcterms:W3CDTF">2020-02-09T12:21:09Z</dcterms:modified>
</cp:coreProperties>
</file>