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66CC"/>
    <a:srgbClr val="636262"/>
    <a:srgbClr val="00D4C8"/>
    <a:srgbClr val="0066CC"/>
    <a:srgbClr val="006699"/>
    <a:srgbClr val="336699"/>
    <a:srgbClr val="D10A11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9EC4F-D7DA-4285-894A-7BC21FCAF2C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5F98D66-9802-47DF-A22E-EA0CE47FD900}">
      <dgm:prSet phldrT="[Текст]" custT="1"/>
      <dgm:spPr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BAS УТ 3.2 </a:t>
          </a:r>
        </a:p>
      </dgm:t>
    </dgm:pt>
    <dgm:pt modelId="{CBA99D3D-01E5-4459-9A10-3D94407B0301}" type="parTrans" cxnId="{C6647F1B-4163-4586-8CF8-2777E9065AFA}">
      <dgm:prSet/>
      <dgm:spPr/>
      <dgm:t>
        <a:bodyPr/>
        <a:lstStyle/>
        <a:p>
          <a:endParaRPr lang="ru-RU"/>
        </a:p>
      </dgm:t>
    </dgm:pt>
    <dgm:pt modelId="{09DAE5D8-C813-4B23-9B4C-7D4EA69F10E2}" type="sibTrans" cxnId="{C6647F1B-4163-4586-8CF8-2777E9065AFA}">
      <dgm:prSet/>
      <dgm:spPr/>
      <dgm:t>
        <a:bodyPr/>
        <a:lstStyle/>
        <a:p>
          <a:endParaRPr lang="ru-RU"/>
        </a:p>
      </dgm:t>
    </dgm:pt>
    <dgm:pt modelId="{80C85C55-B790-449F-BDE8-6365A6A5725A}">
      <dgm:prSet phldrT="[Текст]" custT="1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УТ 3.0</a:t>
          </a:r>
        </a:p>
      </dgm:t>
    </dgm:pt>
    <dgm:pt modelId="{F2E7FDB4-C1FE-43BA-89DF-642591656E87}" type="parTrans" cxnId="{7DCD44E5-79C0-400A-BE74-064E45069FAE}">
      <dgm:prSet/>
      <dgm:spPr/>
      <dgm:t>
        <a:bodyPr/>
        <a:lstStyle/>
        <a:p>
          <a:endParaRPr lang="ru-RU"/>
        </a:p>
      </dgm:t>
    </dgm:pt>
    <dgm:pt modelId="{7E158500-48FF-47C6-8820-996D5B76E070}" type="sibTrans" cxnId="{7DCD44E5-79C0-400A-BE74-064E45069FAE}">
      <dgm:prSet/>
      <dgm:spPr/>
      <dgm:t>
        <a:bodyPr/>
        <a:lstStyle/>
        <a:p>
          <a:endParaRPr lang="ru-RU"/>
        </a:p>
      </dgm:t>
    </dgm:pt>
    <dgm:pt modelId="{DAD11457-03D3-4C9D-BE27-E354FDD1E2E8}">
      <dgm:prSet phldrT="[Текст]" custT="1"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Конвертация данных 2.1</a:t>
          </a:r>
        </a:p>
      </dgm:t>
    </dgm:pt>
    <dgm:pt modelId="{880033B7-FB4C-4A67-BDB9-811A9A3ED98B}" type="parTrans" cxnId="{CA42F1B7-DE90-4F30-ADD2-C790F932080A}">
      <dgm:prSet/>
      <dgm:spPr/>
      <dgm:t>
        <a:bodyPr/>
        <a:lstStyle/>
        <a:p>
          <a:endParaRPr lang="ru-RU"/>
        </a:p>
      </dgm:t>
    </dgm:pt>
    <dgm:pt modelId="{7D31F90D-23E2-4083-A1DA-6D8B124829AA}" type="sibTrans" cxnId="{CA42F1B7-DE90-4F30-ADD2-C790F932080A}">
      <dgm:prSet/>
      <dgm:spPr/>
      <dgm:t>
        <a:bodyPr/>
        <a:lstStyle/>
        <a:p>
          <a:endParaRPr lang="ru-RU"/>
        </a:p>
      </dgm:t>
    </dgm:pt>
    <dgm:pt modelId="{C0C1A9F8-7A16-4150-B46D-D92389F35EA0}">
      <dgm:prSet phldrT="[Текст]" custT="1"/>
      <dgm:spPr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УТП 1.2</a:t>
          </a:r>
          <a:endParaRPr lang="ru-RU" sz="3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0E0C9D-6C7F-4739-A64F-F9A019E36239}" type="parTrans" cxnId="{76499EB6-1AB7-428D-A288-07B3A678CD24}">
      <dgm:prSet/>
      <dgm:spPr/>
      <dgm:t>
        <a:bodyPr/>
        <a:lstStyle/>
        <a:p>
          <a:endParaRPr lang="ru-RU"/>
        </a:p>
      </dgm:t>
    </dgm:pt>
    <dgm:pt modelId="{3F8D5A34-1F58-480B-AE7D-CE3D4CA9A0A7}" type="sibTrans" cxnId="{76499EB6-1AB7-428D-A288-07B3A678CD24}">
      <dgm:prSet/>
      <dgm:spPr/>
      <dgm:t>
        <a:bodyPr/>
        <a:lstStyle/>
        <a:p>
          <a:endParaRPr lang="ru-RU"/>
        </a:p>
      </dgm:t>
    </dgm:pt>
    <dgm:pt modelId="{7143FC7C-1A6B-4071-80B5-883473B5C7D0}">
      <dgm:prSet phldrT="[Текст]" custT="1"/>
      <dgm:spPr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sz="2800" dirty="0">
              <a:latin typeface="Arial" panose="020B0604020202020204" pitchFamily="34" charset="0"/>
              <a:cs typeface="Arial" panose="020B0604020202020204" pitchFamily="34" charset="0"/>
            </a:rPr>
            <a:t>УНФ 1.6</a:t>
          </a:r>
        </a:p>
      </dgm:t>
    </dgm:pt>
    <dgm:pt modelId="{DB51D8E4-F8CF-4DA4-AC81-7D4B49FFF02F}" type="parTrans" cxnId="{48842E46-7BF4-4154-BC28-BC6CA3F41C61}">
      <dgm:prSet/>
      <dgm:spPr/>
      <dgm:t>
        <a:bodyPr/>
        <a:lstStyle/>
        <a:p>
          <a:endParaRPr lang="ru-RU"/>
        </a:p>
      </dgm:t>
    </dgm:pt>
    <dgm:pt modelId="{6A1D9FA1-2E6B-4BB4-94D4-45B6042E0930}" type="sibTrans" cxnId="{48842E46-7BF4-4154-BC28-BC6CA3F41C61}">
      <dgm:prSet/>
      <dgm:spPr/>
      <dgm:t>
        <a:bodyPr/>
        <a:lstStyle/>
        <a:p>
          <a:endParaRPr lang="ru-RU"/>
        </a:p>
      </dgm:t>
    </dgm:pt>
    <dgm:pt modelId="{0BCA0F29-24C5-4A6E-98C3-963AE53172E3}" type="pres">
      <dgm:prSet presAssocID="{D499EC4F-D7DA-4285-894A-7BC21FCAF2CC}" presName="diagram" presStyleCnt="0">
        <dgm:presLayoutVars>
          <dgm:dir/>
          <dgm:resizeHandles val="exact"/>
        </dgm:presLayoutVars>
      </dgm:prSet>
      <dgm:spPr/>
    </dgm:pt>
    <dgm:pt modelId="{49AFE1D8-248D-4FAD-9DDA-F23F806338FE}" type="pres">
      <dgm:prSet presAssocID="{45F98D66-9802-47DF-A22E-EA0CE47FD900}" presName="node" presStyleLbl="node1" presStyleIdx="0" presStyleCnt="5" custLinFactNeighborX="-9633" custLinFactNeighborY="-18">
        <dgm:presLayoutVars>
          <dgm:bulletEnabled val="1"/>
        </dgm:presLayoutVars>
      </dgm:prSet>
      <dgm:spPr>
        <a:prstGeom prst="rect">
          <a:avLst/>
        </a:prstGeom>
      </dgm:spPr>
    </dgm:pt>
    <dgm:pt modelId="{5EF56D42-9515-4B73-9BF7-4153D28AE742}" type="pres">
      <dgm:prSet presAssocID="{09DAE5D8-C813-4B23-9B4C-7D4EA69F10E2}" presName="sibTrans" presStyleCnt="0"/>
      <dgm:spPr/>
    </dgm:pt>
    <dgm:pt modelId="{D2ED130B-E255-4CA7-914F-F860F9C3E9BA}" type="pres">
      <dgm:prSet presAssocID="{80C85C55-B790-449F-BDE8-6365A6A5725A}" presName="node" presStyleLbl="node1" presStyleIdx="1" presStyleCnt="5" custLinFactNeighborX="54961" custLinFactNeighborY="-18">
        <dgm:presLayoutVars>
          <dgm:bulletEnabled val="1"/>
        </dgm:presLayoutVars>
      </dgm:prSet>
      <dgm:spPr>
        <a:prstGeom prst="rect">
          <a:avLst/>
        </a:prstGeom>
      </dgm:spPr>
    </dgm:pt>
    <dgm:pt modelId="{E6DC9794-7683-474B-B843-A3B8102F4EDA}" type="pres">
      <dgm:prSet presAssocID="{7E158500-48FF-47C6-8820-996D5B76E070}" presName="sibTrans" presStyleCnt="0"/>
      <dgm:spPr/>
    </dgm:pt>
    <dgm:pt modelId="{08E2E911-4FCA-4FD1-80B4-A47D4C9B2056}" type="pres">
      <dgm:prSet presAssocID="{DAD11457-03D3-4C9D-BE27-E354FDD1E2E8}" presName="node" presStyleLbl="node1" presStyleIdx="2" presStyleCnt="5" custLinFactX="20638" custLinFactNeighborX="100000" custLinFactNeighborY="-18">
        <dgm:presLayoutVars>
          <dgm:bulletEnabled val="1"/>
        </dgm:presLayoutVars>
      </dgm:prSet>
      <dgm:spPr>
        <a:prstGeom prst="rect">
          <a:avLst/>
        </a:prstGeom>
      </dgm:spPr>
    </dgm:pt>
    <dgm:pt modelId="{DEECDD76-6D6B-40B7-99F7-C35C9F0BD0BE}" type="pres">
      <dgm:prSet presAssocID="{7D31F90D-23E2-4083-A1DA-6D8B124829AA}" presName="sibTrans" presStyleCnt="0"/>
      <dgm:spPr/>
    </dgm:pt>
    <dgm:pt modelId="{0B8D1F26-387E-4F4C-AAE8-C131F6B73A19}" type="pres">
      <dgm:prSet presAssocID="{C0C1A9F8-7A16-4150-B46D-D92389F35EA0}" presName="node" presStyleLbl="node1" presStyleIdx="3" presStyleCnt="5" custLinFactX="-100000" custLinFactY="7757" custLinFactNeighborX="-152612" custLinFactNeighborY="100000">
        <dgm:presLayoutVars>
          <dgm:bulletEnabled val="1"/>
        </dgm:presLayoutVars>
      </dgm:prSet>
      <dgm:spPr>
        <a:prstGeom prst="rect">
          <a:avLst/>
        </a:prstGeom>
      </dgm:spPr>
    </dgm:pt>
    <dgm:pt modelId="{0E1E1F33-2D24-41F1-B7CB-72D8ECD681A1}" type="pres">
      <dgm:prSet presAssocID="{3F8D5A34-1F58-480B-AE7D-CE3D4CA9A0A7}" presName="sibTrans" presStyleCnt="0"/>
      <dgm:spPr/>
    </dgm:pt>
    <dgm:pt modelId="{D8C8FEB9-278D-4A17-95A9-31AA2D645409}" type="pres">
      <dgm:prSet presAssocID="{7143FC7C-1A6B-4071-80B5-883473B5C7D0}" presName="node" presStyleLbl="node1" presStyleIdx="4" presStyleCnt="5" custLinFactNeighborX="88623" custLinFactNeighborY="-8910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FC97DB05-F785-4659-A827-E8CDE6D25EDE}" type="presOf" srcId="{DAD11457-03D3-4C9D-BE27-E354FDD1E2E8}" destId="{08E2E911-4FCA-4FD1-80B4-A47D4C9B2056}" srcOrd="0" destOrd="0" presId="urn:microsoft.com/office/officeart/2005/8/layout/default"/>
    <dgm:cxn modelId="{C6647F1B-4163-4586-8CF8-2777E9065AFA}" srcId="{D499EC4F-D7DA-4285-894A-7BC21FCAF2CC}" destId="{45F98D66-9802-47DF-A22E-EA0CE47FD900}" srcOrd="0" destOrd="0" parTransId="{CBA99D3D-01E5-4459-9A10-3D94407B0301}" sibTransId="{09DAE5D8-C813-4B23-9B4C-7D4EA69F10E2}"/>
    <dgm:cxn modelId="{479EA926-FEC6-4091-94E9-663D4292E570}" type="presOf" srcId="{C0C1A9F8-7A16-4150-B46D-D92389F35EA0}" destId="{0B8D1F26-387E-4F4C-AAE8-C131F6B73A19}" srcOrd="0" destOrd="0" presId="urn:microsoft.com/office/officeart/2005/8/layout/default"/>
    <dgm:cxn modelId="{5B7C145C-3FD5-4013-96DB-F3455D9EF7B2}" type="presOf" srcId="{7143FC7C-1A6B-4071-80B5-883473B5C7D0}" destId="{D8C8FEB9-278D-4A17-95A9-31AA2D645409}" srcOrd="0" destOrd="0" presId="urn:microsoft.com/office/officeart/2005/8/layout/default"/>
    <dgm:cxn modelId="{48842E46-7BF4-4154-BC28-BC6CA3F41C61}" srcId="{D499EC4F-D7DA-4285-894A-7BC21FCAF2CC}" destId="{7143FC7C-1A6B-4071-80B5-883473B5C7D0}" srcOrd="4" destOrd="0" parTransId="{DB51D8E4-F8CF-4DA4-AC81-7D4B49FFF02F}" sibTransId="{6A1D9FA1-2E6B-4BB4-94D4-45B6042E0930}"/>
    <dgm:cxn modelId="{48DEA2AC-D3AC-4037-85D5-60777F6BEB99}" type="presOf" srcId="{80C85C55-B790-449F-BDE8-6365A6A5725A}" destId="{D2ED130B-E255-4CA7-914F-F860F9C3E9BA}" srcOrd="0" destOrd="0" presId="urn:microsoft.com/office/officeart/2005/8/layout/default"/>
    <dgm:cxn modelId="{1FCC73AF-FBAA-41FB-AD3A-7FBCE8BD37D8}" type="presOf" srcId="{D499EC4F-D7DA-4285-894A-7BC21FCAF2CC}" destId="{0BCA0F29-24C5-4A6E-98C3-963AE53172E3}" srcOrd="0" destOrd="0" presId="urn:microsoft.com/office/officeart/2005/8/layout/default"/>
    <dgm:cxn modelId="{76499EB6-1AB7-428D-A288-07B3A678CD24}" srcId="{D499EC4F-D7DA-4285-894A-7BC21FCAF2CC}" destId="{C0C1A9F8-7A16-4150-B46D-D92389F35EA0}" srcOrd="3" destOrd="0" parTransId="{E40E0C9D-6C7F-4739-A64F-F9A019E36239}" sibTransId="{3F8D5A34-1F58-480B-AE7D-CE3D4CA9A0A7}"/>
    <dgm:cxn modelId="{CA42F1B7-DE90-4F30-ADD2-C790F932080A}" srcId="{D499EC4F-D7DA-4285-894A-7BC21FCAF2CC}" destId="{DAD11457-03D3-4C9D-BE27-E354FDD1E2E8}" srcOrd="2" destOrd="0" parTransId="{880033B7-FB4C-4A67-BDB9-811A9A3ED98B}" sibTransId="{7D31F90D-23E2-4083-A1DA-6D8B124829AA}"/>
    <dgm:cxn modelId="{6859FDD7-0EB6-4C33-A794-AD90D685CB19}" type="presOf" srcId="{45F98D66-9802-47DF-A22E-EA0CE47FD900}" destId="{49AFE1D8-248D-4FAD-9DDA-F23F806338FE}" srcOrd="0" destOrd="0" presId="urn:microsoft.com/office/officeart/2005/8/layout/default"/>
    <dgm:cxn modelId="{7DCD44E5-79C0-400A-BE74-064E45069FAE}" srcId="{D499EC4F-D7DA-4285-894A-7BC21FCAF2CC}" destId="{80C85C55-B790-449F-BDE8-6365A6A5725A}" srcOrd="1" destOrd="0" parTransId="{F2E7FDB4-C1FE-43BA-89DF-642591656E87}" sibTransId="{7E158500-48FF-47C6-8820-996D5B76E070}"/>
    <dgm:cxn modelId="{E27268BA-975E-409A-9A5E-547E14CEA7DB}" type="presParOf" srcId="{0BCA0F29-24C5-4A6E-98C3-963AE53172E3}" destId="{49AFE1D8-248D-4FAD-9DDA-F23F806338FE}" srcOrd="0" destOrd="0" presId="urn:microsoft.com/office/officeart/2005/8/layout/default"/>
    <dgm:cxn modelId="{7058C847-2437-4677-A517-F669515D1C4B}" type="presParOf" srcId="{0BCA0F29-24C5-4A6E-98C3-963AE53172E3}" destId="{5EF56D42-9515-4B73-9BF7-4153D28AE742}" srcOrd="1" destOrd="0" presId="urn:microsoft.com/office/officeart/2005/8/layout/default"/>
    <dgm:cxn modelId="{E37C1838-32FC-45FF-9829-4948DD10ABCC}" type="presParOf" srcId="{0BCA0F29-24C5-4A6E-98C3-963AE53172E3}" destId="{D2ED130B-E255-4CA7-914F-F860F9C3E9BA}" srcOrd="2" destOrd="0" presId="urn:microsoft.com/office/officeart/2005/8/layout/default"/>
    <dgm:cxn modelId="{E741A14D-76CB-4F78-85E1-F9242F3485FA}" type="presParOf" srcId="{0BCA0F29-24C5-4A6E-98C3-963AE53172E3}" destId="{E6DC9794-7683-474B-B843-A3B8102F4EDA}" srcOrd="3" destOrd="0" presId="urn:microsoft.com/office/officeart/2005/8/layout/default"/>
    <dgm:cxn modelId="{5CD27218-F4B4-4356-9AD8-4B47647615A5}" type="presParOf" srcId="{0BCA0F29-24C5-4A6E-98C3-963AE53172E3}" destId="{08E2E911-4FCA-4FD1-80B4-A47D4C9B2056}" srcOrd="4" destOrd="0" presId="urn:microsoft.com/office/officeart/2005/8/layout/default"/>
    <dgm:cxn modelId="{576D4928-D699-421C-8F4C-2F150C89BCFA}" type="presParOf" srcId="{0BCA0F29-24C5-4A6E-98C3-963AE53172E3}" destId="{DEECDD76-6D6B-40B7-99F7-C35C9F0BD0BE}" srcOrd="5" destOrd="0" presId="urn:microsoft.com/office/officeart/2005/8/layout/default"/>
    <dgm:cxn modelId="{06E871EF-7CBA-4EE3-B7A8-D2BD1D075BE1}" type="presParOf" srcId="{0BCA0F29-24C5-4A6E-98C3-963AE53172E3}" destId="{0B8D1F26-387E-4F4C-AAE8-C131F6B73A19}" srcOrd="6" destOrd="0" presId="urn:microsoft.com/office/officeart/2005/8/layout/default"/>
    <dgm:cxn modelId="{4EDC90F9-A58A-4F15-9798-5627E5C4E9FA}" type="presParOf" srcId="{0BCA0F29-24C5-4A6E-98C3-963AE53172E3}" destId="{0E1E1F33-2D24-41F1-B7CB-72D8ECD681A1}" srcOrd="7" destOrd="0" presId="urn:microsoft.com/office/officeart/2005/8/layout/default"/>
    <dgm:cxn modelId="{7295EA45-9A72-4761-9EB3-B95CEA92C191}" type="presParOf" srcId="{0BCA0F29-24C5-4A6E-98C3-963AE53172E3}" destId="{D8C8FEB9-278D-4A17-95A9-31AA2D6454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318EB8-47DF-4601-B469-D3AA399AA9E6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ED91F051-8592-47BE-8DBC-C7B3E3D4EC85}">
      <dgm:prSet phldrT="[Текст]"/>
      <dgm:spPr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gm:t>
    </dgm:pt>
    <dgm:pt modelId="{84AF89DA-DD62-4347-99AA-3B1BE5D6C95C}" type="parTrans" cxnId="{3808E39E-74B7-4C23-AFE4-63041415536B}">
      <dgm:prSet/>
      <dgm:spPr/>
      <dgm:t>
        <a:bodyPr/>
        <a:lstStyle/>
        <a:p>
          <a:endParaRPr lang="ru-RU"/>
        </a:p>
      </dgm:t>
    </dgm:pt>
    <dgm:pt modelId="{745EC707-1B17-492F-9A4C-3DFA39AFEDE0}" type="sibTrans" cxnId="{3808E39E-74B7-4C23-AFE4-63041415536B}">
      <dgm:prSet/>
      <dgm:spPr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2D47AA27-BC66-4035-9695-D35FAF8FF36A}">
      <dgm:prSet phldrT="[Текст]"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gm:t>
    </dgm:pt>
    <dgm:pt modelId="{B218B782-E9B0-48C8-A0DB-CC89FE823148}" type="parTrans" cxnId="{F4D97FC6-D5C9-46BA-9DD5-BEF91642B43F}">
      <dgm:prSet/>
      <dgm:spPr/>
      <dgm:t>
        <a:bodyPr/>
        <a:lstStyle/>
        <a:p>
          <a:endParaRPr lang="ru-RU"/>
        </a:p>
      </dgm:t>
    </dgm:pt>
    <dgm:pt modelId="{8A14D7F0-FA14-420F-8021-725688B3CB96}" type="sibTrans" cxnId="{F4D97FC6-D5C9-46BA-9DD5-BEF91642B43F}">
      <dgm:prSet/>
      <dgm:spPr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DFB03E44-D359-495B-8ADD-CA5961CD5FF3}">
      <dgm:prSet phldrT="[Текст]"/>
      <dgm:spPr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gm:t>
    </dgm:pt>
    <dgm:pt modelId="{758D124B-C0A6-469C-BE6D-1696A48803B5}" type="parTrans" cxnId="{E7FA14E2-FFAC-448C-A8B1-96F3B00787C1}">
      <dgm:prSet/>
      <dgm:spPr/>
      <dgm:t>
        <a:bodyPr/>
        <a:lstStyle/>
        <a:p>
          <a:endParaRPr lang="ru-RU"/>
        </a:p>
      </dgm:t>
    </dgm:pt>
    <dgm:pt modelId="{6860E388-4226-4065-AE40-B262A565B478}" type="sibTrans" cxnId="{E7FA14E2-FFAC-448C-A8B1-96F3B00787C1}">
      <dgm:prSet/>
      <dgm:spPr>
        <a:gradFill flip="none" rotWithShape="1">
          <a:gsLst>
            <a:gs pos="0">
              <a:schemeClr val="accent4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4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2A36C5A1-A57F-429C-A987-9BEA472F4728}">
      <dgm:prSet phldrT="[Текст]"/>
      <dgm:spPr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gm:t>
    </dgm:pt>
    <dgm:pt modelId="{0DCFE5C1-619F-4EB5-B6C0-FFD8D53A8663}" type="parTrans" cxnId="{69A2450F-E797-4DD8-8451-3F0D2EE9DE3F}">
      <dgm:prSet/>
      <dgm:spPr/>
      <dgm:t>
        <a:bodyPr/>
        <a:lstStyle/>
        <a:p>
          <a:endParaRPr lang="ru-RU"/>
        </a:p>
      </dgm:t>
    </dgm:pt>
    <dgm:pt modelId="{81F084DD-59C0-4051-A0A9-3F344E03F9F9}" type="sibTrans" cxnId="{69A2450F-E797-4DD8-8451-3F0D2EE9DE3F}">
      <dgm:prSet/>
      <dgm:spPr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D426F72B-C302-4A4C-A828-2C4FF1ED2697}">
      <dgm:prSet phldrT="[Текст]"/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gm:t>
    </dgm:pt>
    <dgm:pt modelId="{3629B4D0-99D3-454D-A83B-AB800A6DCCFC}" type="parTrans" cxnId="{A8D65FAF-ADC8-4F43-9D09-F1F5E31E88CB}">
      <dgm:prSet/>
      <dgm:spPr/>
      <dgm:t>
        <a:bodyPr/>
        <a:lstStyle/>
        <a:p>
          <a:endParaRPr lang="ru-RU"/>
        </a:p>
      </dgm:t>
    </dgm:pt>
    <dgm:pt modelId="{88617056-1BC7-4D45-B5A8-2D79DD79B9BE}" type="sibTrans" cxnId="{A8D65FAF-ADC8-4F43-9D09-F1F5E31E88CB}">
      <dgm:prSet/>
      <dgm:spPr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11682877-4C00-4D07-94CA-592F0FC92E53}">
      <dgm:prSet phldrT="[Текст]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gm:t>
    </dgm:pt>
    <dgm:pt modelId="{74ED6884-4C5B-46D5-85F8-19828135BF76}" type="parTrans" cxnId="{312A833E-F410-48EB-904E-CD8830546855}">
      <dgm:prSet/>
      <dgm:spPr/>
      <dgm:t>
        <a:bodyPr/>
        <a:lstStyle/>
        <a:p>
          <a:endParaRPr lang="ru-RU"/>
        </a:p>
      </dgm:t>
    </dgm:pt>
    <dgm:pt modelId="{9F7C795B-1608-41F0-88AB-664D9BA9DF50}" type="sibTrans" cxnId="{312A833E-F410-48EB-904E-CD8830546855}">
      <dgm:prSet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06AB3622-27DD-4776-8657-2A003A8E2725}">
      <dgm:prSet phldrT="[Текст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gm:t>
    </dgm:pt>
    <dgm:pt modelId="{8B026D44-9AB3-47AC-A2EF-F42F681F35A4}" type="parTrans" cxnId="{C9C189A9-A62A-4B09-8228-8251697B0F01}">
      <dgm:prSet/>
      <dgm:spPr/>
      <dgm:t>
        <a:bodyPr/>
        <a:lstStyle/>
        <a:p>
          <a:endParaRPr lang="ru-RU"/>
        </a:p>
      </dgm:t>
    </dgm:pt>
    <dgm:pt modelId="{F7AC82E0-C433-47CF-9228-F1A9DBCF319B}" type="sibTrans" cxnId="{C9C189A9-A62A-4B09-8228-8251697B0F01}">
      <dgm:prSet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8CBFFA8B-90AF-4380-889D-7AE8992E6521}">
      <dgm:prSet phldrT="[Текст]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gm:t>
    </dgm:pt>
    <dgm:pt modelId="{2BE00A02-7EFF-4D6A-8935-D89DBE6605D9}" type="parTrans" cxnId="{9B285510-615D-484A-8AEF-5166E8A222D3}">
      <dgm:prSet/>
      <dgm:spPr/>
      <dgm:t>
        <a:bodyPr/>
        <a:lstStyle/>
        <a:p>
          <a:endParaRPr lang="ru-RU"/>
        </a:p>
      </dgm:t>
    </dgm:pt>
    <dgm:pt modelId="{0AA99090-DB50-40B9-AB6C-2DD42C8C827C}" type="sibTrans" cxnId="{9B285510-615D-484A-8AEF-5166E8A222D3}">
      <dgm:prSet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ru-RU"/>
        </a:p>
      </dgm:t>
    </dgm:pt>
    <dgm:pt modelId="{B2B07C10-D2A3-4A1B-8834-A8F4F2A1A26F}">
      <dgm:prSet phldrT="[Текст]"/>
      <dgm:spPr>
        <a:gradFill flip="none" rotWithShape="0">
          <a:gsLst>
            <a:gs pos="0">
              <a:srgbClr val="002060">
                <a:tint val="66000"/>
                <a:satMod val="160000"/>
              </a:srgbClr>
            </a:gs>
            <a:gs pos="50000">
              <a:srgbClr val="002060">
                <a:tint val="44500"/>
                <a:satMod val="160000"/>
              </a:srgbClr>
            </a:gs>
            <a:gs pos="100000">
              <a:srgbClr val="002060">
                <a:tint val="23500"/>
                <a:satMod val="160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Бизнес-процессы</a:t>
          </a:r>
        </a:p>
      </dgm:t>
    </dgm:pt>
    <dgm:pt modelId="{7C98918B-51CB-4584-B5EA-7C383F4CECF2}" type="parTrans" cxnId="{368F2354-53D4-4693-BFD3-1D8783E60838}">
      <dgm:prSet/>
      <dgm:spPr/>
      <dgm:t>
        <a:bodyPr/>
        <a:lstStyle/>
        <a:p>
          <a:endParaRPr lang="ru-RU"/>
        </a:p>
      </dgm:t>
    </dgm:pt>
    <dgm:pt modelId="{BFFF9FF8-A578-45CA-8817-8E8DCF996A74}" type="sibTrans" cxnId="{368F2354-53D4-4693-BFD3-1D8783E60838}">
      <dgm:prSet/>
      <dgm:spPr/>
      <dgm:t>
        <a:bodyPr/>
        <a:lstStyle/>
        <a:p>
          <a:endParaRPr lang="ru-RU"/>
        </a:p>
      </dgm:t>
    </dgm:pt>
    <dgm:pt modelId="{3636945D-7D87-490A-8396-5EBCA2C2B95B}" type="pres">
      <dgm:prSet presAssocID="{CB318EB8-47DF-4601-B469-D3AA399AA9E6}" presName="Name0" presStyleCnt="0">
        <dgm:presLayoutVars>
          <dgm:dir/>
          <dgm:resizeHandles/>
        </dgm:presLayoutVars>
      </dgm:prSet>
      <dgm:spPr/>
    </dgm:pt>
    <dgm:pt modelId="{F63AE52E-4EC3-4773-969F-EFD908F76D2C}" type="pres">
      <dgm:prSet presAssocID="{ED91F051-8592-47BE-8DBC-C7B3E3D4EC85}" presName="compNode" presStyleCnt="0"/>
      <dgm:spPr/>
    </dgm:pt>
    <dgm:pt modelId="{83702479-1E94-4068-9D37-0A00F687D647}" type="pres">
      <dgm:prSet presAssocID="{ED91F051-8592-47BE-8DBC-C7B3E3D4EC85}" presName="dummyConnPt" presStyleCnt="0"/>
      <dgm:spPr/>
    </dgm:pt>
    <dgm:pt modelId="{92EE9E56-AA92-4207-A56D-651654B7662D}" type="pres">
      <dgm:prSet presAssocID="{ED91F051-8592-47BE-8DBC-C7B3E3D4EC85}" presName="node" presStyleLbl="node1" presStyleIdx="0" presStyleCnt="9">
        <dgm:presLayoutVars>
          <dgm:bulletEnabled val="1"/>
        </dgm:presLayoutVars>
      </dgm:prSet>
      <dgm:spPr/>
    </dgm:pt>
    <dgm:pt modelId="{956864DF-117B-4C5C-A418-C54E9FBD1E5B}" type="pres">
      <dgm:prSet presAssocID="{745EC707-1B17-492F-9A4C-3DFA39AFEDE0}" presName="sibTrans" presStyleLbl="bgSibTrans2D1" presStyleIdx="0" presStyleCnt="8"/>
      <dgm:spPr/>
    </dgm:pt>
    <dgm:pt modelId="{92805E80-35E1-4AE2-AD77-21C162F7D3EA}" type="pres">
      <dgm:prSet presAssocID="{2D47AA27-BC66-4035-9695-D35FAF8FF36A}" presName="compNode" presStyleCnt="0"/>
      <dgm:spPr/>
    </dgm:pt>
    <dgm:pt modelId="{BBE8C707-35AC-4EF9-B547-FA7E152FBEEC}" type="pres">
      <dgm:prSet presAssocID="{2D47AA27-BC66-4035-9695-D35FAF8FF36A}" presName="dummyConnPt" presStyleCnt="0"/>
      <dgm:spPr/>
    </dgm:pt>
    <dgm:pt modelId="{DD2E1E03-E34D-4E1E-8374-10A0B7B6DDDF}" type="pres">
      <dgm:prSet presAssocID="{2D47AA27-BC66-4035-9695-D35FAF8FF36A}" presName="node" presStyleLbl="node1" presStyleIdx="1" presStyleCnt="9">
        <dgm:presLayoutVars>
          <dgm:bulletEnabled val="1"/>
        </dgm:presLayoutVars>
      </dgm:prSet>
      <dgm:spPr/>
    </dgm:pt>
    <dgm:pt modelId="{A379B04A-683D-464F-9CED-E47DBED868EE}" type="pres">
      <dgm:prSet presAssocID="{8A14D7F0-FA14-420F-8021-725688B3CB96}" presName="sibTrans" presStyleLbl="bgSibTrans2D1" presStyleIdx="1" presStyleCnt="8"/>
      <dgm:spPr/>
    </dgm:pt>
    <dgm:pt modelId="{792854EF-B23B-46C6-95A9-D00294FCB4B6}" type="pres">
      <dgm:prSet presAssocID="{DFB03E44-D359-495B-8ADD-CA5961CD5FF3}" presName="compNode" presStyleCnt="0"/>
      <dgm:spPr/>
    </dgm:pt>
    <dgm:pt modelId="{CB0DE6F6-5336-42F4-AD7C-B246CD046307}" type="pres">
      <dgm:prSet presAssocID="{DFB03E44-D359-495B-8ADD-CA5961CD5FF3}" presName="dummyConnPt" presStyleCnt="0"/>
      <dgm:spPr/>
    </dgm:pt>
    <dgm:pt modelId="{FE83AF00-C910-4E82-8B09-766A7DD0FB0E}" type="pres">
      <dgm:prSet presAssocID="{DFB03E44-D359-495B-8ADD-CA5961CD5FF3}" presName="node" presStyleLbl="node1" presStyleIdx="2" presStyleCnt="9">
        <dgm:presLayoutVars>
          <dgm:bulletEnabled val="1"/>
        </dgm:presLayoutVars>
      </dgm:prSet>
      <dgm:spPr/>
    </dgm:pt>
    <dgm:pt modelId="{1406FB6F-2FC8-4CB0-8CFC-1A7BC22033E4}" type="pres">
      <dgm:prSet presAssocID="{6860E388-4226-4065-AE40-B262A565B478}" presName="sibTrans" presStyleLbl="bgSibTrans2D1" presStyleIdx="2" presStyleCnt="8"/>
      <dgm:spPr/>
    </dgm:pt>
    <dgm:pt modelId="{9B3144D9-39A2-4C00-AEAD-B42BDF78ABD7}" type="pres">
      <dgm:prSet presAssocID="{2A36C5A1-A57F-429C-A987-9BEA472F4728}" presName="compNode" presStyleCnt="0"/>
      <dgm:spPr/>
    </dgm:pt>
    <dgm:pt modelId="{F99AA760-C4A2-4A2D-8E4A-D31C96D74C31}" type="pres">
      <dgm:prSet presAssocID="{2A36C5A1-A57F-429C-A987-9BEA472F4728}" presName="dummyConnPt" presStyleCnt="0"/>
      <dgm:spPr/>
    </dgm:pt>
    <dgm:pt modelId="{BE13FA6A-C49D-487D-B0D5-A425098941EC}" type="pres">
      <dgm:prSet presAssocID="{2A36C5A1-A57F-429C-A987-9BEA472F4728}" presName="node" presStyleLbl="node1" presStyleIdx="3" presStyleCnt="9">
        <dgm:presLayoutVars>
          <dgm:bulletEnabled val="1"/>
        </dgm:presLayoutVars>
      </dgm:prSet>
      <dgm:spPr/>
    </dgm:pt>
    <dgm:pt modelId="{968B738F-90D6-4D87-97A6-0CF1D67080D2}" type="pres">
      <dgm:prSet presAssocID="{81F084DD-59C0-4051-A0A9-3F344E03F9F9}" presName="sibTrans" presStyleLbl="bgSibTrans2D1" presStyleIdx="3" presStyleCnt="8"/>
      <dgm:spPr/>
    </dgm:pt>
    <dgm:pt modelId="{4F6ACE71-9F46-448A-B261-C69675DC6490}" type="pres">
      <dgm:prSet presAssocID="{D426F72B-C302-4A4C-A828-2C4FF1ED2697}" presName="compNode" presStyleCnt="0"/>
      <dgm:spPr/>
    </dgm:pt>
    <dgm:pt modelId="{14555733-5C96-4F13-91F0-5CF19B8C4500}" type="pres">
      <dgm:prSet presAssocID="{D426F72B-C302-4A4C-A828-2C4FF1ED2697}" presName="dummyConnPt" presStyleCnt="0"/>
      <dgm:spPr/>
    </dgm:pt>
    <dgm:pt modelId="{69149619-889E-4D49-B2F9-835A26ECAD2C}" type="pres">
      <dgm:prSet presAssocID="{D426F72B-C302-4A4C-A828-2C4FF1ED2697}" presName="node" presStyleLbl="node1" presStyleIdx="4" presStyleCnt="9">
        <dgm:presLayoutVars>
          <dgm:bulletEnabled val="1"/>
        </dgm:presLayoutVars>
      </dgm:prSet>
      <dgm:spPr/>
    </dgm:pt>
    <dgm:pt modelId="{8C5A0BDB-5EAE-45C4-9B99-71268E45EB09}" type="pres">
      <dgm:prSet presAssocID="{88617056-1BC7-4D45-B5A8-2D79DD79B9BE}" presName="sibTrans" presStyleLbl="bgSibTrans2D1" presStyleIdx="4" presStyleCnt="8"/>
      <dgm:spPr/>
    </dgm:pt>
    <dgm:pt modelId="{2BDBD1F4-F087-456B-B104-265CA779B09A}" type="pres">
      <dgm:prSet presAssocID="{11682877-4C00-4D07-94CA-592F0FC92E53}" presName="compNode" presStyleCnt="0"/>
      <dgm:spPr/>
    </dgm:pt>
    <dgm:pt modelId="{A553EB42-AA6B-49FA-B446-2598E96D1714}" type="pres">
      <dgm:prSet presAssocID="{11682877-4C00-4D07-94CA-592F0FC92E53}" presName="dummyConnPt" presStyleCnt="0"/>
      <dgm:spPr/>
    </dgm:pt>
    <dgm:pt modelId="{E9A74DCC-AD8D-4A18-8794-9EB98D4C8087}" type="pres">
      <dgm:prSet presAssocID="{11682877-4C00-4D07-94CA-592F0FC92E53}" presName="node" presStyleLbl="node1" presStyleIdx="5" presStyleCnt="9">
        <dgm:presLayoutVars>
          <dgm:bulletEnabled val="1"/>
        </dgm:presLayoutVars>
      </dgm:prSet>
      <dgm:spPr/>
    </dgm:pt>
    <dgm:pt modelId="{21A0CD21-9764-48B3-9806-98E68A6B7397}" type="pres">
      <dgm:prSet presAssocID="{9F7C795B-1608-41F0-88AB-664D9BA9DF50}" presName="sibTrans" presStyleLbl="bgSibTrans2D1" presStyleIdx="5" presStyleCnt="8"/>
      <dgm:spPr/>
    </dgm:pt>
    <dgm:pt modelId="{BC12869F-467D-43A1-B637-26E34E96E81C}" type="pres">
      <dgm:prSet presAssocID="{06AB3622-27DD-4776-8657-2A003A8E2725}" presName="compNode" presStyleCnt="0"/>
      <dgm:spPr/>
    </dgm:pt>
    <dgm:pt modelId="{5E6FF580-0661-46C7-8E01-44D0053D72E5}" type="pres">
      <dgm:prSet presAssocID="{06AB3622-27DD-4776-8657-2A003A8E2725}" presName="dummyConnPt" presStyleCnt="0"/>
      <dgm:spPr/>
    </dgm:pt>
    <dgm:pt modelId="{52050AB5-19E9-467B-B4F8-9EBF62E25587}" type="pres">
      <dgm:prSet presAssocID="{06AB3622-27DD-4776-8657-2A003A8E2725}" presName="node" presStyleLbl="node1" presStyleIdx="6" presStyleCnt="9">
        <dgm:presLayoutVars>
          <dgm:bulletEnabled val="1"/>
        </dgm:presLayoutVars>
      </dgm:prSet>
      <dgm:spPr/>
    </dgm:pt>
    <dgm:pt modelId="{31F0744D-FFEF-41DD-BB6B-840096F20434}" type="pres">
      <dgm:prSet presAssocID="{F7AC82E0-C433-47CF-9228-F1A9DBCF319B}" presName="sibTrans" presStyleLbl="bgSibTrans2D1" presStyleIdx="6" presStyleCnt="8"/>
      <dgm:spPr/>
    </dgm:pt>
    <dgm:pt modelId="{01F945A2-F4DF-4FD5-9AB9-C8FE13C9E27F}" type="pres">
      <dgm:prSet presAssocID="{8CBFFA8B-90AF-4380-889D-7AE8992E6521}" presName="compNode" presStyleCnt="0"/>
      <dgm:spPr/>
    </dgm:pt>
    <dgm:pt modelId="{361B137D-10C3-4E63-A1CC-9C71FC41F9E0}" type="pres">
      <dgm:prSet presAssocID="{8CBFFA8B-90AF-4380-889D-7AE8992E6521}" presName="dummyConnPt" presStyleCnt="0"/>
      <dgm:spPr/>
    </dgm:pt>
    <dgm:pt modelId="{60A1BFB2-231D-43DB-969E-E9ADA46E5003}" type="pres">
      <dgm:prSet presAssocID="{8CBFFA8B-90AF-4380-889D-7AE8992E6521}" presName="node" presStyleLbl="node1" presStyleIdx="7" presStyleCnt="9">
        <dgm:presLayoutVars>
          <dgm:bulletEnabled val="1"/>
        </dgm:presLayoutVars>
      </dgm:prSet>
      <dgm:spPr/>
    </dgm:pt>
    <dgm:pt modelId="{2998AD23-1642-4098-AB33-AB50CFB25119}" type="pres">
      <dgm:prSet presAssocID="{0AA99090-DB50-40B9-AB6C-2DD42C8C827C}" presName="sibTrans" presStyleLbl="bgSibTrans2D1" presStyleIdx="7" presStyleCnt="8"/>
      <dgm:spPr/>
    </dgm:pt>
    <dgm:pt modelId="{F34921A2-ACBF-4BD3-B691-F0CACABC1290}" type="pres">
      <dgm:prSet presAssocID="{B2B07C10-D2A3-4A1B-8834-A8F4F2A1A26F}" presName="compNode" presStyleCnt="0"/>
      <dgm:spPr/>
    </dgm:pt>
    <dgm:pt modelId="{389D1103-EC52-4C30-BBE5-8109D9DD3EED}" type="pres">
      <dgm:prSet presAssocID="{B2B07C10-D2A3-4A1B-8834-A8F4F2A1A26F}" presName="dummyConnPt" presStyleCnt="0"/>
      <dgm:spPr/>
    </dgm:pt>
    <dgm:pt modelId="{03C31353-0D1A-4BC8-87A2-222CB1ED2FD9}" type="pres">
      <dgm:prSet presAssocID="{B2B07C10-D2A3-4A1B-8834-A8F4F2A1A26F}" presName="node" presStyleLbl="node1" presStyleIdx="8" presStyleCnt="9">
        <dgm:presLayoutVars>
          <dgm:bulletEnabled val="1"/>
        </dgm:presLayoutVars>
      </dgm:prSet>
      <dgm:spPr/>
    </dgm:pt>
  </dgm:ptLst>
  <dgm:cxnLst>
    <dgm:cxn modelId="{0FDA7900-DEAF-404E-857C-FD9D33D073B2}" type="presOf" srcId="{2D47AA27-BC66-4035-9695-D35FAF8FF36A}" destId="{DD2E1E03-E34D-4E1E-8374-10A0B7B6DDDF}" srcOrd="0" destOrd="0" presId="urn:microsoft.com/office/officeart/2005/8/layout/bProcess4"/>
    <dgm:cxn modelId="{69A2450F-E797-4DD8-8451-3F0D2EE9DE3F}" srcId="{CB318EB8-47DF-4601-B469-D3AA399AA9E6}" destId="{2A36C5A1-A57F-429C-A987-9BEA472F4728}" srcOrd="3" destOrd="0" parTransId="{0DCFE5C1-619F-4EB5-B6C0-FFD8D53A8663}" sibTransId="{81F084DD-59C0-4051-A0A9-3F344E03F9F9}"/>
    <dgm:cxn modelId="{9B285510-615D-484A-8AEF-5166E8A222D3}" srcId="{CB318EB8-47DF-4601-B469-D3AA399AA9E6}" destId="{8CBFFA8B-90AF-4380-889D-7AE8992E6521}" srcOrd="7" destOrd="0" parTransId="{2BE00A02-7EFF-4D6A-8935-D89DBE6605D9}" sibTransId="{0AA99090-DB50-40B9-AB6C-2DD42C8C827C}"/>
    <dgm:cxn modelId="{47BD1520-3581-46BE-A1D6-E13987AEBE70}" type="presOf" srcId="{DFB03E44-D359-495B-8ADD-CA5961CD5FF3}" destId="{FE83AF00-C910-4E82-8B09-766A7DD0FB0E}" srcOrd="0" destOrd="0" presId="urn:microsoft.com/office/officeart/2005/8/layout/bProcess4"/>
    <dgm:cxn modelId="{859CB627-264E-4876-A491-6198F3600D23}" type="presOf" srcId="{745EC707-1B17-492F-9A4C-3DFA39AFEDE0}" destId="{956864DF-117B-4C5C-A418-C54E9FBD1E5B}" srcOrd="0" destOrd="0" presId="urn:microsoft.com/office/officeart/2005/8/layout/bProcess4"/>
    <dgm:cxn modelId="{56023932-061E-4170-828F-4FC445F133C8}" type="presOf" srcId="{8CBFFA8B-90AF-4380-889D-7AE8992E6521}" destId="{60A1BFB2-231D-43DB-969E-E9ADA46E5003}" srcOrd="0" destOrd="0" presId="urn:microsoft.com/office/officeart/2005/8/layout/bProcess4"/>
    <dgm:cxn modelId="{67C75C33-1EDB-4F34-9023-CEEB3AA5A311}" type="presOf" srcId="{D426F72B-C302-4A4C-A828-2C4FF1ED2697}" destId="{69149619-889E-4D49-B2F9-835A26ECAD2C}" srcOrd="0" destOrd="0" presId="urn:microsoft.com/office/officeart/2005/8/layout/bProcess4"/>
    <dgm:cxn modelId="{312A833E-F410-48EB-904E-CD8830546855}" srcId="{CB318EB8-47DF-4601-B469-D3AA399AA9E6}" destId="{11682877-4C00-4D07-94CA-592F0FC92E53}" srcOrd="5" destOrd="0" parTransId="{74ED6884-4C5B-46D5-85F8-19828135BF76}" sibTransId="{9F7C795B-1608-41F0-88AB-664D9BA9DF50}"/>
    <dgm:cxn modelId="{993E3160-742D-437C-B9D9-9C6C8AA3F89F}" type="presOf" srcId="{9F7C795B-1608-41F0-88AB-664D9BA9DF50}" destId="{21A0CD21-9764-48B3-9806-98E68A6B7397}" srcOrd="0" destOrd="0" presId="urn:microsoft.com/office/officeart/2005/8/layout/bProcess4"/>
    <dgm:cxn modelId="{A4D2486B-6070-4C52-BCC2-1D9E2F556CEC}" type="presOf" srcId="{F7AC82E0-C433-47CF-9228-F1A9DBCF319B}" destId="{31F0744D-FFEF-41DD-BB6B-840096F20434}" srcOrd="0" destOrd="0" presId="urn:microsoft.com/office/officeart/2005/8/layout/bProcess4"/>
    <dgm:cxn modelId="{368F2354-53D4-4693-BFD3-1D8783E60838}" srcId="{CB318EB8-47DF-4601-B469-D3AA399AA9E6}" destId="{B2B07C10-D2A3-4A1B-8834-A8F4F2A1A26F}" srcOrd="8" destOrd="0" parTransId="{7C98918B-51CB-4584-B5EA-7C383F4CECF2}" sibTransId="{BFFF9FF8-A578-45CA-8817-8E8DCF996A74}"/>
    <dgm:cxn modelId="{24700E75-6678-4BE4-8525-96F7FB699F62}" type="presOf" srcId="{CB318EB8-47DF-4601-B469-D3AA399AA9E6}" destId="{3636945D-7D87-490A-8396-5EBCA2C2B95B}" srcOrd="0" destOrd="0" presId="urn:microsoft.com/office/officeart/2005/8/layout/bProcess4"/>
    <dgm:cxn modelId="{6C93BD75-5424-4E12-93F7-F53169E7863C}" type="presOf" srcId="{0AA99090-DB50-40B9-AB6C-2DD42C8C827C}" destId="{2998AD23-1642-4098-AB33-AB50CFB25119}" srcOrd="0" destOrd="0" presId="urn:microsoft.com/office/officeart/2005/8/layout/bProcess4"/>
    <dgm:cxn modelId="{E46B0456-3A2D-47FE-88BA-6F478D552FE3}" type="presOf" srcId="{6860E388-4226-4065-AE40-B262A565B478}" destId="{1406FB6F-2FC8-4CB0-8CFC-1A7BC22033E4}" srcOrd="0" destOrd="0" presId="urn:microsoft.com/office/officeart/2005/8/layout/bProcess4"/>
    <dgm:cxn modelId="{93B04D76-8DA0-4232-B17C-E15D34BBA63A}" type="presOf" srcId="{2A36C5A1-A57F-429C-A987-9BEA472F4728}" destId="{BE13FA6A-C49D-487D-B0D5-A425098941EC}" srcOrd="0" destOrd="0" presId="urn:microsoft.com/office/officeart/2005/8/layout/bProcess4"/>
    <dgm:cxn modelId="{17A8C17B-268E-415D-8B26-A49F56047C70}" type="presOf" srcId="{ED91F051-8592-47BE-8DBC-C7B3E3D4EC85}" destId="{92EE9E56-AA92-4207-A56D-651654B7662D}" srcOrd="0" destOrd="0" presId="urn:microsoft.com/office/officeart/2005/8/layout/bProcess4"/>
    <dgm:cxn modelId="{B4E2EF87-0B90-430F-980B-E4322462177B}" type="presOf" srcId="{81F084DD-59C0-4051-A0A9-3F344E03F9F9}" destId="{968B738F-90D6-4D87-97A6-0CF1D67080D2}" srcOrd="0" destOrd="0" presId="urn:microsoft.com/office/officeart/2005/8/layout/bProcess4"/>
    <dgm:cxn modelId="{3808E39E-74B7-4C23-AFE4-63041415536B}" srcId="{CB318EB8-47DF-4601-B469-D3AA399AA9E6}" destId="{ED91F051-8592-47BE-8DBC-C7B3E3D4EC85}" srcOrd="0" destOrd="0" parTransId="{84AF89DA-DD62-4347-99AA-3B1BE5D6C95C}" sibTransId="{745EC707-1B17-492F-9A4C-3DFA39AFEDE0}"/>
    <dgm:cxn modelId="{D4C6F3A1-2F79-449E-ABA5-D10C82827032}" type="presOf" srcId="{11682877-4C00-4D07-94CA-592F0FC92E53}" destId="{E9A74DCC-AD8D-4A18-8794-9EB98D4C8087}" srcOrd="0" destOrd="0" presId="urn:microsoft.com/office/officeart/2005/8/layout/bProcess4"/>
    <dgm:cxn modelId="{B15296A4-FA27-4621-8AB0-C34F743EC0E1}" type="presOf" srcId="{B2B07C10-D2A3-4A1B-8834-A8F4F2A1A26F}" destId="{03C31353-0D1A-4BC8-87A2-222CB1ED2FD9}" srcOrd="0" destOrd="0" presId="urn:microsoft.com/office/officeart/2005/8/layout/bProcess4"/>
    <dgm:cxn modelId="{5C36DFA4-260B-4B3A-BFE1-ACC4A63D8230}" type="presOf" srcId="{8A14D7F0-FA14-420F-8021-725688B3CB96}" destId="{A379B04A-683D-464F-9CED-E47DBED868EE}" srcOrd="0" destOrd="0" presId="urn:microsoft.com/office/officeart/2005/8/layout/bProcess4"/>
    <dgm:cxn modelId="{C9C189A9-A62A-4B09-8228-8251697B0F01}" srcId="{CB318EB8-47DF-4601-B469-D3AA399AA9E6}" destId="{06AB3622-27DD-4776-8657-2A003A8E2725}" srcOrd="6" destOrd="0" parTransId="{8B026D44-9AB3-47AC-A2EF-F42F681F35A4}" sibTransId="{F7AC82E0-C433-47CF-9228-F1A9DBCF319B}"/>
    <dgm:cxn modelId="{A8D65FAF-ADC8-4F43-9D09-F1F5E31E88CB}" srcId="{CB318EB8-47DF-4601-B469-D3AA399AA9E6}" destId="{D426F72B-C302-4A4C-A828-2C4FF1ED2697}" srcOrd="4" destOrd="0" parTransId="{3629B4D0-99D3-454D-A83B-AB800A6DCCFC}" sibTransId="{88617056-1BC7-4D45-B5A8-2D79DD79B9BE}"/>
    <dgm:cxn modelId="{17DC8CC1-30E7-4AA6-89B1-ECD913EA442F}" type="presOf" srcId="{88617056-1BC7-4D45-B5A8-2D79DD79B9BE}" destId="{8C5A0BDB-5EAE-45C4-9B99-71268E45EB09}" srcOrd="0" destOrd="0" presId="urn:microsoft.com/office/officeart/2005/8/layout/bProcess4"/>
    <dgm:cxn modelId="{F4D97FC6-D5C9-46BA-9DD5-BEF91642B43F}" srcId="{CB318EB8-47DF-4601-B469-D3AA399AA9E6}" destId="{2D47AA27-BC66-4035-9695-D35FAF8FF36A}" srcOrd="1" destOrd="0" parTransId="{B218B782-E9B0-48C8-A0DB-CC89FE823148}" sibTransId="{8A14D7F0-FA14-420F-8021-725688B3CB96}"/>
    <dgm:cxn modelId="{E7FA14E2-FFAC-448C-A8B1-96F3B00787C1}" srcId="{CB318EB8-47DF-4601-B469-D3AA399AA9E6}" destId="{DFB03E44-D359-495B-8ADD-CA5961CD5FF3}" srcOrd="2" destOrd="0" parTransId="{758D124B-C0A6-469C-BE6D-1696A48803B5}" sibTransId="{6860E388-4226-4065-AE40-B262A565B478}"/>
    <dgm:cxn modelId="{8AD962FA-9F56-4781-9143-BFE59A644D28}" type="presOf" srcId="{06AB3622-27DD-4776-8657-2A003A8E2725}" destId="{52050AB5-19E9-467B-B4F8-9EBF62E25587}" srcOrd="0" destOrd="0" presId="urn:microsoft.com/office/officeart/2005/8/layout/bProcess4"/>
    <dgm:cxn modelId="{FE9E7983-02FD-4A6E-8D03-6A6D996AB59E}" type="presParOf" srcId="{3636945D-7D87-490A-8396-5EBCA2C2B95B}" destId="{F63AE52E-4EC3-4773-969F-EFD908F76D2C}" srcOrd="0" destOrd="0" presId="urn:microsoft.com/office/officeart/2005/8/layout/bProcess4"/>
    <dgm:cxn modelId="{6C2D32D4-F3D8-4933-9606-E9F36E5FED74}" type="presParOf" srcId="{F63AE52E-4EC3-4773-969F-EFD908F76D2C}" destId="{83702479-1E94-4068-9D37-0A00F687D647}" srcOrd="0" destOrd="0" presId="urn:microsoft.com/office/officeart/2005/8/layout/bProcess4"/>
    <dgm:cxn modelId="{D4FCD99C-E02E-4AB2-9C33-84DB9D99F7E9}" type="presParOf" srcId="{F63AE52E-4EC3-4773-969F-EFD908F76D2C}" destId="{92EE9E56-AA92-4207-A56D-651654B7662D}" srcOrd="1" destOrd="0" presId="urn:microsoft.com/office/officeart/2005/8/layout/bProcess4"/>
    <dgm:cxn modelId="{D133D3A1-DA9C-4B98-A2A5-E938BEF6B930}" type="presParOf" srcId="{3636945D-7D87-490A-8396-5EBCA2C2B95B}" destId="{956864DF-117B-4C5C-A418-C54E9FBD1E5B}" srcOrd="1" destOrd="0" presId="urn:microsoft.com/office/officeart/2005/8/layout/bProcess4"/>
    <dgm:cxn modelId="{42066983-D6E5-44E8-8F98-53B2A44F4611}" type="presParOf" srcId="{3636945D-7D87-490A-8396-5EBCA2C2B95B}" destId="{92805E80-35E1-4AE2-AD77-21C162F7D3EA}" srcOrd="2" destOrd="0" presId="urn:microsoft.com/office/officeart/2005/8/layout/bProcess4"/>
    <dgm:cxn modelId="{119CBA0D-FCED-453F-A3E9-6D2AFD6CA6E6}" type="presParOf" srcId="{92805E80-35E1-4AE2-AD77-21C162F7D3EA}" destId="{BBE8C707-35AC-4EF9-B547-FA7E152FBEEC}" srcOrd="0" destOrd="0" presId="urn:microsoft.com/office/officeart/2005/8/layout/bProcess4"/>
    <dgm:cxn modelId="{FA59739F-E9CA-4148-AAC2-FFEAC2E0C9ED}" type="presParOf" srcId="{92805E80-35E1-4AE2-AD77-21C162F7D3EA}" destId="{DD2E1E03-E34D-4E1E-8374-10A0B7B6DDDF}" srcOrd="1" destOrd="0" presId="urn:microsoft.com/office/officeart/2005/8/layout/bProcess4"/>
    <dgm:cxn modelId="{72134513-8451-4EAA-AB06-26824C5C5B1C}" type="presParOf" srcId="{3636945D-7D87-490A-8396-5EBCA2C2B95B}" destId="{A379B04A-683D-464F-9CED-E47DBED868EE}" srcOrd="3" destOrd="0" presId="urn:microsoft.com/office/officeart/2005/8/layout/bProcess4"/>
    <dgm:cxn modelId="{626812DE-5A67-4B92-9B4C-466290B1EC1E}" type="presParOf" srcId="{3636945D-7D87-490A-8396-5EBCA2C2B95B}" destId="{792854EF-B23B-46C6-95A9-D00294FCB4B6}" srcOrd="4" destOrd="0" presId="urn:microsoft.com/office/officeart/2005/8/layout/bProcess4"/>
    <dgm:cxn modelId="{07F7D621-5C44-4815-8987-730D97F852C1}" type="presParOf" srcId="{792854EF-B23B-46C6-95A9-D00294FCB4B6}" destId="{CB0DE6F6-5336-42F4-AD7C-B246CD046307}" srcOrd="0" destOrd="0" presId="urn:microsoft.com/office/officeart/2005/8/layout/bProcess4"/>
    <dgm:cxn modelId="{2594DDE1-C95A-49D7-98CB-4839F0FDB9D7}" type="presParOf" srcId="{792854EF-B23B-46C6-95A9-D00294FCB4B6}" destId="{FE83AF00-C910-4E82-8B09-766A7DD0FB0E}" srcOrd="1" destOrd="0" presId="urn:microsoft.com/office/officeart/2005/8/layout/bProcess4"/>
    <dgm:cxn modelId="{8DAC6AFD-6DA1-4781-99FE-3FEEB72229C8}" type="presParOf" srcId="{3636945D-7D87-490A-8396-5EBCA2C2B95B}" destId="{1406FB6F-2FC8-4CB0-8CFC-1A7BC22033E4}" srcOrd="5" destOrd="0" presId="urn:microsoft.com/office/officeart/2005/8/layout/bProcess4"/>
    <dgm:cxn modelId="{A14DC6C4-CE61-4E8B-86CE-A0BEEB41B407}" type="presParOf" srcId="{3636945D-7D87-490A-8396-5EBCA2C2B95B}" destId="{9B3144D9-39A2-4C00-AEAD-B42BDF78ABD7}" srcOrd="6" destOrd="0" presId="urn:microsoft.com/office/officeart/2005/8/layout/bProcess4"/>
    <dgm:cxn modelId="{46293E71-E198-44A2-8CED-9E380C2161F6}" type="presParOf" srcId="{9B3144D9-39A2-4C00-AEAD-B42BDF78ABD7}" destId="{F99AA760-C4A2-4A2D-8E4A-D31C96D74C31}" srcOrd="0" destOrd="0" presId="urn:microsoft.com/office/officeart/2005/8/layout/bProcess4"/>
    <dgm:cxn modelId="{7F9520EE-21EB-47CC-A698-9E2F45628B3C}" type="presParOf" srcId="{9B3144D9-39A2-4C00-AEAD-B42BDF78ABD7}" destId="{BE13FA6A-C49D-487D-B0D5-A425098941EC}" srcOrd="1" destOrd="0" presId="urn:microsoft.com/office/officeart/2005/8/layout/bProcess4"/>
    <dgm:cxn modelId="{509BD105-50E3-4F45-80F9-2D2A14EF7B63}" type="presParOf" srcId="{3636945D-7D87-490A-8396-5EBCA2C2B95B}" destId="{968B738F-90D6-4D87-97A6-0CF1D67080D2}" srcOrd="7" destOrd="0" presId="urn:microsoft.com/office/officeart/2005/8/layout/bProcess4"/>
    <dgm:cxn modelId="{5E3E6FBB-144D-4296-B111-C6EE5B496819}" type="presParOf" srcId="{3636945D-7D87-490A-8396-5EBCA2C2B95B}" destId="{4F6ACE71-9F46-448A-B261-C69675DC6490}" srcOrd="8" destOrd="0" presId="urn:microsoft.com/office/officeart/2005/8/layout/bProcess4"/>
    <dgm:cxn modelId="{1A15FDA6-7FF9-4BCF-85AA-ADEB2F4982C8}" type="presParOf" srcId="{4F6ACE71-9F46-448A-B261-C69675DC6490}" destId="{14555733-5C96-4F13-91F0-5CF19B8C4500}" srcOrd="0" destOrd="0" presId="urn:microsoft.com/office/officeart/2005/8/layout/bProcess4"/>
    <dgm:cxn modelId="{5CE95607-7853-4CAF-AC67-6729F5CE3A76}" type="presParOf" srcId="{4F6ACE71-9F46-448A-B261-C69675DC6490}" destId="{69149619-889E-4D49-B2F9-835A26ECAD2C}" srcOrd="1" destOrd="0" presId="urn:microsoft.com/office/officeart/2005/8/layout/bProcess4"/>
    <dgm:cxn modelId="{630A328E-11B7-4BD9-84B2-48110008814B}" type="presParOf" srcId="{3636945D-7D87-490A-8396-5EBCA2C2B95B}" destId="{8C5A0BDB-5EAE-45C4-9B99-71268E45EB09}" srcOrd="9" destOrd="0" presId="urn:microsoft.com/office/officeart/2005/8/layout/bProcess4"/>
    <dgm:cxn modelId="{1CDFF171-69C9-413F-9F38-84F2C46BAE8A}" type="presParOf" srcId="{3636945D-7D87-490A-8396-5EBCA2C2B95B}" destId="{2BDBD1F4-F087-456B-B104-265CA779B09A}" srcOrd="10" destOrd="0" presId="urn:microsoft.com/office/officeart/2005/8/layout/bProcess4"/>
    <dgm:cxn modelId="{646159C7-9B7A-40B1-8FF2-B5E109F34D7B}" type="presParOf" srcId="{2BDBD1F4-F087-456B-B104-265CA779B09A}" destId="{A553EB42-AA6B-49FA-B446-2598E96D1714}" srcOrd="0" destOrd="0" presId="urn:microsoft.com/office/officeart/2005/8/layout/bProcess4"/>
    <dgm:cxn modelId="{341E2B61-0B33-4D6A-8BB9-54E6F7130857}" type="presParOf" srcId="{2BDBD1F4-F087-456B-B104-265CA779B09A}" destId="{E9A74DCC-AD8D-4A18-8794-9EB98D4C8087}" srcOrd="1" destOrd="0" presId="urn:microsoft.com/office/officeart/2005/8/layout/bProcess4"/>
    <dgm:cxn modelId="{C7A84F9C-2EB9-4E5D-89AC-36EE74C67FBC}" type="presParOf" srcId="{3636945D-7D87-490A-8396-5EBCA2C2B95B}" destId="{21A0CD21-9764-48B3-9806-98E68A6B7397}" srcOrd="11" destOrd="0" presId="urn:microsoft.com/office/officeart/2005/8/layout/bProcess4"/>
    <dgm:cxn modelId="{52AE5E68-1140-491F-95C0-84D6EA71548A}" type="presParOf" srcId="{3636945D-7D87-490A-8396-5EBCA2C2B95B}" destId="{BC12869F-467D-43A1-B637-26E34E96E81C}" srcOrd="12" destOrd="0" presId="urn:microsoft.com/office/officeart/2005/8/layout/bProcess4"/>
    <dgm:cxn modelId="{BEBC083C-E642-40EC-BF9C-B7C4CB8DA573}" type="presParOf" srcId="{BC12869F-467D-43A1-B637-26E34E96E81C}" destId="{5E6FF580-0661-46C7-8E01-44D0053D72E5}" srcOrd="0" destOrd="0" presId="urn:microsoft.com/office/officeart/2005/8/layout/bProcess4"/>
    <dgm:cxn modelId="{F6422877-4894-42DD-97A5-7E28C0073AD9}" type="presParOf" srcId="{BC12869F-467D-43A1-B637-26E34E96E81C}" destId="{52050AB5-19E9-467B-B4F8-9EBF62E25587}" srcOrd="1" destOrd="0" presId="urn:microsoft.com/office/officeart/2005/8/layout/bProcess4"/>
    <dgm:cxn modelId="{80AA7D9E-6BCB-4958-8B2A-C15942EA294B}" type="presParOf" srcId="{3636945D-7D87-490A-8396-5EBCA2C2B95B}" destId="{31F0744D-FFEF-41DD-BB6B-840096F20434}" srcOrd="13" destOrd="0" presId="urn:microsoft.com/office/officeart/2005/8/layout/bProcess4"/>
    <dgm:cxn modelId="{E3ADC565-C587-46B9-98E6-45E9D69C1B6E}" type="presParOf" srcId="{3636945D-7D87-490A-8396-5EBCA2C2B95B}" destId="{01F945A2-F4DF-4FD5-9AB9-C8FE13C9E27F}" srcOrd="14" destOrd="0" presId="urn:microsoft.com/office/officeart/2005/8/layout/bProcess4"/>
    <dgm:cxn modelId="{F48FCB8E-9AB1-4D17-9349-600033C40238}" type="presParOf" srcId="{01F945A2-F4DF-4FD5-9AB9-C8FE13C9E27F}" destId="{361B137D-10C3-4E63-A1CC-9C71FC41F9E0}" srcOrd="0" destOrd="0" presId="urn:microsoft.com/office/officeart/2005/8/layout/bProcess4"/>
    <dgm:cxn modelId="{33485E93-B8BB-4122-866E-ED85848F27A8}" type="presParOf" srcId="{01F945A2-F4DF-4FD5-9AB9-C8FE13C9E27F}" destId="{60A1BFB2-231D-43DB-969E-E9ADA46E5003}" srcOrd="1" destOrd="0" presId="urn:microsoft.com/office/officeart/2005/8/layout/bProcess4"/>
    <dgm:cxn modelId="{172F9D71-32AE-4377-958E-8424BC76566C}" type="presParOf" srcId="{3636945D-7D87-490A-8396-5EBCA2C2B95B}" destId="{2998AD23-1642-4098-AB33-AB50CFB25119}" srcOrd="15" destOrd="0" presId="urn:microsoft.com/office/officeart/2005/8/layout/bProcess4"/>
    <dgm:cxn modelId="{AF008EA0-4741-4047-9284-6B4950DE19A1}" type="presParOf" srcId="{3636945D-7D87-490A-8396-5EBCA2C2B95B}" destId="{F34921A2-ACBF-4BD3-B691-F0CACABC1290}" srcOrd="16" destOrd="0" presId="urn:microsoft.com/office/officeart/2005/8/layout/bProcess4"/>
    <dgm:cxn modelId="{E9838FC6-EB56-4F41-BF86-830CD0D0D0BA}" type="presParOf" srcId="{F34921A2-ACBF-4BD3-B691-F0CACABC1290}" destId="{389D1103-EC52-4C30-BBE5-8109D9DD3EED}" srcOrd="0" destOrd="0" presId="urn:microsoft.com/office/officeart/2005/8/layout/bProcess4"/>
    <dgm:cxn modelId="{20E406BD-AC31-4A75-8741-677221BB3937}" type="presParOf" srcId="{F34921A2-ACBF-4BD3-B691-F0CACABC1290}" destId="{03C31353-0D1A-4BC8-87A2-222CB1ED2FD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FE1D8-248D-4FAD-9DDA-F23F806338FE}">
      <dsp:nvSpPr>
        <dsp:cNvPr id="0" name=""/>
        <dsp:cNvSpPr/>
      </dsp:nvSpPr>
      <dsp:spPr>
        <a:xfrm>
          <a:off x="16316" y="3"/>
          <a:ext cx="2437058" cy="1462235"/>
        </a:xfrm>
        <a:prstGeom prst="rect">
          <a:avLst/>
        </a:prstGeom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BAS УТ 3.2 </a:t>
          </a:r>
        </a:p>
      </dsp:txBody>
      <dsp:txXfrm>
        <a:off x="16316" y="3"/>
        <a:ext cx="2437058" cy="1462235"/>
      </dsp:txXfrm>
    </dsp:sp>
    <dsp:sp modelId="{D2ED130B-E255-4CA7-914F-F860F9C3E9BA}">
      <dsp:nvSpPr>
        <dsp:cNvPr id="0" name=""/>
        <dsp:cNvSpPr/>
      </dsp:nvSpPr>
      <dsp:spPr>
        <a:xfrm>
          <a:off x="4271274" y="3"/>
          <a:ext cx="2437058" cy="1462235"/>
        </a:xfrm>
        <a:prstGeom prst="rect">
          <a:avLst/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УТ 3.0</a:t>
          </a:r>
        </a:p>
      </dsp:txBody>
      <dsp:txXfrm>
        <a:off x="4271274" y="3"/>
        <a:ext cx="2437058" cy="1462235"/>
      </dsp:txXfrm>
    </dsp:sp>
    <dsp:sp modelId="{08E2E911-4FCA-4FD1-80B4-A47D4C9B2056}">
      <dsp:nvSpPr>
        <dsp:cNvPr id="0" name=""/>
        <dsp:cNvSpPr/>
      </dsp:nvSpPr>
      <dsp:spPr>
        <a:xfrm>
          <a:off x="8544450" y="3"/>
          <a:ext cx="2437058" cy="1462235"/>
        </a:xfrm>
        <a:prstGeom prst="rect">
          <a:avLst/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Конвертация данных 2.1</a:t>
          </a:r>
        </a:p>
      </dsp:txBody>
      <dsp:txXfrm>
        <a:off x="8544450" y="3"/>
        <a:ext cx="2437058" cy="1462235"/>
      </dsp:txXfrm>
    </dsp:sp>
    <dsp:sp modelId="{0B8D1F26-387E-4F4C-AAE8-C131F6B73A19}">
      <dsp:nvSpPr>
        <dsp:cNvPr id="0" name=""/>
        <dsp:cNvSpPr/>
      </dsp:nvSpPr>
      <dsp:spPr>
        <a:xfrm>
          <a:off x="2137069" y="1575927"/>
          <a:ext cx="2437058" cy="1462235"/>
        </a:xfrm>
        <a:prstGeom prst="rect">
          <a:avLst/>
        </a:prstGeom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УТП 1.2</a:t>
          </a:r>
          <a:endParaRPr lang="ru-RU" sz="3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37069" y="1575927"/>
        <a:ext cx="2437058" cy="1462235"/>
      </dsp:txXfrm>
    </dsp:sp>
    <dsp:sp modelId="{D8C8FEB9-278D-4A17-95A9-31AA2D645409}">
      <dsp:nvSpPr>
        <dsp:cNvPr id="0" name=""/>
        <dsp:cNvSpPr/>
      </dsp:nvSpPr>
      <dsp:spPr>
        <a:xfrm>
          <a:off x="6432019" y="1575922"/>
          <a:ext cx="2437058" cy="1462235"/>
        </a:xfrm>
        <a:prstGeom prst="rect">
          <a:avLst/>
        </a:prstGeom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Arial" panose="020B0604020202020204" pitchFamily="34" charset="0"/>
              <a:cs typeface="Arial" panose="020B0604020202020204" pitchFamily="34" charset="0"/>
            </a:rPr>
            <a:t>УНФ 1.6</a:t>
          </a:r>
        </a:p>
      </dsp:txBody>
      <dsp:txXfrm>
        <a:off x="6432019" y="1575922"/>
        <a:ext cx="2437058" cy="1462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864DF-117B-4C5C-A418-C54E9FBD1E5B}">
      <dsp:nvSpPr>
        <dsp:cNvPr id="0" name=""/>
        <dsp:cNvSpPr/>
      </dsp:nvSpPr>
      <dsp:spPr>
        <a:xfrm rot="5400000">
          <a:off x="417222" y="1153914"/>
          <a:ext cx="1805507" cy="217654"/>
        </a:xfrm>
        <a:prstGeom prst="rect">
          <a:avLst/>
        </a:prstGeom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E9E56-AA92-4207-A56D-651654B7662D}">
      <dsp:nvSpPr>
        <dsp:cNvPr id="0" name=""/>
        <dsp:cNvSpPr/>
      </dsp:nvSpPr>
      <dsp:spPr>
        <a:xfrm>
          <a:off x="832159" y="1043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C00000">
                <a:shade val="30000"/>
                <a:satMod val="115000"/>
              </a:srgbClr>
            </a:gs>
            <a:gs pos="50000">
              <a:srgbClr val="C00000">
                <a:shade val="67500"/>
                <a:satMod val="115000"/>
              </a:srgbClr>
            </a:gs>
            <a:gs pos="100000">
              <a:srgbClr val="C0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Подсистемы</a:t>
          </a:r>
        </a:p>
      </dsp:txBody>
      <dsp:txXfrm>
        <a:off x="874658" y="43542"/>
        <a:ext cx="2333384" cy="1366031"/>
      </dsp:txXfrm>
    </dsp:sp>
    <dsp:sp modelId="{A379B04A-683D-464F-9CED-E47DBED868EE}">
      <dsp:nvSpPr>
        <dsp:cNvPr id="0" name=""/>
        <dsp:cNvSpPr/>
      </dsp:nvSpPr>
      <dsp:spPr>
        <a:xfrm rot="5400000">
          <a:off x="417222" y="2967701"/>
          <a:ext cx="1805507" cy="217654"/>
        </a:xfrm>
        <a:prstGeom prst="rect">
          <a:avLst/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E1E03-E34D-4E1E-8374-10A0B7B6DDDF}">
      <dsp:nvSpPr>
        <dsp:cNvPr id="0" name=""/>
        <dsp:cNvSpPr/>
      </dsp:nvSpPr>
      <dsp:spPr>
        <a:xfrm>
          <a:off x="832159" y="1814830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0000">
                <a:shade val="30000"/>
                <a:satMod val="115000"/>
              </a:srgbClr>
            </a:gs>
            <a:gs pos="50000">
              <a:srgbClr val="FF0000">
                <a:shade val="67500"/>
                <a:satMod val="115000"/>
              </a:srgbClr>
            </a:gs>
            <a:gs pos="100000">
              <a:srgbClr val="FF0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Константы</a:t>
          </a:r>
        </a:p>
      </dsp:txBody>
      <dsp:txXfrm>
        <a:off x="874658" y="1857329"/>
        <a:ext cx="2333384" cy="1366031"/>
      </dsp:txXfrm>
    </dsp:sp>
    <dsp:sp modelId="{1406FB6F-2FC8-4CB0-8CFC-1A7BC22033E4}">
      <dsp:nvSpPr>
        <dsp:cNvPr id="0" name=""/>
        <dsp:cNvSpPr/>
      </dsp:nvSpPr>
      <dsp:spPr>
        <a:xfrm>
          <a:off x="1324115" y="3874595"/>
          <a:ext cx="3208169" cy="217654"/>
        </a:xfrm>
        <a:prstGeom prst="rect">
          <a:avLst/>
        </a:prstGeom>
        <a:gradFill flip="none" rotWithShape="1">
          <a:gsLst>
            <a:gs pos="0">
              <a:schemeClr val="accent4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4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4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3AF00-C910-4E82-8B09-766A7DD0FB0E}">
      <dsp:nvSpPr>
        <dsp:cNvPr id="0" name=""/>
        <dsp:cNvSpPr/>
      </dsp:nvSpPr>
      <dsp:spPr>
        <a:xfrm>
          <a:off x="832159" y="3628617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Справочники</a:t>
          </a:r>
        </a:p>
      </dsp:txBody>
      <dsp:txXfrm>
        <a:off x="874658" y="3671116"/>
        <a:ext cx="2333384" cy="1366031"/>
      </dsp:txXfrm>
    </dsp:sp>
    <dsp:sp modelId="{968B738F-90D6-4D87-97A6-0CF1D67080D2}">
      <dsp:nvSpPr>
        <dsp:cNvPr id="0" name=""/>
        <dsp:cNvSpPr/>
      </dsp:nvSpPr>
      <dsp:spPr>
        <a:xfrm rot="16200000">
          <a:off x="3633671" y="2967701"/>
          <a:ext cx="1805507" cy="217654"/>
        </a:xfrm>
        <a:prstGeom prst="rect">
          <a:avLst/>
        </a:prstGeom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3FA6A-C49D-487D-B0D5-A425098941EC}">
      <dsp:nvSpPr>
        <dsp:cNvPr id="0" name=""/>
        <dsp:cNvSpPr/>
      </dsp:nvSpPr>
      <dsp:spPr>
        <a:xfrm>
          <a:off x="4048608" y="3628617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Документы</a:t>
          </a:r>
        </a:p>
      </dsp:txBody>
      <dsp:txXfrm>
        <a:off x="4091107" y="3671116"/>
        <a:ext cx="2333384" cy="1366031"/>
      </dsp:txXfrm>
    </dsp:sp>
    <dsp:sp modelId="{8C5A0BDB-5EAE-45C4-9B99-71268E45EB09}">
      <dsp:nvSpPr>
        <dsp:cNvPr id="0" name=""/>
        <dsp:cNvSpPr/>
      </dsp:nvSpPr>
      <dsp:spPr>
        <a:xfrm rot="16200000">
          <a:off x="3633671" y="1153914"/>
          <a:ext cx="1805507" cy="217654"/>
        </a:xfrm>
        <a:prstGeom prst="rect">
          <a:avLst/>
        </a:prstGeom>
        <a:gradFill flip="none" rotWithShape="0">
          <a:gsLst>
            <a:gs pos="0">
              <a:schemeClr val="accent6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6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49619-889E-4D49-B2F9-835A26ECAD2C}">
      <dsp:nvSpPr>
        <dsp:cNvPr id="0" name=""/>
        <dsp:cNvSpPr/>
      </dsp:nvSpPr>
      <dsp:spPr>
        <a:xfrm>
          <a:off x="4048608" y="1814830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Перечисления</a:t>
          </a:r>
        </a:p>
      </dsp:txBody>
      <dsp:txXfrm>
        <a:off x="4091107" y="1857329"/>
        <a:ext cx="2333384" cy="1366031"/>
      </dsp:txXfrm>
    </dsp:sp>
    <dsp:sp modelId="{21A0CD21-9764-48B3-9806-98E68A6B7397}">
      <dsp:nvSpPr>
        <dsp:cNvPr id="0" name=""/>
        <dsp:cNvSpPr/>
      </dsp:nvSpPr>
      <dsp:spPr>
        <a:xfrm>
          <a:off x="4540564" y="247021"/>
          <a:ext cx="3208169" cy="217654"/>
        </a:xfrm>
        <a:prstGeom prst="rect">
          <a:avLst/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74DCC-AD8D-4A18-8794-9EB98D4C8087}">
      <dsp:nvSpPr>
        <dsp:cNvPr id="0" name=""/>
        <dsp:cNvSpPr/>
      </dsp:nvSpPr>
      <dsp:spPr>
        <a:xfrm>
          <a:off x="4048608" y="1043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Отчеты СКД</a:t>
          </a:r>
        </a:p>
      </dsp:txBody>
      <dsp:txXfrm>
        <a:off x="4091107" y="43542"/>
        <a:ext cx="2333384" cy="1366031"/>
      </dsp:txXfrm>
    </dsp:sp>
    <dsp:sp modelId="{31F0744D-FFEF-41DD-BB6B-840096F20434}">
      <dsp:nvSpPr>
        <dsp:cNvPr id="0" name=""/>
        <dsp:cNvSpPr/>
      </dsp:nvSpPr>
      <dsp:spPr>
        <a:xfrm rot="5400000">
          <a:off x="6850119" y="1153914"/>
          <a:ext cx="1805507" cy="217654"/>
        </a:xfrm>
        <a:prstGeom prst="rect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50AB5-19E9-467B-B4F8-9EBF62E25587}">
      <dsp:nvSpPr>
        <dsp:cNvPr id="0" name=""/>
        <dsp:cNvSpPr/>
      </dsp:nvSpPr>
      <dsp:spPr>
        <a:xfrm>
          <a:off x="7265057" y="1043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Обработки</a:t>
          </a:r>
        </a:p>
      </dsp:txBody>
      <dsp:txXfrm>
        <a:off x="7307556" y="43542"/>
        <a:ext cx="2333384" cy="1366031"/>
      </dsp:txXfrm>
    </dsp:sp>
    <dsp:sp modelId="{2998AD23-1642-4098-AB33-AB50CFB25119}">
      <dsp:nvSpPr>
        <dsp:cNvPr id="0" name=""/>
        <dsp:cNvSpPr/>
      </dsp:nvSpPr>
      <dsp:spPr>
        <a:xfrm rot="5400000">
          <a:off x="6850119" y="2967701"/>
          <a:ext cx="1805507" cy="217654"/>
        </a:xfrm>
        <a:prstGeom prst="rect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1BFB2-231D-43DB-969E-E9ADA46E5003}">
      <dsp:nvSpPr>
        <dsp:cNvPr id="0" name=""/>
        <dsp:cNvSpPr/>
      </dsp:nvSpPr>
      <dsp:spPr>
        <a:xfrm>
          <a:off x="7265057" y="1814830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Регистры</a:t>
          </a:r>
        </a:p>
      </dsp:txBody>
      <dsp:txXfrm>
        <a:off x="7307556" y="1857329"/>
        <a:ext cx="2333384" cy="1366031"/>
      </dsp:txXfrm>
    </dsp:sp>
    <dsp:sp modelId="{03C31353-0D1A-4BC8-87A2-222CB1ED2FD9}">
      <dsp:nvSpPr>
        <dsp:cNvPr id="0" name=""/>
        <dsp:cNvSpPr/>
      </dsp:nvSpPr>
      <dsp:spPr>
        <a:xfrm>
          <a:off x="7265057" y="3628617"/>
          <a:ext cx="2418382" cy="1451029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2060">
                <a:tint val="66000"/>
                <a:satMod val="160000"/>
              </a:srgbClr>
            </a:gs>
            <a:gs pos="50000">
              <a:srgbClr val="002060">
                <a:tint val="44500"/>
                <a:satMod val="160000"/>
              </a:srgbClr>
            </a:gs>
            <a:gs pos="100000">
              <a:srgbClr val="002060">
                <a:tint val="23500"/>
                <a:satMod val="160000"/>
              </a:srgbClr>
            </a:gs>
          </a:gsLst>
          <a:path path="circle">
            <a:fillToRect t="100000" r="100000"/>
          </a:path>
          <a:tileRect l="-100000" b="-100000"/>
        </a:gra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Arial" panose="020B0604020202020204" pitchFamily="34" charset="0"/>
              <a:cs typeface="Arial" panose="020B0604020202020204" pitchFamily="34" charset="0"/>
            </a:rPr>
            <a:t>Бизнес-процессы</a:t>
          </a:r>
        </a:p>
      </dsp:txBody>
      <dsp:txXfrm>
        <a:off x="7307556" y="3671116"/>
        <a:ext cx="2333384" cy="1366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2B8FD-89A6-48EF-BD1F-100F0110C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45B12E-2E98-4BDC-95AB-35A02ECEF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DB014-2D7D-48F0-A2C7-6D752D63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1F26E-6BAD-4DEB-B052-576A9E6D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7C60D-F91B-4F30-A3D0-46862723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7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81BF7-B0EF-40B1-8777-DD02D1AF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8F3499-F852-488B-A961-F9384F107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9375C-9D5B-4FB9-8EFC-55797D7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E4084-911B-439C-8769-7EBDC8BE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49BC1-329A-4E88-9DAA-E69A9FC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D4AC77-C08F-4E46-A26A-267D52419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91E481-D1C7-48AB-A4B7-5D766BF65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64A65-8020-4A9E-B943-B267BE82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AE1F-2D76-452E-91DA-2C8D2579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195D5-2BC1-454C-BE89-15914F8D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DA8EA-7327-4FBF-BCEB-5A50AFAE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CD8544-95DE-4D6C-9497-A5C4C6F8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F3278-D0DE-415A-87A1-E433BBD7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D35D6-2A2D-422E-9200-7025ADA7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12B28E-9133-4291-A388-A1EF419D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6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6CA97-7B85-46CE-A992-582E5C58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46A688-76CF-410C-98BE-BF1561DF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6B761-E6B7-4EA4-9431-86FEA9C3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6707E-F432-4FD3-9814-140B792D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454FD1-12DA-493E-8E85-F3968FCA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444EB-DD27-4ACF-84A4-27458DDA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95FE1-AF2F-473D-9233-4F735F0E8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683C0C-0E65-4D7E-84F4-412871991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7041D5-E0DA-4ECB-B757-C60F78E2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32B48-D48B-4442-A52E-FAC6087C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1752F-388B-415C-A5D6-142ABF1D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D9773-EAB7-4522-B083-A853D079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8A4B2-14C4-4253-A7B4-3DABB9CD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D4AABE-86EC-43A7-A57A-617EE2C5E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A47B22-AB87-4A14-90F0-872B0A15B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FDFAFC-07B1-4821-8994-5D93BE5B8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CB04EB-A325-4A7A-94D3-A47681E1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242198-4708-4F79-8F13-C19DF2C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E194B7-CE46-4178-B910-DB128D53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E7D6-0917-4860-9C58-03592310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984C76-693E-4DB3-AE05-489C09C6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077F28-BAB7-4146-B5AF-E60ADEC0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0716BA-273D-4581-9419-2895637E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04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45297F-2B38-427A-9214-A0110FA3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34CDC4-4628-4192-89D4-EDA290A6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B43B16-3740-4D09-9547-78F5F15F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D2549-DEDC-4013-A512-B905D2AE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C350E-D072-48EB-B558-FCA5258B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F6ACF9-9E8A-4192-A7BA-08596229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26A306-1C5A-407A-9ABE-104B62A1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72BD78-21E3-4605-AE07-A1868AB0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1A7450-C2FE-4965-B7D1-89B08401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9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FD11B-7A24-4309-8051-45A39FFB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6DD73F-D75B-40D4-AC65-1FDE7263D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4543F0-0876-48B0-8053-AAA9CA6C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931A98-D2B9-425B-AF00-0FFA0CC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C0A16F-63E9-4115-9395-B29068B7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5770D7-65A2-46CA-857E-2DA881F2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8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FE616-8803-4E0B-90E3-0E2F05F7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B0B920-2706-47C7-B0E4-2D5D2E93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FCD97E-E867-4604-BF5D-868E5608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298E-1584-4BFF-A14E-BBA9BE444C70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1E823-50D2-44E5-85DF-965C41F75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ECC74-582D-49A6-B26C-A3FDC73C7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73A7-F3F3-43CF-ACCD-FC479DDD4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skype:%20valery_mobil?call" TargetMode="External"/><Relationship Id="rId7" Type="http://schemas.openxmlformats.org/officeDocument/2006/relationships/image" Target="../media/image3.jpg"/><Relationship Id="rId2" Type="http://schemas.openxmlformats.org/officeDocument/2006/relationships/hyperlink" Target="tel:%20+38093582032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mailto:mvn2004@mail.ru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mailto:mvn2004@mail.ru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skype:%20valery_mobil?call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tel:%20+38093582032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vn2004@mail.ru" TargetMode="External"/><Relationship Id="rId5" Type="http://schemas.openxmlformats.org/officeDocument/2006/relationships/hyperlink" Target="skype:%20valery_mobil?call" TargetMode="External"/><Relationship Id="rId4" Type="http://schemas.openxmlformats.org/officeDocument/2006/relationships/hyperlink" Target="tel:%20+380935820327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12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hyperlink" Target="mailto:mvn2004@mail.ru" TargetMode="External"/><Relationship Id="rId5" Type="http://schemas.openxmlformats.org/officeDocument/2006/relationships/diagramColors" Target="../diagrams/colors2.xml"/><Relationship Id="rId10" Type="http://schemas.openxmlformats.org/officeDocument/2006/relationships/hyperlink" Target="skype:%20valery_mobil?call" TargetMode="External"/><Relationship Id="rId4" Type="http://schemas.openxmlformats.org/officeDocument/2006/relationships/diagramQuickStyle" Target="../diagrams/quickStyle2.xml"/><Relationship Id="rId9" Type="http://schemas.openxmlformats.org/officeDocument/2006/relationships/hyperlink" Target="tel:%20+380935820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A4DD0-CCFF-4B71-AF45-855836A8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1519719"/>
            <a:ext cx="11155680" cy="23876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ПО на платформе 1С:Предприятие 8.3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4F9221-22A8-409F-83C0-67033755B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8854"/>
            <a:ext cx="9144000" cy="46505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lnSpcReduction="10000"/>
          </a:bodyPr>
          <a:lstStyle/>
          <a:p>
            <a:r>
              <a:rPr lang="ru-RU" sz="2800" b="1" dirty="0">
                <a:solidFill>
                  <a:srgbClr val="636262"/>
                </a:solidFill>
              </a:rPr>
              <a:t>(управляемые и обычные формы)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8FE7B-3184-4D48-A61A-0ADAFD94BF58}"/>
              </a:ext>
            </a:extLst>
          </p:cNvPr>
          <p:cNvSpPr txBox="1"/>
          <p:nvPr/>
        </p:nvSpPr>
        <p:spPr>
          <a:xfrm>
            <a:off x="1524000" y="6209969"/>
            <a:ext cx="1024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2168945-1777-4E74-B1AA-7513C24E8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03460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826DE2-1B10-4A33-9F87-BF161E337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Рисунок 1" descr="skype-logo-png-5a3a1a4934c5d5">
            <a:extLst>
              <a:ext uri="{FF2B5EF4-FFF2-40B4-BE49-F238E27FC236}">
                <a16:creationId xmlns:a16="http://schemas.microsoft.com/office/drawing/2014/main" id="{0688CB8F-0984-402F-A185-BF021E57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F320D8-47C7-4DA3-A8A5-BB4AFC494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" y="161743"/>
            <a:ext cx="1905000" cy="5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5A66D-D520-445F-A6E0-556C64E2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50" y="601186"/>
            <a:ext cx="4724399" cy="109826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Конфигурации</a:t>
            </a:r>
            <a:endParaRPr lang="ru-RU" b="1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21E8922-36F5-4CD1-B19B-85F0FBFBD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98789"/>
              </p:ext>
            </p:extLst>
          </p:nvPr>
        </p:nvGraphicFramePr>
        <p:xfrm>
          <a:off x="588916" y="1687375"/>
          <a:ext cx="10981509" cy="3168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51A48F-36AA-4871-9C0C-D4C3CF98D8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07" y="813185"/>
            <a:ext cx="1062722" cy="59084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E2A5DD-8F26-473E-B79E-BAFD5DFE4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799" y="278698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20F82A3D-0149-45A7-B634-74C367A2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16260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22" name="Рисунок 1" descr="skype-logo-png-5a3a1a4934c5d5">
            <a:extLst>
              <a:ext uri="{FF2B5EF4-FFF2-40B4-BE49-F238E27FC236}">
                <a16:creationId xmlns:a16="http://schemas.microsoft.com/office/drawing/2014/main" id="{C79F30B7-F10C-40D2-9876-3E4CFE1D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29A421-87DB-41B2-9891-F309C8AD58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" y="161743"/>
            <a:ext cx="1905000" cy="552152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0C3500E-D449-4AE3-A0B2-2F39E0129FD2}"/>
              </a:ext>
            </a:extLst>
          </p:cNvPr>
          <p:cNvGrpSpPr/>
          <p:nvPr/>
        </p:nvGrpSpPr>
        <p:grpSpPr>
          <a:xfrm>
            <a:off x="4861141" y="4856085"/>
            <a:ext cx="2437058" cy="1462235"/>
            <a:chOff x="2137069" y="1575927"/>
            <a:chExt cx="2437058" cy="1462235"/>
          </a:xfr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1B7B7E18-DE01-4320-AF4C-C4B7811D13B7}"/>
                </a:ext>
              </a:extLst>
            </p:cNvPr>
            <p:cNvSpPr/>
            <p:nvPr/>
          </p:nvSpPr>
          <p:spPr>
            <a:xfrm>
              <a:off x="2137069" y="1575927"/>
              <a:ext cx="2437058" cy="1462235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3C84AF-E2BF-46A9-A93E-A53A2C045A8D}"/>
                </a:ext>
              </a:extLst>
            </p:cNvPr>
            <p:cNvSpPr txBox="1"/>
            <p:nvPr/>
          </p:nvSpPr>
          <p:spPr>
            <a:xfrm>
              <a:off x="2137069" y="1575927"/>
              <a:ext cx="2437058" cy="1462235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ABM Retail</a:t>
              </a:r>
              <a:endParaRPr lang="ru-RU" sz="3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94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0EF1E-52E7-411E-B79F-03BDEB72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31" y="365125"/>
            <a:ext cx="4785954" cy="88020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</a:t>
            </a:r>
            <a:r>
              <a:rPr lang="ru-RU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УТ 3.2</a:t>
            </a:r>
            <a:endParaRPr lang="ru-RU" b="1" dirty="0">
              <a:solidFill>
                <a:srgbClr val="0033CC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8C0528A-481D-4CE1-8B05-996BF1AC2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89" y="1318244"/>
            <a:ext cx="8711999" cy="490049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0689C4D-2833-4F9C-B839-21BB67B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4C978D9B-A2DC-44FD-A3BD-15BEFE69D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01403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3A1C7C24-A225-44A5-ACE3-8ABA186A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9B069C-A723-4C43-A0CB-01F0D7E770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" y="161743"/>
            <a:ext cx="1905000" cy="5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9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2213-02ED-4FE3-9CB9-6CC97984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180" y="334734"/>
            <a:ext cx="4400819" cy="90632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 </a:t>
            </a:r>
            <a:r>
              <a:rPr lang="en-US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.0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BDFBFA1-ACD3-4A5B-BBCE-489E3C8A0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9" y="1350290"/>
            <a:ext cx="8711999" cy="490049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30D0003-9922-4C01-9505-2A3D28990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00A5A303-3281-42B8-ABB3-91CB7EC79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19746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50A1157E-1982-4B73-87A9-EA73E0FF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93514D-5022-44D5-9CE1-C64787D99B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" y="161743"/>
            <a:ext cx="1905000" cy="5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A2617-F259-403C-B04B-6F4BCA3C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337" y="365126"/>
            <a:ext cx="5768280" cy="83665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Конвертация данных 2.1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FDFD128-AAF8-46CE-9000-2247FD7D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16" y="1381958"/>
            <a:ext cx="8712000" cy="490049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11AF43B-D230-4F43-9B7A-3BDEEE4FE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43ED6826-082B-45B0-9D8C-BA7C1859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20207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2C356FDA-2511-4793-9DF6-0D6073110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F769BE-332C-410D-B40F-0819845F75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" y="161743"/>
            <a:ext cx="1905000" cy="5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8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2753F-A617-4523-A312-3A0684FD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3" y="365126"/>
            <a:ext cx="4497986" cy="85937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УТП 1.2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7AAB30-90EC-4972-A3ED-751970E02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99" y="1265561"/>
            <a:ext cx="8710400" cy="48996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A06C28A-6EB4-4125-BAD4-2FE08FC81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58ADAA6-EA9A-4BAE-A63B-48D220C75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80628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371C6738-2C90-4C66-825B-A98A9976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E06B28-83AB-4A4A-B1AE-3EB9F5C47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" y="161743"/>
            <a:ext cx="1905000" cy="5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8EB21-282D-47A7-BABA-6D96190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479" y="365125"/>
            <a:ext cx="6949521" cy="8514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r"/>
            <a:r>
              <a:rPr lang="ru-RU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УНФ 1.6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027DDA4-FE27-4C29-8905-9D8F7966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00" y="1338458"/>
            <a:ext cx="8712000" cy="490049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FEF1580-9A6E-4F8F-8E5E-DE2E6A798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8C0704C6-C82A-40A2-8708-625E00810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49674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60F8ECE1-A9AE-41EF-8749-E02ECDD42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2C059D-7EB3-4D8D-B589-D409FD1C6E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" y="161743"/>
            <a:ext cx="1905000" cy="5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8EB21-282D-47A7-BABA-6D96190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481" y="365125"/>
            <a:ext cx="6949519" cy="85142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r"/>
            <a:r>
              <a:rPr lang="en-US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ABM Retail</a:t>
            </a:r>
            <a:endParaRPr lang="ru-RU" sz="3600" b="1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027DDA4-FE27-4C29-8905-9D8F7966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00" y="1322547"/>
            <a:ext cx="8711999" cy="490049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83688F3-F447-42A9-ABD3-0787E4426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21E8B57-3184-4478-882E-47774988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5610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7" name="Рисунок 1" descr="skype-logo-png-5a3a1a4934c5d5">
            <a:extLst>
              <a:ext uri="{FF2B5EF4-FFF2-40B4-BE49-F238E27FC236}">
                <a16:creationId xmlns:a16="http://schemas.microsoft.com/office/drawing/2014/main" id="{B4DCA175-EE17-404D-AF66-A84C3BCA0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1A100F-A7C7-4181-B1C7-248A43AAA3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" y="161743"/>
            <a:ext cx="1905000" cy="5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3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692A8-803A-41A1-AB91-0781486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2" y="365126"/>
            <a:ext cx="3544388" cy="88322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r"/>
            <a:r>
              <a:rPr lang="ru-RU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2A8E864-5F8E-48AD-BCBD-1533E6231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948720"/>
              </p:ext>
            </p:extLst>
          </p:nvPr>
        </p:nvGraphicFramePr>
        <p:xfrm>
          <a:off x="838200" y="1248355"/>
          <a:ext cx="10515600" cy="5080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E2C515-0C58-44CD-8521-E0149E4D2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46" y="540688"/>
            <a:ext cx="819693" cy="45572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4C42D6-6776-470F-9E15-C626BFF467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935" y="278699"/>
            <a:ext cx="544664" cy="54466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1838AC8C-2DDC-4A70-90A5-F829CD12E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2571"/>
              </p:ext>
            </p:extLst>
          </p:nvPr>
        </p:nvGraphicFramePr>
        <p:xfrm>
          <a:off x="0" y="6329045"/>
          <a:ext cx="12192000" cy="528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45925805"/>
                    </a:ext>
                  </a:extLst>
                </a:gridCol>
              </a:tblGrid>
              <a:tr h="261544">
                <a:tc>
                  <a:txBody>
                    <a:bodyPr/>
                    <a:lstStyle/>
                    <a:p>
                      <a:pPr lvl="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ru-RU" sz="1100" b="1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🌍 г. Харьков, ул. Пермская, 15/56  ☎</a:t>
                      </a:r>
                      <a:r>
                        <a:rPr lang="ru-RU" sz="1100" b="1" u="sng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+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38(093)5820327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valery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_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📧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mvn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2004@</a:t>
                      </a:r>
                      <a:r>
                        <a:rPr lang="en-US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mail</a:t>
                      </a:r>
                      <a:r>
                        <a:rPr lang="ru-RU" sz="1100" b="1" kern="1200" cap="all" spc="150" dirty="0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lang="en-US" sz="1100" b="1" kern="1200" cap="all" spc="150" dirty="0" err="1"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</a:t>
                      </a:r>
                      <a:endParaRPr lang="ru-RU" sz="1100" b="1" kern="1200" cap="all" spc="150" dirty="0"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1828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35568"/>
                  </a:ext>
                </a:extLst>
              </a:tr>
            </a:tbl>
          </a:graphicData>
        </a:graphic>
      </p:graphicFrame>
      <p:pic>
        <p:nvPicPr>
          <p:cNvPr id="16" name="Рисунок 1" descr="skype-logo-png-5a3a1a4934c5d5">
            <a:extLst>
              <a:ext uri="{FF2B5EF4-FFF2-40B4-BE49-F238E27FC236}">
                <a16:creationId xmlns:a16="http://schemas.microsoft.com/office/drawing/2014/main" id="{6596BAEC-F3A0-4CBB-9E4F-92868856B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55" y="6509219"/>
            <a:ext cx="294735" cy="1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149211-8536-41EF-BD8D-65D16C7F7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" y="161743"/>
            <a:ext cx="1905000" cy="5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2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262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ПО на платформе 1С:Предприятие 8.3</vt:lpstr>
      <vt:lpstr>Конфигурации</vt:lpstr>
      <vt:lpstr>BAS УТ 3.2</vt:lpstr>
      <vt:lpstr>УТ 3.0</vt:lpstr>
      <vt:lpstr>Конвертация данных 2.1</vt:lpstr>
      <vt:lpstr>УТП 1.2</vt:lpstr>
      <vt:lpstr>УНФ 1.6</vt:lpstr>
      <vt:lpstr>ABM Retail</vt:lpstr>
      <vt:lpstr>Объекты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на платформе 1С:Предприятие 8.3</dc:title>
  <dc:creator>Валера М.</dc:creator>
  <cp:lastModifiedBy>House</cp:lastModifiedBy>
  <cp:revision>38</cp:revision>
  <dcterms:created xsi:type="dcterms:W3CDTF">2020-01-22T19:56:38Z</dcterms:created>
  <dcterms:modified xsi:type="dcterms:W3CDTF">2020-08-04T12:42:07Z</dcterms:modified>
</cp:coreProperties>
</file>