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86" r:id="rId9"/>
    <p:sldId id="288" r:id="rId10"/>
    <p:sldId id="287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753180" cy="1243584"/>
          </a:xfrm>
        </p:spPr>
        <p:txBody>
          <a:bodyPr/>
          <a:lstStyle/>
          <a:p>
            <a:r>
              <a:rPr lang="en-US" dirty="0"/>
              <a:t>Flask React Chat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755" y="3654891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Runs on </a:t>
            </a:r>
            <a:r>
              <a:rPr lang="en-US" dirty="0" err="1"/>
              <a:t>kubernetes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CF843-0D56-6336-CF1F-4796E3695E1F}"/>
              </a:ext>
            </a:extLst>
          </p:cNvPr>
          <p:cNvSpPr txBox="1"/>
          <p:nvPr/>
        </p:nvSpPr>
        <p:spPr>
          <a:xfrm>
            <a:off x="8161867" y="4665133"/>
            <a:ext cx="3488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Trebuchet MS (Headings)"/>
              </a:rPr>
              <a:t>Team Members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</a:rPr>
              <a:t>Suraj</a:t>
            </a:r>
            <a:r>
              <a:rPr lang="en-IN" b="1" dirty="0">
                <a:solidFill>
                  <a:schemeClr val="accent2"/>
                </a:solidFill>
                <a:latin typeface="Trebuchet MS (Headings)"/>
              </a:rPr>
              <a:t> Mandal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  <a:latin typeface="Trebuchet MS (Headings)"/>
              </a:rPr>
              <a:t>Harsh Arvindbhai Tejani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  <a:latin typeface="Trebuchet MS (Headings)"/>
              </a:rPr>
              <a:t>Vedavyas MVN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5BAE-EA0C-FF8D-030E-4E8D4A67B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9034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37" y="1673592"/>
            <a:ext cx="7781544" cy="8590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36" y="2731347"/>
            <a:ext cx="9666563" cy="281432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about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Installation(locally)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docker-compose.yml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 to create docker image, push to docker hub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 deployment and services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 to deploy the application on miniKube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329754"/>
            <a:ext cx="11214100" cy="1421928"/>
          </a:xfrm>
        </p:spPr>
        <p:txBody>
          <a:bodyPr/>
          <a:lstStyle/>
          <a:p>
            <a:r>
              <a:rPr lang="en-US" dirty="0"/>
              <a:t>To get started: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Local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683233"/>
            <a:ext cx="6718300" cy="14818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commands in terminal/PowerShell</a:t>
            </a:r>
          </a:p>
          <a:p>
            <a:r>
              <a:rPr lang="en-US" dirty="0"/>
              <a:t>brew install poetry</a:t>
            </a:r>
          </a:p>
          <a:p>
            <a:r>
              <a:rPr lang="en-US" dirty="0"/>
              <a:t>poetry shell</a:t>
            </a:r>
          </a:p>
          <a:p>
            <a:r>
              <a:rPr lang="en-US" dirty="0"/>
              <a:t>poetry install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FD0C803-5D0B-5380-BEE7-9C5AAACD1227}"/>
              </a:ext>
            </a:extLst>
          </p:cNvPr>
          <p:cNvSpPr txBox="1">
            <a:spLocks/>
          </p:cNvSpPr>
          <p:nvPr/>
        </p:nvSpPr>
        <p:spPr>
          <a:xfrm>
            <a:off x="444500" y="3429000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0CD19CB-B5D0-3D31-56BB-B2430830BD45}"/>
              </a:ext>
            </a:extLst>
          </p:cNvPr>
          <p:cNvSpPr txBox="1">
            <a:spLocks/>
          </p:cNvSpPr>
          <p:nvPr/>
        </p:nvSpPr>
        <p:spPr>
          <a:xfrm>
            <a:off x="533400" y="3956770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docker-compose up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95D3CC84-FE04-F9B1-E6E3-DBABAE2EBC6F}"/>
              </a:ext>
            </a:extLst>
          </p:cNvPr>
          <p:cNvSpPr txBox="1">
            <a:spLocks/>
          </p:cNvSpPr>
          <p:nvPr/>
        </p:nvSpPr>
        <p:spPr>
          <a:xfrm>
            <a:off x="444500" y="452507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Kubernetes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533400" y="5069189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build</a:t>
            </a:r>
          </a:p>
          <a:p>
            <a:r>
              <a:rPr lang="en-US" dirty="0"/>
              <a:t>make push</a:t>
            </a:r>
          </a:p>
          <a:p>
            <a:r>
              <a:rPr lang="en-US" dirty="0"/>
              <a:t>make deploy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471" y="4240093"/>
            <a:ext cx="2123503" cy="14630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Local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Push to GitHub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GitHub Actions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Build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Push to Docker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86867" y="4240093"/>
            <a:ext cx="2218266" cy="99230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Clone repo to GCP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Start Kubernetes using definition file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Port forwarding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Check Availability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4" y="4240093"/>
            <a:ext cx="2244019" cy="14630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Scale and Manage using ad hoc commands/dashboard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A36B0C4-A974-22B7-43DE-E1A3770036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392" b="15392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B09F6F7-3BA4-77A5-5A11-7EDDCFC4DD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395" r="10395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2687176E-E2AA-A03D-A798-1B8555B8241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8542" r="8542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8C44B339-6197-E010-05EA-8D7D52E1CC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31922" r="31922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38BCC893-59C3-77E0-4722-BF3DC10C58D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/>
          <a:srcRect l="17123" r="171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953" y="1957973"/>
            <a:ext cx="2086834" cy="535531"/>
          </a:xfrm>
        </p:spPr>
        <p:txBody>
          <a:bodyPr/>
          <a:lstStyle/>
          <a:p>
            <a:r>
              <a:rPr lang="en-US" dirty="0"/>
              <a:t>Dockerfile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13C2F-82C8-0D13-57B1-41960FCD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432"/>
            <a:ext cx="4861480" cy="6597135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EFE0BED-B10A-0D98-79BE-AAECBF6B47D6}"/>
              </a:ext>
            </a:extLst>
          </p:cNvPr>
          <p:cNvSpPr txBox="1">
            <a:spLocks/>
          </p:cNvSpPr>
          <p:nvPr/>
        </p:nvSpPr>
        <p:spPr>
          <a:xfrm>
            <a:off x="5995953" y="2647251"/>
            <a:ext cx="60960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Ubuntu image</a:t>
            </a:r>
          </a:p>
          <a:p>
            <a:r>
              <a:rPr lang="en-US" dirty="0"/>
              <a:t>Update/Install all packages in image</a:t>
            </a:r>
          </a:p>
          <a:p>
            <a:r>
              <a:rPr lang="en-US" dirty="0"/>
              <a:t>Install/update python, 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  </a:t>
            </a:r>
          </a:p>
          <a:p>
            <a:r>
              <a:rPr lang="en-US" dirty="0"/>
              <a:t>Set working directory to app, copy everything to app</a:t>
            </a:r>
          </a:p>
          <a:p>
            <a:r>
              <a:rPr lang="en-US" dirty="0"/>
              <a:t>Install and run frontend using </a:t>
            </a:r>
            <a:r>
              <a:rPr lang="en-US" dirty="0" err="1"/>
              <a:t>pnpm</a:t>
            </a:r>
            <a:endParaRPr lang="en-US" dirty="0"/>
          </a:p>
          <a:p>
            <a:r>
              <a:rPr lang="en-US" dirty="0"/>
              <a:t>Install poetry to manage packages/dependencies that are needed to app.</a:t>
            </a:r>
          </a:p>
          <a:p>
            <a:r>
              <a:rPr lang="en-US" dirty="0"/>
              <a:t>Letting docker know that port 80 is available</a:t>
            </a:r>
          </a:p>
          <a:p>
            <a:r>
              <a:rPr lang="en-US" dirty="0"/>
              <a:t>CMD to execute instruction once container runs.</a:t>
            </a:r>
          </a:p>
        </p:txBody>
      </p:sp>
    </p:spTree>
    <p:extLst>
      <p:ext uri="{BB962C8B-B14F-4D97-AF65-F5344CB8AC3E}">
        <p14:creationId xmlns:p14="http://schemas.microsoft.com/office/powerpoint/2010/main" val="386788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BB5CE-53A0-CB36-C5DB-E3C8C754F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16" y="287292"/>
            <a:ext cx="4625351" cy="639290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495DEC-42D8-2E1A-2BA1-08D3E567ADAD}"/>
              </a:ext>
            </a:extLst>
          </p:cNvPr>
          <p:cNvCxnSpPr>
            <a:cxnSpLocks/>
          </p:cNvCxnSpPr>
          <p:nvPr/>
        </p:nvCxnSpPr>
        <p:spPr>
          <a:xfrm flipV="1">
            <a:off x="5156200" y="1286933"/>
            <a:ext cx="1930400" cy="159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7F9BF9-1066-B9D5-5A92-769335B7DBC8}"/>
              </a:ext>
            </a:extLst>
          </p:cNvPr>
          <p:cNvSpPr/>
          <p:nvPr/>
        </p:nvSpPr>
        <p:spPr>
          <a:xfrm>
            <a:off x="1485419" y="2844800"/>
            <a:ext cx="3928534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Build, push image to docker hub</a:t>
            </a:r>
            <a:endParaRPr lang="en-IN" b="1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30E414F1-D468-658E-6AF6-EBDBBFA5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01246"/>
            <a:ext cx="4685820" cy="978729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docker image, push to docker hub</a:t>
            </a:r>
          </a:p>
        </p:txBody>
      </p:sp>
    </p:spTree>
    <p:extLst>
      <p:ext uri="{BB962C8B-B14F-4D97-AF65-F5344CB8AC3E}">
        <p14:creationId xmlns:p14="http://schemas.microsoft.com/office/powerpoint/2010/main" val="180880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15" y="2044246"/>
            <a:ext cx="4685820" cy="535531"/>
          </a:xfrm>
        </p:spPr>
        <p:txBody>
          <a:bodyPr/>
          <a:lstStyle/>
          <a:p>
            <a:r>
              <a:rPr lang="en-US" dirty="0"/>
              <a:t>docker-compose.yml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EFE0BED-B10A-0D98-79BE-AAECBF6B47D6}"/>
              </a:ext>
            </a:extLst>
          </p:cNvPr>
          <p:cNvSpPr txBox="1">
            <a:spLocks/>
          </p:cNvSpPr>
          <p:nvPr/>
        </p:nvSpPr>
        <p:spPr>
          <a:xfrm>
            <a:off x="4620005" y="2714983"/>
            <a:ext cx="6096000" cy="3237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service named app,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Tag the ran image from Dockerfile with name with key “image”</a:t>
            </a:r>
          </a:p>
          <a:p>
            <a:r>
              <a:rPr lang="en-US" dirty="0"/>
              <a:t>Forward all requests to port 80</a:t>
            </a:r>
          </a:p>
          <a:p>
            <a:r>
              <a:rPr lang="en-US" dirty="0"/>
              <a:t>Get </a:t>
            </a:r>
            <a:r>
              <a:rPr lang="en-US" dirty="0" err="1"/>
              <a:t>mysql</a:t>
            </a:r>
            <a:r>
              <a:rPr lang="en-US" dirty="0"/>
              <a:t> image latest</a:t>
            </a:r>
          </a:p>
          <a:p>
            <a:r>
              <a:rPr lang="en-US" dirty="0"/>
              <a:t>Create an session with credentials give in yaml file</a:t>
            </a:r>
          </a:p>
          <a:p>
            <a:r>
              <a:rPr lang="en-US" dirty="0"/>
              <a:t>Listen to port 3306, a default port for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 volume that is described in </a:t>
            </a:r>
            <a:r>
              <a:rPr lang="en-US" dirty="0" err="1"/>
              <a:t>db</a:t>
            </a:r>
            <a:r>
              <a:rPr lang="en-US" dirty="0"/>
              <a:t> service will be used to store data in separate container volume </a:t>
            </a:r>
            <a:r>
              <a:rPr lang="en-US" dirty="0" err="1"/>
              <a:t>db_data</a:t>
            </a:r>
            <a:r>
              <a:rPr lang="en-US" dirty="0"/>
              <a:t>, to not lose last session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A1348-DA58-FCB2-5021-5B575869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1" y="442495"/>
            <a:ext cx="3324689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58471C0-6615-8991-2F9E-A99CE331FE77}"/>
              </a:ext>
            </a:extLst>
          </p:cNvPr>
          <p:cNvSpPr txBox="1">
            <a:spLocks/>
          </p:cNvSpPr>
          <p:nvPr/>
        </p:nvSpPr>
        <p:spPr>
          <a:xfrm>
            <a:off x="143178" y="1812348"/>
            <a:ext cx="2221062" cy="4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kube-def.yaml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33DDA-D497-175B-74E7-CB20D2B2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1" y="2447338"/>
            <a:ext cx="1876687" cy="27721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8C8BE4-5B9F-214D-084F-28074844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37" y="56913"/>
            <a:ext cx="2774113" cy="66232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B0155F-E492-3038-02CB-EAC7E838C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88" y="1076123"/>
            <a:ext cx="2324424" cy="22101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EE8A58-3EF7-BD1E-D4E1-7A19BE9EF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360" y="117356"/>
            <a:ext cx="2867999" cy="6623287"/>
          </a:xfrm>
          <a:prstGeom prst="rect">
            <a:avLst/>
          </a:pr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52175B7F-EDD4-C2CA-8546-0362E857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9" y="226667"/>
            <a:ext cx="3324872" cy="1255728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 deployment and services</a:t>
            </a:r>
          </a:p>
        </p:txBody>
      </p:sp>
    </p:spTree>
    <p:extLst>
      <p:ext uri="{BB962C8B-B14F-4D97-AF65-F5344CB8AC3E}">
        <p14:creationId xmlns:p14="http://schemas.microsoft.com/office/powerpoint/2010/main" val="39461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47F2D88-5C74-6E49-1CFD-18C4C2D3739E}"/>
              </a:ext>
            </a:extLst>
          </p:cNvPr>
          <p:cNvSpPr txBox="1">
            <a:spLocks/>
          </p:cNvSpPr>
          <p:nvPr/>
        </p:nvSpPr>
        <p:spPr>
          <a:xfrm>
            <a:off x="488950" y="2012723"/>
            <a:ext cx="6718300" cy="8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EFE0BED-B10A-0D98-79BE-AAECBF6B47D6}"/>
              </a:ext>
            </a:extLst>
          </p:cNvPr>
          <p:cNvSpPr txBox="1">
            <a:spLocks/>
          </p:cNvSpPr>
          <p:nvPr/>
        </p:nvSpPr>
        <p:spPr>
          <a:xfrm>
            <a:off x="5204444" y="1611973"/>
            <a:ext cx="2221062" cy="4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</a:t>
            </a:r>
            <a:r>
              <a:rPr lang="en-US" dirty="0" err="1"/>
              <a:t>kube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2949D-4471-6208-DF01-70FA571D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030" y="2119847"/>
            <a:ext cx="2876951" cy="762106"/>
          </a:xfrm>
          <a:prstGeom prst="rect">
            <a:avLst/>
          </a:prstGeom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52175B7F-EDD4-C2CA-8546-0362E857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8" y="226667"/>
            <a:ext cx="5904061" cy="1255728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Kubernetes deployment and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AE5AFB-8692-38FA-0C0F-4105C552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37" y="1422818"/>
            <a:ext cx="4182059" cy="1762371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D43E53-AF6D-378C-55B6-7A1D790A7FF7}"/>
              </a:ext>
            </a:extLst>
          </p:cNvPr>
          <p:cNvSpPr txBox="1">
            <a:spLocks/>
          </p:cNvSpPr>
          <p:nvPr/>
        </p:nvSpPr>
        <p:spPr>
          <a:xfrm>
            <a:off x="276606" y="865645"/>
            <a:ext cx="2221062" cy="4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Build, run an image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E9992-63DE-C098-B691-0BCE84403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37" y="3991811"/>
            <a:ext cx="4182059" cy="1428949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5221F42-5D10-D143-AE4D-570D7ADD5A7A}"/>
              </a:ext>
            </a:extLst>
          </p:cNvPr>
          <p:cNvSpPr txBox="1">
            <a:spLocks/>
          </p:cNvSpPr>
          <p:nvPr/>
        </p:nvSpPr>
        <p:spPr>
          <a:xfrm>
            <a:off x="304840" y="3388125"/>
            <a:ext cx="2839128" cy="40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the syntax using lint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08DFD9-1DC3-43F2-02EE-23BCDFE6F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030" y="3159493"/>
            <a:ext cx="210531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952</TotalTime>
  <Words>312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Trebuchet MS (Headings)</vt:lpstr>
      <vt:lpstr>Wingdings</vt:lpstr>
      <vt:lpstr>Office Theme</vt:lpstr>
      <vt:lpstr>Flask React Chat App </vt:lpstr>
      <vt:lpstr>Agenda</vt:lpstr>
      <vt:lpstr>To get started:  Local</vt:lpstr>
      <vt:lpstr>Flow</vt:lpstr>
      <vt:lpstr>Dockerfile</vt:lpstr>
      <vt:lpstr>Create docker image, push to docker hub</vt:lpstr>
      <vt:lpstr>docker-compose.yml</vt:lpstr>
      <vt:lpstr>Kubernetes deployment and services</vt:lpstr>
      <vt:lpstr>Kubernetes deployment and services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React App</dc:title>
  <dc:creator>Vedavyas Muppavarapu</dc:creator>
  <cp:lastModifiedBy>Vedavyas Muppavarapu</cp:lastModifiedBy>
  <cp:revision>117</cp:revision>
  <dcterms:created xsi:type="dcterms:W3CDTF">2023-04-09T01:57:50Z</dcterms:created>
  <dcterms:modified xsi:type="dcterms:W3CDTF">2023-04-09T17:50:25Z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