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62" r:id="rId8"/>
    <p:sldId id="265" r:id="rId9"/>
    <p:sldId id="272" r:id="rId10"/>
    <p:sldId id="270"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GITHUB, DOCKER, DOCKER HUB, KUBERNETES, GCP</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FRONTEND</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gn="ctr">
            <a:lnSpc>
              <a:spcPct val="100000"/>
            </a:lnSpc>
          </a:pPr>
          <a:r>
            <a:rPr lang="en-US" sz="1400" spc="50" baseline="0" dirty="0">
              <a:latin typeface="+mn-lt"/>
            </a:rPr>
            <a:t>REACT</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DATABASE</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pPr>
          <a:r>
            <a:rPr lang="en-US" sz="1400" spc="50" baseline="0" dirty="0">
              <a:latin typeface="+mn-lt"/>
            </a:rPr>
            <a:t>FIRE BASE</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BACKEND</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FLASK</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POETRY FOR PYTHON</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TOOLS</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PACKAGE MANAGER</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FRONTEND</a:t>
          </a:r>
        </a:p>
      </dsp:txBody>
      <dsp:txXfrm>
        <a:off x="13760" y="748982"/>
        <a:ext cx="2011384" cy="603415"/>
      </dsp:txXfrm>
    </dsp:sp>
    <dsp:sp modelId="{22359DD7-1BFB-4900-BAE6-6084F2F57988}">
      <dsp:nvSpPr>
        <dsp:cNvPr id="0" name=""/>
        <dsp:cNvSpPr/>
      </dsp:nvSpPr>
      <dsp:spPr>
        <a:xfrm>
          <a:off x="13760"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ctr" defTabSz="622300">
            <a:lnSpc>
              <a:spcPct val="100000"/>
            </a:lnSpc>
            <a:spcBef>
              <a:spcPct val="0"/>
            </a:spcBef>
            <a:spcAft>
              <a:spcPct val="35000"/>
            </a:spcAft>
            <a:buNone/>
          </a:pPr>
          <a:r>
            <a:rPr lang="en-US" sz="1400" kern="1200" spc="50" baseline="0" dirty="0">
              <a:latin typeface="+mn-lt"/>
            </a:rPr>
            <a:t>REACT</a:t>
          </a:r>
        </a:p>
      </dsp:txBody>
      <dsp:txXfrm>
        <a:off x="13760" y="1352397"/>
        <a:ext cx="2011384" cy="1643532"/>
      </dsp:txXfrm>
    </dsp:sp>
    <dsp:sp modelId="{C4F84DEA-2002-4D32-8E80-70EEE05E345A}">
      <dsp:nvSpPr>
        <dsp:cNvPr id="0" name=""/>
        <dsp:cNvSpPr/>
      </dsp:nvSpPr>
      <dsp:spPr>
        <a:xfrm>
          <a:off x="2132933"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DATABASE</a:t>
          </a:r>
        </a:p>
      </dsp:txBody>
      <dsp:txXfrm>
        <a:off x="2132933" y="748982"/>
        <a:ext cx="2011384" cy="603415"/>
      </dsp:txXfrm>
    </dsp:sp>
    <dsp:sp modelId="{4FEB85EB-D046-4CDB-8A62-BBCE260C4490}">
      <dsp:nvSpPr>
        <dsp:cNvPr id="0" name=""/>
        <dsp:cNvSpPr/>
      </dsp:nvSpPr>
      <dsp:spPr>
        <a:xfrm>
          <a:off x="2132933"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ctr" defTabSz="622300">
            <a:lnSpc>
              <a:spcPct val="100000"/>
            </a:lnSpc>
            <a:spcBef>
              <a:spcPct val="0"/>
            </a:spcBef>
            <a:spcAft>
              <a:spcPct val="35000"/>
            </a:spcAft>
            <a:buNone/>
          </a:pPr>
          <a:r>
            <a:rPr lang="en-US" sz="1400" kern="1200" spc="50" baseline="0" dirty="0">
              <a:latin typeface="+mn-lt"/>
            </a:rPr>
            <a:t>FIRE BASE</a:t>
          </a:r>
        </a:p>
      </dsp:txBody>
      <dsp:txXfrm>
        <a:off x="2132933" y="1352397"/>
        <a:ext cx="2011384" cy="1643532"/>
      </dsp:txXfrm>
    </dsp:sp>
    <dsp:sp modelId="{49B7F8FA-D256-41EF-9327-52A3551D9A60}">
      <dsp:nvSpPr>
        <dsp:cNvPr id="0" name=""/>
        <dsp:cNvSpPr/>
      </dsp:nvSpPr>
      <dsp:spPr>
        <a:xfrm>
          <a:off x="4252107"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BACKEND</a:t>
          </a:r>
        </a:p>
      </dsp:txBody>
      <dsp:txXfrm>
        <a:off x="4252107" y="748982"/>
        <a:ext cx="2011384" cy="603415"/>
      </dsp:txXfrm>
    </dsp:sp>
    <dsp:sp modelId="{6B5FE59C-B471-448A-AA7A-B526DCC4D4CA}">
      <dsp:nvSpPr>
        <dsp:cNvPr id="0" name=""/>
        <dsp:cNvSpPr/>
      </dsp:nvSpPr>
      <dsp:spPr>
        <a:xfrm>
          <a:off x="4252107"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FLASK</a:t>
          </a:r>
        </a:p>
      </dsp:txBody>
      <dsp:txXfrm>
        <a:off x="4252107" y="1352397"/>
        <a:ext cx="2011384" cy="1643532"/>
      </dsp:txXfrm>
    </dsp:sp>
    <dsp:sp modelId="{4132ECB1-6BEF-4935-AFA3-B2EAA48FDE7E}">
      <dsp:nvSpPr>
        <dsp:cNvPr id="0" name=""/>
        <dsp:cNvSpPr/>
      </dsp:nvSpPr>
      <dsp:spPr>
        <a:xfrm>
          <a:off x="6371281"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PACKAGE MANAGER</a:t>
          </a:r>
        </a:p>
      </dsp:txBody>
      <dsp:txXfrm>
        <a:off x="6371281" y="748982"/>
        <a:ext cx="2011384" cy="603415"/>
      </dsp:txXfrm>
    </dsp:sp>
    <dsp:sp modelId="{C42A8BDE-B838-475D-AFDE-17B60D744AB6}">
      <dsp:nvSpPr>
        <dsp:cNvPr id="0" name=""/>
        <dsp:cNvSpPr/>
      </dsp:nvSpPr>
      <dsp:spPr>
        <a:xfrm>
          <a:off x="6371281"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POETRY FOR PYTHON</a:t>
          </a:r>
        </a:p>
      </dsp:txBody>
      <dsp:txXfrm>
        <a:off x="6371281" y="1352397"/>
        <a:ext cx="2011384" cy="1643532"/>
      </dsp:txXfrm>
    </dsp:sp>
    <dsp:sp modelId="{59606EB9-9F10-4D12-A33F-A242FDCC0D0F}">
      <dsp:nvSpPr>
        <dsp:cNvPr id="0" name=""/>
        <dsp:cNvSpPr/>
      </dsp:nvSpPr>
      <dsp:spPr>
        <a:xfrm>
          <a:off x="8490455"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TOOLS</a:t>
          </a:r>
        </a:p>
      </dsp:txBody>
      <dsp:txXfrm>
        <a:off x="8490455" y="748982"/>
        <a:ext cx="2011384" cy="603415"/>
      </dsp:txXfrm>
    </dsp:sp>
    <dsp:sp modelId="{C8429E68-36DD-4F6A-A2F4-7CCDADCEFAD1}">
      <dsp:nvSpPr>
        <dsp:cNvPr id="0" name=""/>
        <dsp:cNvSpPr/>
      </dsp:nvSpPr>
      <dsp:spPr>
        <a:xfrm>
          <a:off x="8490455"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GITHUB, DOCKER, DOCKER HUB, KUBERNETES, GCP</a:t>
          </a:r>
        </a:p>
      </dsp:txBody>
      <dsp:txXfrm>
        <a:off x="8490455" y="1352397"/>
        <a:ext cx="2011384" cy="164353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CHAT Application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720392"/>
          </a:xfrm>
        </p:spPr>
        <p:txBody>
          <a:bodyPr>
            <a:normAutofit/>
          </a:bodyPr>
          <a:lstStyle/>
          <a:p>
            <a:r>
              <a:rPr lang="en-US" dirty="0"/>
              <a:t>Venkata Narasimha Vedavyas Muppavarapu</a:t>
            </a:r>
          </a:p>
          <a:p>
            <a:r>
              <a:rPr lang="en-US" dirty="0"/>
              <a:t>Suraj Mandal</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Advantages</a:t>
            </a:r>
          </a:p>
          <a:p>
            <a:r>
              <a:rPr lang="en-US" dirty="0"/>
              <a:t>Technologies</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3"/>
            <a:ext cx="6119380" cy="2573772"/>
          </a:xfrm>
        </p:spPr>
        <p:txBody>
          <a:bodyPr>
            <a:normAutofit/>
          </a:bodyPr>
          <a:lstStyle/>
          <a:p>
            <a:pPr algn="just"/>
            <a:r>
              <a:rPr lang="en-US" sz="1600" dirty="0"/>
              <a:t>A chat application is a software program that allows users to communicate with one another in real-time. Chat applications can be used for a wide range of purposes, including personal messaging, business communications, customer support, and more. With the increasing popularity of online communication, chat applications have become an essential tool for staying connected with friends, family, and colleagues across the world.</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897832" y="808413"/>
            <a:ext cx="4179570" cy="469669"/>
          </a:xfrm>
        </p:spPr>
        <p:txBody>
          <a:bodyPr/>
          <a:lstStyle/>
          <a:p>
            <a:r>
              <a:rPr lang="en-US" dirty="0"/>
              <a:t>PRIMARY GOAL</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897831" y="1704108"/>
            <a:ext cx="4864677" cy="4031674"/>
          </a:xfrm>
        </p:spPr>
        <p:txBody>
          <a:bodyPr>
            <a:normAutofit/>
          </a:bodyPr>
          <a:lstStyle/>
          <a:p>
            <a:pPr algn="just"/>
            <a:r>
              <a:rPr lang="en-US" b="0" i="0" dirty="0">
                <a:effectLst/>
                <a:latin typeface="Söhne"/>
              </a:rPr>
              <a:t>Primary goal of the chat application is to provide users with a real-time communication platform that is easy to use, secure, and scalable, and that encourages community engagement and interaction across a range of interests.</a:t>
            </a:r>
          </a:p>
          <a:p>
            <a:pPr algn="just"/>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3119040"/>
            <a:ext cx="6696075" cy="1909763"/>
          </a:xfrm>
        </p:spPr>
        <p:txBody>
          <a:bodyPr>
            <a:normAutofit fontScale="90000"/>
          </a:bodyPr>
          <a:lstStyle/>
          <a:p>
            <a:r>
              <a:rPr lang="en-US" dirty="0"/>
              <a:t>The chat application allows users to create a profile and log in using Google authentication, after which they can access various chat rooms dedicated to topics such as sports, music, dogs, food, general discussions, and news. By providing access to multiple chat rooms, the application aims to cater to a wide range of interests and promote community engagement.</a:t>
            </a:r>
            <a:br>
              <a:rPr lang="en-US" dirty="0"/>
            </a:br>
            <a:r>
              <a:rPr lang="en-US" dirty="0"/>
              <a:t>​</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Advantages</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355965" y="1737974"/>
            <a:ext cx="5150235" cy="1547093"/>
          </a:xfrm>
        </p:spPr>
        <p:txBody>
          <a:bodyPr>
            <a:normAutofit/>
          </a:bodyPr>
          <a:lstStyle/>
          <a:p>
            <a:pPr marL="0" indent="0">
              <a:buNone/>
            </a:pPr>
            <a:r>
              <a:rPr lang="en-US" sz="2200" dirty="0"/>
              <a:t>Run commands in terminal/PowerShell</a:t>
            </a:r>
          </a:p>
          <a:p>
            <a:r>
              <a:rPr lang="en-US" dirty="0"/>
              <a:t>brew install poetry</a:t>
            </a:r>
          </a:p>
          <a:p>
            <a:r>
              <a:rPr lang="en-US" dirty="0"/>
              <a:t>poetry shell</a:t>
            </a:r>
          </a:p>
          <a:p>
            <a:r>
              <a:rPr lang="en-US" dirty="0"/>
              <a:t>poetry install</a:t>
            </a:r>
          </a:p>
          <a:p>
            <a:pPr algn="just"/>
            <a:endParaRPr lang="en-US" dirty="0"/>
          </a:p>
          <a:p>
            <a:pPr algn="just"/>
            <a:endParaRPr lang="en-US" dirty="0"/>
          </a:p>
        </p:txBody>
      </p:sp>
      <p:sp>
        <p:nvSpPr>
          <p:cNvPr id="4" name="Title 6">
            <a:extLst>
              <a:ext uri="{FF2B5EF4-FFF2-40B4-BE49-F238E27FC236}">
                <a16:creationId xmlns:a16="http://schemas.microsoft.com/office/drawing/2014/main" id="{8E14062B-8CDB-279C-7F4E-43B1940B4E5E}"/>
              </a:ext>
            </a:extLst>
          </p:cNvPr>
          <p:cNvSpPr txBox="1">
            <a:spLocks/>
          </p:cNvSpPr>
          <p:nvPr/>
        </p:nvSpPr>
        <p:spPr>
          <a:xfrm>
            <a:off x="5901265" y="380999"/>
            <a:ext cx="4321195" cy="113453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dirty="0"/>
              <a:t>To get started:</a:t>
            </a:r>
            <a:br>
              <a:rPr lang="en-US" dirty="0"/>
            </a:br>
            <a:r>
              <a:rPr lang="en-US" dirty="0"/>
              <a:t>Local</a:t>
            </a:r>
          </a:p>
        </p:txBody>
      </p:sp>
      <p:sp>
        <p:nvSpPr>
          <p:cNvPr id="5" name="Title 6">
            <a:extLst>
              <a:ext uri="{FF2B5EF4-FFF2-40B4-BE49-F238E27FC236}">
                <a16:creationId xmlns:a16="http://schemas.microsoft.com/office/drawing/2014/main" id="{471A5625-FCB9-69F7-4D97-F76631C10E21}"/>
              </a:ext>
            </a:extLst>
          </p:cNvPr>
          <p:cNvSpPr txBox="1">
            <a:spLocks/>
          </p:cNvSpPr>
          <p:nvPr/>
        </p:nvSpPr>
        <p:spPr>
          <a:xfrm>
            <a:off x="6355965" y="3429000"/>
            <a:ext cx="4218902" cy="1200329"/>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t>Docker</a:t>
            </a:r>
            <a:br>
              <a:rPr lang="en-US" dirty="0"/>
            </a:br>
            <a:r>
              <a:rPr lang="en-US" sz="1600" dirty="0"/>
              <a:t>docker-compose up</a:t>
            </a:r>
          </a:p>
          <a:p>
            <a:endParaRPr lang="en-US" dirty="0"/>
          </a:p>
        </p:txBody>
      </p:sp>
      <p:sp>
        <p:nvSpPr>
          <p:cNvPr id="6" name="Title 6">
            <a:extLst>
              <a:ext uri="{FF2B5EF4-FFF2-40B4-BE49-F238E27FC236}">
                <a16:creationId xmlns:a16="http://schemas.microsoft.com/office/drawing/2014/main" id="{F48E7D66-00DF-FD96-A9B1-1BE6C117EEAB}"/>
              </a:ext>
            </a:extLst>
          </p:cNvPr>
          <p:cNvSpPr txBox="1">
            <a:spLocks/>
          </p:cNvSpPr>
          <p:nvPr/>
        </p:nvSpPr>
        <p:spPr>
          <a:xfrm>
            <a:off x="6355965" y="4283897"/>
            <a:ext cx="2280035" cy="978729"/>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t>Kubernetes</a:t>
            </a:r>
            <a:br>
              <a:rPr lang="en-US" dirty="0"/>
            </a:br>
            <a:endParaRPr lang="en-US" dirty="0"/>
          </a:p>
        </p:txBody>
      </p:sp>
      <p:sp>
        <p:nvSpPr>
          <p:cNvPr id="7" name="Text Placeholder 9">
            <a:extLst>
              <a:ext uri="{FF2B5EF4-FFF2-40B4-BE49-F238E27FC236}">
                <a16:creationId xmlns:a16="http://schemas.microsoft.com/office/drawing/2014/main" id="{AEAAC1DF-E141-B6EE-95B9-463EF850F472}"/>
              </a:ext>
            </a:extLst>
          </p:cNvPr>
          <p:cNvSpPr txBox="1">
            <a:spLocks/>
          </p:cNvSpPr>
          <p:nvPr/>
        </p:nvSpPr>
        <p:spPr>
          <a:xfrm>
            <a:off x="6355965" y="4773262"/>
            <a:ext cx="2347768" cy="86923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make build</a:t>
            </a:r>
          </a:p>
          <a:p>
            <a:pPr marL="0" indent="0">
              <a:buNone/>
            </a:pPr>
            <a:r>
              <a:rPr lang="en-US" dirty="0"/>
              <a:t>make push</a:t>
            </a:r>
          </a:p>
          <a:p>
            <a:pPr marL="0" indent="0">
              <a:buNone/>
            </a:pPr>
            <a:r>
              <a:rPr lang="en-US" dirty="0"/>
              <a:t>make deploy</a:t>
            </a:r>
          </a:p>
        </p:txBody>
      </p:sp>
    </p:spTree>
    <p:extLst>
      <p:ext uri="{BB962C8B-B14F-4D97-AF65-F5344CB8AC3E}">
        <p14:creationId xmlns:p14="http://schemas.microsoft.com/office/powerpoint/2010/main" val="17045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TECHONOLOGIES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3257202985"/>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2876551"/>
            <a:ext cx="6181725" cy="3254085"/>
          </a:xfrm>
        </p:spPr>
        <p:txBody>
          <a:bodyPr>
            <a:normAutofit/>
          </a:bodyPr>
          <a:lstStyle/>
          <a:p>
            <a:pPr algn="just"/>
            <a:endParaRPr lang="en-US" dirty="0"/>
          </a:p>
          <a:p>
            <a:pPr algn="just"/>
            <a:r>
              <a:rPr lang="en-US" dirty="0"/>
              <a:t>The chat application described above is a real-time communication platform designed to be easy to use, secure, and scalable. Users can create a profile and log in using Google authentication, after which they can access various chat rooms dedicated to topics such as sports, music, dogs, food, general discussions, and news. The frontend has been developed using React, with features such as templates, components, and authentication to ensure ease of use and security. The backend uses Firebase as the database, allowing for efficient data storage and retrieval. Overall, the chat application aims to promote community engagement and interaction across a range of interests.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19</TotalTime>
  <Words>402</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Tenorite</vt:lpstr>
      <vt:lpstr>Office Theme</vt:lpstr>
      <vt:lpstr>CHAT Application</vt:lpstr>
      <vt:lpstr>AGENDA</vt:lpstr>
      <vt:lpstr>INTRODUCTION</vt:lpstr>
      <vt:lpstr>PRIMARY GOAL</vt:lpstr>
      <vt:lpstr>The chat application allows users to create a profile and log in using Google authentication, after which they can access various chat rooms dedicated to topics such as sports, music, dogs, food, general discussions, and news. By providing access to multiple chat rooms, the application aims to cater to a wide range of interests and promote community engagement. ​</vt:lpstr>
      <vt:lpstr>PowerPoint Presentation</vt:lpstr>
      <vt:lpstr>TECHONOLOGIES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Vedavyas Muppavarapu</dc:creator>
  <cp:lastModifiedBy>Vedavyas Muppavarapu</cp:lastModifiedBy>
  <cp:revision>31</cp:revision>
  <dcterms:created xsi:type="dcterms:W3CDTF">2023-04-10T18:14:13Z</dcterms:created>
  <dcterms:modified xsi:type="dcterms:W3CDTF">2023-04-11T01:37:04Z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