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79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88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3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3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8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3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2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1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AD3C-DB18-4496-A00C-8D5D1DA10442}" type="datetimeFigureOut">
              <a:rPr lang="de-CH" smtClean="0"/>
              <a:t>10.12.2016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EE39-C665-4AF0-AA64-68FEDC4A3F1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71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316318" y="4124957"/>
            <a:ext cx="1426224" cy="1469517"/>
            <a:chOff x="1610890" y="4807129"/>
            <a:chExt cx="1426224" cy="146951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1953790" y="5078538"/>
              <a:ext cx="0" cy="901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1953790" y="5704114"/>
              <a:ext cx="397524" cy="27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>
              <a:off x="1953790" y="5979784"/>
              <a:ext cx="7404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1610890" y="5907314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2652485" y="5878134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x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296691" y="5436965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y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705232" y="4807129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z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994916" y="4754793"/>
            <a:ext cx="1483569" cy="1324456"/>
            <a:chOff x="4289488" y="5436965"/>
            <a:chExt cx="1483569" cy="1324456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4689733" y="5986939"/>
              <a:ext cx="7404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4689733" y="5986939"/>
              <a:ext cx="0" cy="5299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V="1">
              <a:off x="4687011" y="5713987"/>
              <a:ext cx="397524" cy="2756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5017017" y="5436965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C00000"/>
                  </a:solidFill>
                </a:rPr>
                <a:t>z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388428" y="5878134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675316" y="6392089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289488" y="5713986"/>
              <a:ext cx="627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C00000"/>
                  </a:solidFill>
                </a:rPr>
                <a:t>C1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478485" y="3980311"/>
            <a:ext cx="1483569" cy="1324456"/>
            <a:chOff x="4289488" y="5436965"/>
            <a:chExt cx="1483569" cy="1324456"/>
          </a:xfrm>
        </p:grpSpPr>
        <p:cxnSp>
          <p:nvCxnSpPr>
            <p:cNvPr id="38" name="Gerade Verbindung mit Pfeil 37"/>
            <p:cNvCxnSpPr/>
            <p:nvPr/>
          </p:nvCxnSpPr>
          <p:spPr>
            <a:xfrm>
              <a:off x="4689733" y="5986939"/>
              <a:ext cx="740424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4689733" y="5986939"/>
              <a:ext cx="0" cy="52997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flipV="1">
              <a:off x="4687011" y="5713987"/>
              <a:ext cx="397524" cy="27567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5017017" y="5436965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388428" y="5878134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675316" y="6392089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289488" y="5713986"/>
              <a:ext cx="627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2"/>
                  </a:solidFill>
                </a:rPr>
                <a:t>C2</a:t>
              </a: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6544385" y="374664"/>
            <a:ext cx="1483569" cy="1324456"/>
            <a:chOff x="4289488" y="5436965"/>
            <a:chExt cx="1483569" cy="1324456"/>
          </a:xfrm>
        </p:grpSpPr>
        <p:cxnSp>
          <p:nvCxnSpPr>
            <p:cNvPr id="46" name="Gerade Verbindung mit Pfeil 45"/>
            <p:cNvCxnSpPr/>
            <p:nvPr/>
          </p:nvCxnSpPr>
          <p:spPr>
            <a:xfrm>
              <a:off x="4689733" y="5986939"/>
              <a:ext cx="740424" cy="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4689733" y="5986939"/>
              <a:ext cx="0" cy="52997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flipV="1">
              <a:off x="4687011" y="5713987"/>
              <a:ext cx="397524" cy="27567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5017017" y="5436965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4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388428" y="5878134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675316" y="6392089"/>
              <a:ext cx="38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4289488" y="5713986"/>
              <a:ext cx="627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4">
                      <a:lumMod val="75000"/>
                    </a:schemeClr>
                  </a:solidFill>
                </a:rPr>
                <a:t>Ck</a:t>
              </a:r>
            </a:p>
          </p:txBody>
        </p:sp>
      </p:grpSp>
      <p:sp>
        <p:nvSpPr>
          <p:cNvPr id="57" name="Freihandform: Form 56"/>
          <p:cNvSpPr/>
          <p:nvPr/>
        </p:nvSpPr>
        <p:spPr>
          <a:xfrm>
            <a:off x="6394994" y="924559"/>
            <a:ext cx="1495640" cy="4376058"/>
          </a:xfrm>
          <a:custGeom>
            <a:avLst/>
            <a:gdLst>
              <a:gd name="connsiteX0" fmla="*/ 0 w 1495640"/>
              <a:gd name="connsiteY0" fmla="*/ 4376058 h 4376058"/>
              <a:gd name="connsiteX1" fmla="*/ 1484811 w 1495640"/>
              <a:gd name="connsiteY1" fmla="*/ 3614058 h 4376058"/>
              <a:gd name="connsiteX2" fmla="*/ 552994 w 1495640"/>
              <a:gd name="connsiteY2" fmla="*/ 0 h 437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640" h="4376058">
                <a:moveTo>
                  <a:pt x="0" y="4376058"/>
                </a:moveTo>
                <a:cubicBezTo>
                  <a:pt x="696322" y="4359729"/>
                  <a:pt x="1392645" y="4343401"/>
                  <a:pt x="1484811" y="3614058"/>
                </a:cubicBezTo>
                <a:cubicBezTo>
                  <a:pt x="1576977" y="2884715"/>
                  <a:pt x="1064985" y="1442357"/>
                  <a:pt x="552994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Freihandform: Form 61"/>
          <p:cNvSpPr/>
          <p:nvPr/>
        </p:nvSpPr>
        <p:spPr>
          <a:xfrm>
            <a:off x="3759199" y="5384799"/>
            <a:ext cx="2540000" cy="413663"/>
          </a:xfrm>
          <a:custGeom>
            <a:avLst/>
            <a:gdLst>
              <a:gd name="connsiteX0" fmla="*/ 0 w 2540000"/>
              <a:gd name="connsiteY0" fmla="*/ 7258 h 413663"/>
              <a:gd name="connsiteX1" fmla="*/ 1306286 w 2540000"/>
              <a:gd name="connsiteY1" fmla="*/ 413658 h 413663"/>
              <a:gd name="connsiteX2" fmla="*/ 2540000 w 2540000"/>
              <a:gd name="connsiteY2" fmla="*/ 0 h 41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0" h="413663">
                <a:moveTo>
                  <a:pt x="0" y="7258"/>
                </a:moveTo>
                <a:cubicBezTo>
                  <a:pt x="441476" y="211063"/>
                  <a:pt x="882953" y="414868"/>
                  <a:pt x="1306286" y="413658"/>
                </a:cubicBezTo>
                <a:cubicBezTo>
                  <a:pt x="1729619" y="412448"/>
                  <a:pt x="2134809" y="206224"/>
                  <a:pt x="2540000" y="0"/>
                </a:cubicBezTo>
              </a:path>
            </a:pathLst>
          </a:custGeom>
          <a:ln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Freihandform: Form 64"/>
          <p:cNvSpPr/>
          <p:nvPr/>
        </p:nvSpPr>
        <p:spPr>
          <a:xfrm>
            <a:off x="3701142" y="1008742"/>
            <a:ext cx="3127829" cy="4180115"/>
          </a:xfrm>
          <a:custGeom>
            <a:avLst/>
            <a:gdLst>
              <a:gd name="connsiteX0" fmla="*/ 0 w 3127829"/>
              <a:gd name="connsiteY0" fmla="*/ 4180115 h 4180115"/>
              <a:gd name="connsiteX1" fmla="*/ 1117600 w 3127829"/>
              <a:gd name="connsiteY1" fmla="*/ 1676400 h 4180115"/>
              <a:gd name="connsiteX2" fmla="*/ 3127829 w 3127829"/>
              <a:gd name="connsiteY2" fmla="*/ 0 h 418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4180115">
                <a:moveTo>
                  <a:pt x="0" y="4180115"/>
                </a:moveTo>
                <a:cubicBezTo>
                  <a:pt x="298147" y="3276600"/>
                  <a:pt x="596295" y="2373086"/>
                  <a:pt x="1117600" y="1676400"/>
                </a:cubicBezTo>
                <a:cubicBezTo>
                  <a:pt x="1638905" y="979714"/>
                  <a:pt x="2383367" y="489857"/>
                  <a:pt x="3127829" y="0"/>
                </a:cubicBezTo>
              </a:path>
            </a:pathLst>
          </a:custGeom>
          <a:ln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Textfeld 65"/>
          <p:cNvSpPr txBox="1"/>
          <p:nvPr/>
        </p:nvSpPr>
        <p:spPr>
          <a:xfrm>
            <a:off x="4550227" y="195942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</a:t>
            </a:r>
            <a:r>
              <a:rPr lang="de-CH" baseline="-25000" dirty="0"/>
              <a:t>WCk</a:t>
            </a:r>
            <a:endParaRPr lang="de-CH" dirty="0"/>
          </a:p>
        </p:txBody>
      </p:sp>
      <p:sp>
        <p:nvSpPr>
          <p:cNvPr id="67" name="Textfeld 66"/>
          <p:cNvSpPr txBox="1"/>
          <p:nvPr/>
        </p:nvSpPr>
        <p:spPr>
          <a:xfrm>
            <a:off x="4833256" y="577021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</a:t>
            </a:r>
            <a:r>
              <a:rPr lang="de-CH" baseline="-25000" dirty="0"/>
              <a:t>C1W</a:t>
            </a:r>
            <a:endParaRPr lang="de-CH" dirty="0"/>
          </a:p>
        </p:txBody>
      </p:sp>
      <p:sp>
        <p:nvSpPr>
          <p:cNvPr id="69" name="Ellipse 68"/>
          <p:cNvSpPr/>
          <p:nvPr/>
        </p:nvSpPr>
        <p:spPr>
          <a:xfrm rot="19830199">
            <a:off x="5585758" y="4128551"/>
            <a:ext cx="3615339" cy="1789669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Textfeld 70"/>
          <p:cNvSpPr txBox="1"/>
          <p:nvPr/>
        </p:nvSpPr>
        <p:spPr>
          <a:xfrm rot="19804809">
            <a:off x="6715479" y="5754609"/>
            <a:ext cx="244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bootstrap frames</a:t>
            </a:r>
          </a:p>
        </p:txBody>
      </p:sp>
    </p:spTree>
    <p:extLst>
      <p:ext uri="{BB962C8B-B14F-4D97-AF65-F5344CB8AC3E}">
        <p14:creationId xmlns:p14="http://schemas.microsoft.com/office/powerpoint/2010/main" val="86504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Dubois</dc:creator>
  <cp:lastModifiedBy>Fabio Dubois</cp:lastModifiedBy>
  <cp:revision>4</cp:revision>
  <dcterms:created xsi:type="dcterms:W3CDTF">2016-12-10T11:18:12Z</dcterms:created>
  <dcterms:modified xsi:type="dcterms:W3CDTF">2016-12-10T11:57:05Z</dcterms:modified>
</cp:coreProperties>
</file>