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657600" y="2774160"/>
            <a:ext cx="2377080" cy="45684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Bootstrap Frames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3657600" y="4330800"/>
            <a:ext cx="2377080" cy="45684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Initialization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3657600" y="5940000"/>
            <a:ext cx="2377080" cy="45684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Continuous Operation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9" name="Line 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1 &amp; Image 2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40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 Landmarks &amp; Keypoints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41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42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43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44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Transformation Matrix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LibreOffice/5.1.2.2$Linux_X86_64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2017-01-04T13:54:55Z</dcterms:created>
  <dc:creator/>
  <dc:description/>
  <dc:language>en-US</dc:language>
  <cp:lastModifiedBy/>
  <dcterms:modified xsi:type="dcterms:W3CDTF">2017-01-05T11:04:49Z</dcterms:modified>
  <cp:revision>4</cp:revision>
  <dc:subject/>
  <dc:title/>
</cp:coreProperties>
</file>