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2ality.com/2012/09/expressions-vs-statements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2ality.com/2012/09/expressions-vs-statements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nonjs.org/" TargetMode="External"/><Relationship Id="rId5" Type="http://schemas.openxmlformats.org/officeDocument/2006/relationships/hyperlink" Target="https://reactjs.org/docs/test-renderer.html" TargetMode="External"/><Relationship Id="rId4" Type="http://schemas.openxmlformats.org/officeDocument/2006/relationships/hyperlink" Target="https://airbnb.io/enzy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2ality.com/2012/09/expressions-vs-statements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2ality.com/2012/09/expressions-vs-statement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pt-BR" dirty="0"/>
              <a:t>DOJO PPMS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6652C-65CF-4A7E-B6C7-E743299E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MARCUS VINICIUS OSTRUFKA FREIRE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02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/>
              <a:t>Functions/</a:t>
            </a:r>
            <a:r>
              <a:rPr lang="en-US" sz="2800" dirty="0" err="1"/>
              <a:t>funcs</a:t>
            </a:r>
            <a:endParaRPr lang="en-US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8EB358-5C0D-422C-869F-49373DEFE446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 A proporção de função que foram definidas e quais foram chamadas.</a:t>
            </a:r>
            <a:endParaRPr lang="en-US" dirty="0">
              <a:solidFill>
                <a:srgbClr val="FFFFFF"/>
              </a:solidFill>
              <a:hlinkClick r:id="rId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EC476A-0B76-4722-89D8-13FBE55BD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86" y="1204265"/>
            <a:ext cx="4509742" cy="41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/>
              <a:t>Lines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8EB358-5C0D-422C-869F-49373DEFE446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A proporção de linhas do seu código que foram executadas.</a:t>
            </a:r>
            <a:endParaRPr lang="en-US" dirty="0">
              <a:solidFill>
                <a:srgbClr val="FFFFFF"/>
              </a:solidFill>
              <a:hlinkClick r:id="rId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7CC83B-CA38-4E1C-AEDA-6B1B3D63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81" y="1559046"/>
            <a:ext cx="4518047" cy="37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9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E1947F-D714-4348-9DF0-68842CADC7DC}"/>
              </a:ext>
            </a:extLst>
          </p:cNvPr>
          <p:cNvSpPr/>
          <p:nvPr/>
        </p:nvSpPr>
        <p:spPr>
          <a:xfrm>
            <a:off x="3450274" y="1302437"/>
            <a:ext cx="5291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Bora, programar....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F2D353-44CB-418E-B586-6A96B6CA203E}"/>
              </a:ext>
            </a:extLst>
          </p:cNvPr>
          <p:cNvSpPr/>
          <p:nvPr/>
        </p:nvSpPr>
        <p:spPr>
          <a:xfrm>
            <a:off x="3467143" y="3536679"/>
            <a:ext cx="5257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TODO </a:t>
            </a:r>
            <a:r>
              <a:rPr lang="pt-BR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List</a:t>
            </a:r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App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5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6652C-65CF-4A7E-B6C7-E743299E2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558250"/>
            <a:ext cx="8991600" cy="25830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1"/>
                </a:solidFill>
              </a:rPr>
              <a:t>react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2"/>
              </a:rPr>
              <a:t>https://reactjs.org/</a:t>
            </a:r>
            <a:endParaRPr lang="pt-BR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1"/>
                </a:solidFill>
              </a:rPr>
              <a:t>Jest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3"/>
              </a:rPr>
              <a:t>https://jestjs.io/</a:t>
            </a:r>
            <a:endParaRPr lang="pt-BR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1"/>
                </a:solidFill>
              </a:rPr>
              <a:t>Enzyme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4"/>
              </a:rPr>
              <a:t>https://airbnb.io/enzyme/</a:t>
            </a:r>
            <a:endParaRPr lang="pt-BR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err="1">
                <a:solidFill>
                  <a:schemeClr val="bg1"/>
                </a:solidFill>
              </a:rPr>
              <a:t>react-test-renderer</a:t>
            </a:r>
            <a:r>
              <a:rPr lang="pt-BR" i="1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5"/>
              </a:rPr>
              <a:t>https://reactjs.org/docs/test-renderer.html</a:t>
            </a:r>
            <a:endParaRPr lang="pt-BR" i="1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err="1">
                <a:solidFill>
                  <a:schemeClr val="bg1"/>
                </a:solidFill>
              </a:rPr>
              <a:t>Sinon</a:t>
            </a:r>
            <a:r>
              <a:rPr lang="pt-BR" i="1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6"/>
              </a:rPr>
              <a:t>https://sinonjs.org/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70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616F-1089-4088-B508-D8BB36DA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pt-BR" dirty="0"/>
              <a:t>Termos UTILIZADOS</a:t>
            </a:r>
          </a:p>
        </p:txBody>
      </p:sp>
    </p:spTree>
    <p:extLst>
      <p:ext uri="{BB962C8B-B14F-4D97-AF65-F5344CB8AC3E}">
        <p14:creationId xmlns:p14="http://schemas.microsoft.com/office/powerpoint/2010/main" val="384699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pt-BR" dirty="0" err="1"/>
              <a:t>Coverage</a:t>
            </a:r>
            <a:r>
              <a:rPr lang="pt-BR" dirty="0"/>
              <a:t> </a:t>
            </a:r>
            <a:r>
              <a:rPr lang="pt-BR" dirty="0" err="1"/>
              <a:t>tests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D42BBF8-95BB-475F-8FFE-D8CA4D08DF7B}"/>
              </a:ext>
            </a:extLst>
          </p:cNvPr>
          <p:cNvSpPr txBox="1">
            <a:spLocks/>
          </p:cNvSpPr>
          <p:nvPr/>
        </p:nvSpPr>
        <p:spPr>
          <a:xfrm>
            <a:off x="1600200" y="4082949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Cobertura de testes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9BA534-FA0C-4FE1-BC83-249AC0A4ABF8}"/>
              </a:ext>
            </a:extLst>
          </p:cNvPr>
          <p:cNvSpPr txBox="1"/>
          <p:nvPr/>
        </p:nvSpPr>
        <p:spPr>
          <a:xfrm>
            <a:off x="5826535" y="290106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8835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7CB020A-0DE0-4132-A785-62590D4B5874}"/>
              </a:ext>
            </a:extLst>
          </p:cNvPr>
          <p:cNvSpPr txBox="1"/>
          <p:nvPr/>
        </p:nvSpPr>
        <p:spPr>
          <a:xfrm>
            <a:off x="1466655" y="4696032"/>
            <a:ext cx="9258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Cobertura de código</a:t>
            </a:r>
            <a:r>
              <a:rPr lang="pt-BR" dirty="0"/>
              <a:t> : Quando algum código que você escreveu, </a:t>
            </a:r>
          </a:p>
          <a:p>
            <a:r>
              <a:rPr lang="pt-BR" dirty="0"/>
              <a:t>está sendo executado, descobrindo se você tem linhas </a:t>
            </a:r>
            <a:r>
              <a:rPr lang="pt-BR" b="1" dirty="0"/>
              <a:t>supérfluas e não cobertas por testes</a:t>
            </a:r>
            <a:r>
              <a:rPr lang="pt-BR" dirty="0"/>
              <a:t>, </a:t>
            </a:r>
          </a:p>
          <a:p>
            <a:r>
              <a:rPr lang="pt-BR" dirty="0"/>
              <a:t>podendo ser removidas ou requerendo mais testes.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576E58E-EB2A-4224-83B1-5B2447D4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1" y="499524"/>
            <a:ext cx="7941457" cy="38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6BF7B-6601-49E2-A515-C2E3E6FB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262626"/>
                </a:solidFill>
              </a:rPr>
              <a:t>Exemplo de cobertura de testes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38AD109-818B-4A5E-BE89-71D36DC78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2EFF3C-310C-4409-87CE-43B4BCDA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3569AF-2280-4996-8259-7A9702836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8" r="-2" b="-2"/>
          <a:stretch/>
        </p:blipFill>
        <p:spPr>
          <a:xfrm>
            <a:off x="970788" y="970704"/>
            <a:ext cx="5036481" cy="26517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A2FD4B9-9A67-48EF-A996-FF4011EF1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05" r="3" b="20037"/>
          <a:stretch/>
        </p:blipFill>
        <p:spPr>
          <a:xfrm>
            <a:off x="6173385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9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4FCD5C-7443-4EBD-B37B-EAB86BF09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920" y="804334"/>
            <a:ext cx="10550161" cy="510226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E9B40-C467-4CDE-8CC1-38533731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968883"/>
            <a:ext cx="10222992" cy="4773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9411D6-6BFB-47AE-885F-D2852E8A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44" y="1319098"/>
            <a:ext cx="9582912" cy="40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93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148" y="955284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Statements/expresions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8EB358-5C0D-422C-869F-49373DEFE446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de </a:t>
            </a:r>
            <a:r>
              <a:rPr lang="en-US" i="1" dirty="0">
                <a:solidFill>
                  <a:srgbClr val="FFFFFF"/>
                </a:solidFill>
              </a:rPr>
              <a:t>statements</a:t>
            </a:r>
            <a:r>
              <a:rPr lang="en-US" dirty="0">
                <a:solidFill>
                  <a:srgbClr val="FFFFFF"/>
                </a:solidFill>
              </a:rPr>
              <a:t> que </a:t>
            </a:r>
            <a:r>
              <a:rPr lang="en-US" dirty="0" err="1">
                <a:solidFill>
                  <a:srgbClr val="FFFFFF"/>
                </a:solidFill>
              </a:rPr>
              <a:t>seu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código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executou</a:t>
            </a:r>
            <a:endParaRPr lang="en-US" dirty="0">
              <a:solidFill>
                <a:srgbClr val="FFFFFF"/>
              </a:solidFill>
              <a:hlinkClick r:id="rId2"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hlinkClick r:id="rId2"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  <a:hlinkClick r:id="rId2"/>
              </a:rPr>
              <a:t>http://2ality.com/2012/09/expressions-vs-statements.html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8BEF5E-DA37-4EB6-9AB1-CAE7AFB1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92" y="1549644"/>
            <a:ext cx="4159568" cy="34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Branch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8EB358-5C0D-422C-869F-49373DEFE446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A quantidade de condicionais criadas no seu código, que </a:t>
            </a:r>
            <a:r>
              <a:rPr lang="pt-BR" b="1" dirty="0"/>
              <a:t>não foram executadas</a:t>
            </a:r>
            <a:r>
              <a:rPr lang="pt-BR" dirty="0"/>
              <a:t> (</a:t>
            </a:r>
            <a:r>
              <a:rPr lang="pt-BR" dirty="0" err="1"/>
              <a:t>ex</a:t>
            </a:r>
            <a:r>
              <a:rPr lang="pt-BR" dirty="0"/>
              <a:t>: </a:t>
            </a:r>
            <a:r>
              <a:rPr lang="pt-BR" b="1" dirty="0" err="1"/>
              <a:t>if</a:t>
            </a:r>
            <a:r>
              <a:rPr lang="pt-BR" b="1" dirty="0"/>
              <a:t> / </a:t>
            </a:r>
            <a:r>
              <a:rPr lang="pt-BR" b="1" dirty="0" err="1"/>
              <a:t>else</a:t>
            </a:r>
            <a:r>
              <a:rPr lang="pt-BR" dirty="0"/>
              <a:t>). Essa métrica te mostra a quantidade de divisões que foi executada e o que ainda falta</a:t>
            </a:r>
            <a:endParaRPr lang="en-US" dirty="0">
              <a:solidFill>
                <a:srgbClr val="FFFFFF"/>
              </a:solidFill>
              <a:hlinkClick r:id="rId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F3FE54-E191-45FC-BBBA-51D142B9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92" y="1362463"/>
            <a:ext cx="4159568" cy="38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592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Pacote</vt:lpstr>
      <vt:lpstr>DOJO PPMS</vt:lpstr>
      <vt:lpstr>Ferramentas</vt:lpstr>
      <vt:lpstr>Termos UTILIZADOS</vt:lpstr>
      <vt:lpstr>Coverage tests</vt:lpstr>
      <vt:lpstr>Apresentação do PowerPoint</vt:lpstr>
      <vt:lpstr>Exemplo de cobertura de testes</vt:lpstr>
      <vt:lpstr>Apresentação do PowerPoint</vt:lpstr>
      <vt:lpstr>Statements/expresions</vt:lpstr>
      <vt:lpstr>Branch</vt:lpstr>
      <vt:lpstr>Functions/funcs</vt:lpstr>
      <vt:lpstr>Lines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DOJO PPMS</dc:title>
  <dc:creator>Marcus Vinicius Ostrufka Freire</dc:creator>
  <cp:lastModifiedBy>Marcus Vinicius Ostrufka Freire</cp:lastModifiedBy>
  <cp:revision>2</cp:revision>
  <dcterms:created xsi:type="dcterms:W3CDTF">2019-03-29T13:01:53Z</dcterms:created>
  <dcterms:modified xsi:type="dcterms:W3CDTF">2019-03-29T13:07:24Z</dcterms:modified>
</cp:coreProperties>
</file>