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2ality.com/2012/09/expressions-vs-statements.html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2ality.com/2012/09/expressions-vs-statements.html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estjs.io/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inonjs.org/" TargetMode="External"/><Relationship Id="rId5" Type="http://schemas.openxmlformats.org/officeDocument/2006/relationships/hyperlink" Target="https://reactjs.org/docs/test-renderer.html" TargetMode="External"/><Relationship Id="rId4" Type="http://schemas.openxmlformats.org/officeDocument/2006/relationships/hyperlink" Target="https://airbnb.io/enzym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2ality.com/2012/09/expressions-vs-statements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2ality.com/2012/09/expressions-vs-statements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50B7A-89F7-4EDA-9A17-DC163360D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783080"/>
            <a:ext cx="8991600" cy="1645920"/>
          </a:xfrm>
        </p:spPr>
        <p:txBody>
          <a:bodyPr/>
          <a:lstStyle/>
          <a:p>
            <a:r>
              <a:rPr lang="pt-BR" dirty="0"/>
              <a:t>DOJO PPMS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B6652C-65CF-4A7E-B6C7-E743299E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MARCUS VINICIUS OSTRUFKA FREIRE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2027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A816DFB-8B0F-47B3-BC12-7B9F59B4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C50B7A-89F7-4EDA-9A17-DC163360D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dirty="0"/>
              <a:t>Functions/</a:t>
            </a:r>
            <a:r>
              <a:rPr lang="en-US" sz="2800" dirty="0" err="1"/>
              <a:t>funcs</a:t>
            </a:r>
            <a:endParaRPr lang="en-US" sz="2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38EB358-5C0D-422C-869F-49373DEFE446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dirty="0"/>
              <a:t> A proporção de função que foram definidas e quais foram chamadas.</a:t>
            </a:r>
            <a:endParaRPr lang="en-US" dirty="0">
              <a:solidFill>
                <a:srgbClr val="FFFFFF"/>
              </a:solidFill>
              <a:hlinkClick r:id="rId2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7D435C-84AC-4E27-9CD3-0AAAF73E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A4C881-BF60-416C-A273-7054129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4EC476A-0B76-4722-89D8-13FBE55BD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586" y="1204265"/>
            <a:ext cx="4509742" cy="414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A816DFB-8B0F-47B3-BC12-7B9F59B4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C50B7A-89F7-4EDA-9A17-DC163360D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dirty="0"/>
              <a:t>Lines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38EB358-5C0D-422C-869F-49373DEFE446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dirty="0"/>
              <a:t>A proporção de linhas do seu código que foram executadas.</a:t>
            </a:r>
            <a:endParaRPr lang="en-US" dirty="0">
              <a:solidFill>
                <a:srgbClr val="FFFFFF"/>
              </a:solidFill>
              <a:hlinkClick r:id="rId2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7D435C-84AC-4E27-9CD3-0AAAF73E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A4C881-BF60-416C-A273-7054129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7CC83B-CA38-4E1C-AEDA-6B1B3D63A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281" y="1559046"/>
            <a:ext cx="4518047" cy="37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9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A816DFB-8B0F-47B3-BC12-7B9F59B4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C50B7A-89F7-4EDA-9A17-DC163360D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dirty="0" err="1"/>
              <a:t>exemplo</a:t>
            </a:r>
            <a:endParaRPr lang="en-US" sz="2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7D435C-84AC-4E27-9CD3-0AAAF73E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A4C881-BF60-416C-A273-7054129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BC2167E-1B59-4796-A8F6-8A718FA37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4308" y="1285508"/>
            <a:ext cx="2376336" cy="3970318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var x = 123;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if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(y &gt;= 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 = y;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else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 = -y;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0B43B4B-B8B0-4648-8F7F-385F6B348A52}"/>
              </a:ext>
            </a:extLst>
          </p:cNvPr>
          <p:cNvSpPr/>
          <p:nvPr/>
        </p:nvSpPr>
        <p:spPr>
          <a:xfrm>
            <a:off x="1647645" y="3053751"/>
            <a:ext cx="2700068" cy="2786332"/>
          </a:xfrm>
          <a:prstGeom prst="roundRect">
            <a:avLst>
              <a:gd name="adj" fmla="val 4526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3 LINHAS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2 BRANCHS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1 STATEMENTS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0 FUNCTIONS</a:t>
            </a:r>
          </a:p>
        </p:txBody>
      </p:sp>
    </p:spTree>
    <p:extLst>
      <p:ext uri="{BB962C8B-B14F-4D97-AF65-F5344CB8AC3E}">
        <p14:creationId xmlns:p14="http://schemas.microsoft.com/office/powerpoint/2010/main" val="38842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5E1947F-D714-4348-9DF0-68842CADC7DC}"/>
              </a:ext>
            </a:extLst>
          </p:cNvPr>
          <p:cNvSpPr/>
          <p:nvPr/>
        </p:nvSpPr>
        <p:spPr>
          <a:xfrm>
            <a:off x="3450274" y="1302437"/>
            <a:ext cx="52914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Bora, programar....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F2D353-44CB-418E-B586-6A96B6CA203E}"/>
              </a:ext>
            </a:extLst>
          </p:cNvPr>
          <p:cNvSpPr/>
          <p:nvPr/>
        </p:nvSpPr>
        <p:spPr>
          <a:xfrm>
            <a:off x="3467143" y="3536679"/>
            <a:ext cx="52577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TODO </a:t>
            </a:r>
            <a:r>
              <a:rPr lang="pt-BR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List</a:t>
            </a:r>
            <a:r>
              <a:rPr lang="pt-B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App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5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50B7A-89F7-4EDA-9A17-DC163360D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42602"/>
            <a:ext cx="8991600" cy="1645920"/>
          </a:xfrm>
        </p:spPr>
        <p:txBody>
          <a:bodyPr/>
          <a:lstStyle/>
          <a:p>
            <a:r>
              <a:rPr lang="pt-BR" dirty="0"/>
              <a:t>Ferramentas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B6652C-65CF-4A7E-B6C7-E743299E2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2558250"/>
            <a:ext cx="8991600" cy="258309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bg1"/>
                </a:solidFill>
              </a:rPr>
              <a:t>react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hlinkClick r:id="rId2"/>
              </a:rPr>
              <a:t>https://reactjs.org/</a:t>
            </a:r>
            <a:endParaRPr lang="pt-BR" dirty="0">
              <a:solidFill>
                <a:schemeClr val="bg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bg1"/>
                </a:solidFill>
              </a:rPr>
              <a:t>Jest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hlinkClick r:id="rId3"/>
              </a:rPr>
              <a:t>https://jestjs.io/</a:t>
            </a:r>
            <a:endParaRPr lang="pt-BR" dirty="0">
              <a:solidFill>
                <a:schemeClr val="bg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bg1"/>
                </a:solidFill>
              </a:rPr>
              <a:t>Enzyme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hlinkClick r:id="rId4"/>
              </a:rPr>
              <a:t>https://airbnb.io/enzyme/</a:t>
            </a:r>
            <a:endParaRPr lang="pt-BR" dirty="0">
              <a:solidFill>
                <a:schemeClr val="bg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pt-BR" i="1" dirty="0" err="1">
                <a:solidFill>
                  <a:schemeClr val="bg1"/>
                </a:solidFill>
              </a:rPr>
              <a:t>react-test-renderer</a:t>
            </a:r>
            <a:r>
              <a:rPr lang="pt-BR" i="1" dirty="0">
                <a:solidFill>
                  <a:schemeClr val="bg1"/>
                </a:solidFill>
              </a:rPr>
              <a:t> - </a:t>
            </a:r>
            <a:r>
              <a:rPr lang="pt-BR" dirty="0">
                <a:hlinkClick r:id="rId5"/>
              </a:rPr>
              <a:t>https://reactjs.org/docs/test-renderer.html</a:t>
            </a:r>
            <a:endParaRPr lang="pt-BR" i="1" dirty="0">
              <a:solidFill>
                <a:schemeClr val="bg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pt-BR" i="1" dirty="0" err="1">
                <a:solidFill>
                  <a:schemeClr val="bg1"/>
                </a:solidFill>
              </a:rPr>
              <a:t>Sinon</a:t>
            </a:r>
            <a:r>
              <a:rPr lang="pt-BR" i="1" dirty="0">
                <a:solidFill>
                  <a:schemeClr val="bg1"/>
                </a:solidFill>
              </a:rPr>
              <a:t> - </a:t>
            </a:r>
            <a:r>
              <a:rPr lang="pt-BR" dirty="0">
                <a:hlinkClick r:id="rId6"/>
              </a:rPr>
              <a:t>https://sinonjs.org/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870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4616F-1089-4088-B508-D8BB36DA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pt-BR" dirty="0"/>
              <a:t>Termos UTILIZADOS</a:t>
            </a:r>
          </a:p>
        </p:txBody>
      </p:sp>
    </p:spTree>
    <p:extLst>
      <p:ext uri="{BB962C8B-B14F-4D97-AF65-F5344CB8AC3E}">
        <p14:creationId xmlns:p14="http://schemas.microsoft.com/office/powerpoint/2010/main" val="384699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50B7A-89F7-4EDA-9A17-DC163360D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42602"/>
            <a:ext cx="8991600" cy="1645920"/>
          </a:xfrm>
        </p:spPr>
        <p:txBody>
          <a:bodyPr/>
          <a:lstStyle/>
          <a:p>
            <a:r>
              <a:rPr lang="pt-BR" dirty="0" err="1"/>
              <a:t>Coverage</a:t>
            </a:r>
            <a:r>
              <a:rPr lang="pt-BR" dirty="0"/>
              <a:t> </a:t>
            </a:r>
            <a:r>
              <a:rPr lang="pt-BR" dirty="0" err="1"/>
              <a:t>tests</a:t>
            </a:r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D42BBF8-95BB-475F-8FFE-D8CA4D08DF7B}"/>
              </a:ext>
            </a:extLst>
          </p:cNvPr>
          <p:cNvSpPr txBox="1">
            <a:spLocks/>
          </p:cNvSpPr>
          <p:nvPr/>
        </p:nvSpPr>
        <p:spPr>
          <a:xfrm>
            <a:off x="1600200" y="4082949"/>
            <a:ext cx="8991600" cy="16459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Cobertura de testes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39BA534-FA0C-4FE1-BC83-249AC0A4ABF8}"/>
              </a:ext>
            </a:extLst>
          </p:cNvPr>
          <p:cNvSpPr txBox="1"/>
          <p:nvPr/>
        </p:nvSpPr>
        <p:spPr>
          <a:xfrm>
            <a:off x="5826535" y="2901069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OU</a:t>
            </a:r>
          </a:p>
        </p:txBody>
      </p:sp>
    </p:spTree>
    <p:extLst>
      <p:ext uri="{BB962C8B-B14F-4D97-AF65-F5344CB8AC3E}">
        <p14:creationId xmlns:p14="http://schemas.microsoft.com/office/powerpoint/2010/main" val="388357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7CB020A-0DE0-4132-A785-62590D4B5874}"/>
              </a:ext>
            </a:extLst>
          </p:cNvPr>
          <p:cNvSpPr txBox="1"/>
          <p:nvPr/>
        </p:nvSpPr>
        <p:spPr>
          <a:xfrm>
            <a:off x="1466655" y="4696032"/>
            <a:ext cx="9258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Cobertura de código</a:t>
            </a:r>
            <a:r>
              <a:rPr lang="pt-BR" dirty="0"/>
              <a:t> : Quando algum código que você escreveu, </a:t>
            </a:r>
          </a:p>
          <a:p>
            <a:r>
              <a:rPr lang="pt-BR" dirty="0"/>
              <a:t>está sendo executado, descobrindo se você tem linhas </a:t>
            </a:r>
            <a:r>
              <a:rPr lang="pt-BR" b="1" dirty="0"/>
              <a:t>supérfluas e não cobertas por testes</a:t>
            </a:r>
            <a:r>
              <a:rPr lang="pt-BR" dirty="0"/>
              <a:t>, </a:t>
            </a:r>
          </a:p>
          <a:p>
            <a:r>
              <a:rPr lang="pt-BR" dirty="0"/>
              <a:t>podendo ser removidas ou requerendo mais testes.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576E58E-EB2A-4224-83B1-5B2447D43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271" y="499524"/>
            <a:ext cx="7941457" cy="387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2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6BF7B-6601-49E2-A515-C2E3E6FB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>
                <a:solidFill>
                  <a:srgbClr val="262626"/>
                </a:solidFill>
              </a:rPr>
              <a:t>Exemplo de cobertura de testes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738AD109-818B-4A5E-BE89-71D36DC78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40555"/>
            <a:ext cx="1091184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2EFF3C-310C-4409-87CE-43B4BCDA6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6112"/>
            <a:ext cx="10579608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53569AF-2280-4996-8259-7A97028365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98" r="-2" b="-2"/>
          <a:stretch/>
        </p:blipFill>
        <p:spPr>
          <a:xfrm>
            <a:off x="970788" y="970704"/>
            <a:ext cx="5036481" cy="265176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A2FD4B9-9A67-48EF-A996-FF4011EF19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05" r="3" b="20037"/>
          <a:stretch/>
        </p:blipFill>
        <p:spPr>
          <a:xfrm>
            <a:off x="6173385" y="970705"/>
            <a:ext cx="5047828" cy="26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9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84FCD5C-7443-4EBD-B37B-EAB86BF09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920" y="804334"/>
            <a:ext cx="10550161" cy="510226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0E9B40-C467-4CDE-8CC1-38533731D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968883"/>
            <a:ext cx="10222992" cy="4773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E9411D6-6BFB-47AE-885F-D2852E8A8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544" y="1319098"/>
            <a:ext cx="9582912" cy="407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93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816DFB-8B0F-47B3-BC12-7B9F59B4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C50B7A-89F7-4EDA-9A17-DC163360D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148" y="955284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/>
              <a:t>Statements/expresions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38EB358-5C0D-422C-869F-49373DEFE446}"/>
              </a:ext>
            </a:extLst>
          </p:cNvPr>
          <p:cNvSpPr txBox="1"/>
          <p:nvPr/>
        </p:nvSpPr>
        <p:spPr>
          <a:xfrm>
            <a:off x="804672" y="2858703"/>
            <a:ext cx="4475892" cy="1376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 </a:t>
            </a:r>
            <a:r>
              <a:rPr lang="en-US" dirty="0" err="1">
                <a:solidFill>
                  <a:srgbClr val="FFFFFF"/>
                </a:solidFill>
              </a:rPr>
              <a:t>quantidade</a:t>
            </a:r>
            <a:r>
              <a:rPr lang="en-US" dirty="0">
                <a:solidFill>
                  <a:srgbClr val="FFFFFF"/>
                </a:solidFill>
              </a:rPr>
              <a:t> de </a:t>
            </a:r>
            <a:r>
              <a:rPr lang="en-US" i="1" dirty="0">
                <a:solidFill>
                  <a:srgbClr val="FFFFFF"/>
                </a:solidFill>
              </a:rPr>
              <a:t>statements</a:t>
            </a:r>
            <a:r>
              <a:rPr lang="en-US" dirty="0">
                <a:solidFill>
                  <a:srgbClr val="FFFFFF"/>
                </a:solidFill>
              </a:rPr>
              <a:t> que </a:t>
            </a:r>
            <a:r>
              <a:rPr lang="en-US" dirty="0" err="1">
                <a:solidFill>
                  <a:srgbClr val="FFFFFF"/>
                </a:solidFill>
              </a:rPr>
              <a:t>seu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código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executou</a:t>
            </a:r>
            <a:endParaRPr lang="en-US" dirty="0">
              <a:solidFill>
                <a:srgbClr val="FFFFFF"/>
              </a:solidFill>
              <a:hlinkClick r:id="rId2"/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hlinkClick r:id="rId2"/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  <a:hlinkClick r:id="rId2"/>
              </a:rPr>
              <a:t>http://2ality.com/2012/09/expressions-vs-statements.html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7D435C-84AC-4E27-9CD3-0AAAF73E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A4C881-BF60-416C-A273-7054129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48BEF5E-DA37-4EB6-9AB1-CAE7AFB10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692" y="1549644"/>
            <a:ext cx="4159568" cy="344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1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A816DFB-8B0F-47B3-BC12-7B9F59B4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C50B7A-89F7-4EDA-9A17-DC163360D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/>
              <a:t>Branch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38EB358-5C0D-422C-869F-49373DEFE446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dirty="0"/>
              <a:t>A quantidade de condicionais criadas no seu código, que </a:t>
            </a:r>
            <a:r>
              <a:rPr lang="pt-BR" b="1" dirty="0"/>
              <a:t>não foram executadas</a:t>
            </a:r>
            <a:r>
              <a:rPr lang="pt-BR" dirty="0"/>
              <a:t> (</a:t>
            </a:r>
            <a:r>
              <a:rPr lang="pt-BR" dirty="0" err="1"/>
              <a:t>ex</a:t>
            </a:r>
            <a:r>
              <a:rPr lang="pt-BR" dirty="0"/>
              <a:t>: </a:t>
            </a:r>
            <a:r>
              <a:rPr lang="pt-BR" b="1" dirty="0" err="1"/>
              <a:t>if</a:t>
            </a:r>
            <a:r>
              <a:rPr lang="pt-BR" b="1" dirty="0"/>
              <a:t> / </a:t>
            </a:r>
            <a:r>
              <a:rPr lang="pt-BR" b="1" dirty="0" err="1"/>
              <a:t>else</a:t>
            </a:r>
            <a:r>
              <a:rPr lang="pt-BR" dirty="0"/>
              <a:t>). Essa métrica te mostra a quantidade de divisões que foi executada e o que ainda falta</a:t>
            </a:r>
            <a:endParaRPr lang="en-US" dirty="0">
              <a:solidFill>
                <a:srgbClr val="FFFFFF"/>
              </a:solidFill>
              <a:hlinkClick r:id="rId2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7D435C-84AC-4E27-9CD3-0AAAF73E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A4C881-BF60-416C-A273-7054129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F3FE54-E191-45FC-BBBA-51D142B91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692" y="1362463"/>
            <a:ext cx="4159568" cy="381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15928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145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Microsoft JhengHei</vt:lpstr>
      <vt:lpstr>Arial</vt:lpstr>
      <vt:lpstr>Gill Sans MT</vt:lpstr>
      <vt:lpstr>Wingdings</vt:lpstr>
      <vt:lpstr>Pacote</vt:lpstr>
      <vt:lpstr>DOJO PPMS</vt:lpstr>
      <vt:lpstr>Ferramentas</vt:lpstr>
      <vt:lpstr>Termos UTILIZADOS</vt:lpstr>
      <vt:lpstr>Coverage tests</vt:lpstr>
      <vt:lpstr>Apresentação do PowerPoint</vt:lpstr>
      <vt:lpstr>Exemplo de cobertura de testes</vt:lpstr>
      <vt:lpstr>Apresentação do PowerPoint</vt:lpstr>
      <vt:lpstr>Statements/expresions</vt:lpstr>
      <vt:lpstr>Branch</vt:lpstr>
      <vt:lpstr>Functions/funcs</vt:lpstr>
      <vt:lpstr>Lines</vt:lpstr>
      <vt:lpstr>exemplo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DOJO PPMS</dc:title>
  <dc:creator>Marcus Vinicius Ostrufka Freire</dc:creator>
  <cp:lastModifiedBy>Marcus Vinicius Ostrufka Freire</cp:lastModifiedBy>
  <cp:revision>5</cp:revision>
  <dcterms:created xsi:type="dcterms:W3CDTF">2019-03-29T13:01:53Z</dcterms:created>
  <dcterms:modified xsi:type="dcterms:W3CDTF">2019-03-29T17:41:31Z</dcterms:modified>
</cp:coreProperties>
</file>