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80"/>
    <p:restoredTop sz="94715"/>
  </p:normalViewPr>
  <p:slideViewPr>
    <p:cSldViewPr snapToGrid="0">
      <p:cViewPr varScale="1">
        <p:scale>
          <a:sx n="193" d="100"/>
          <a:sy n="193" d="100"/>
        </p:scale>
        <p:origin x="224" y="5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19C1D-11AA-3011-00B6-43E63A8BBB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6D4E82-FB4F-587A-9FE2-D54C52623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105F5C-4659-52D7-6655-44FCDE56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59FA1D-418E-5C51-8A60-983EAC812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114F0-3EB8-FA23-B424-7E824D7E2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76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796-56A7-A07C-EFAC-3C0F17B9F2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71F7C-7773-6079-29AC-775B340A04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3611C9-C220-3BA3-80CA-26AE67BF5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D668F-8AA9-E40A-591C-DFB0C8B93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CB0DC-7B11-109F-ED02-752160099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74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21AF97D-ACFB-ABBE-E886-ECA9EE85C3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772706-DE23-E3A9-6CEC-0AABFDE60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5AB06-E7A1-6CF6-F2AA-B30625B77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475F70-5494-85A1-97C9-1EF5BDD81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1CBAB1-E4E6-137E-C60B-73ABB108E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6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50051-1FBE-2826-FAE4-53B09B046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E6A3F-4C69-ABB4-383B-0F38C98C11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C1809-D431-BA15-B57F-2CB36091C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B32D58-C262-AB84-8C05-763C15C1B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BCAE2A-250E-6570-B27B-34A820CE0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630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3EADD-E409-B4EF-9638-8393029CC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62992E-F963-A868-CA34-A7795D86FD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541F09-DE33-4075-9069-CD0428388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EC221-C5A0-5EFE-609F-D19054054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6AD3E-6520-28C6-387A-4C4F893FB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402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5521A-094F-BC17-BD57-957AA0DB3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46664-F941-2F03-1C86-C64CF748B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10B372-5CAA-73B5-D90A-7D28884B1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9429B-F533-B188-6D94-80BA869906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E46653-A9E1-C389-8152-289EF2622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DB3BF6-F761-F80D-F651-A8D17645A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78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1C1EA-AEC0-6A14-BE3C-0D4AA33CD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7FA354-9B53-D8D5-9A66-CDEA99A381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8AFD47-4ACA-0D4F-67B8-22F98DA280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E3F718-82F4-4D1D-400A-165C4B40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ABC5C0-D723-D003-FBB1-446A0FE408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E7C44B-2716-75A7-81BB-A07507B90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0ACD0EC-F073-0763-7A53-F14AA0AFB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A2CB1F-CED3-2A47-B2D7-9A4BD989AF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717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6EAD27-E1CC-E5BF-1DFB-822E7A4B7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0D7E18-40E0-F198-4E0E-25C409D8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81CC0F-81AE-6825-8FCF-7A2C77470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126EA-7822-E3D1-3AF5-E525CFFE0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872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D437CA1-FCBE-3BD0-25DB-76F6E262F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35DF45-1D8B-CD24-BD59-912E0A9DBD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112328-9B94-4F4B-47E4-D52642E6E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1011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54D7-F7F6-2D96-2F4B-FF0031C25F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B4F33E-448C-C5C0-310F-875AB1C87E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6FFC40-3124-0626-50DA-70BA88C165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20692-6D18-5E62-15A1-7652AC828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D5741D-0691-2D83-8911-6CC3516C9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8E2355-5946-8F11-9B2E-1C14CD7A5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708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856942-B4D7-FC85-BE73-61BC2175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44514C-02D7-F3D1-1498-6F330F386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EF453A-ECE4-D3D4-086B-ED01D4D8D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BF5F08-4684-5973-1A01-6200BE999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34CE6-7417-DD71-21B2-1BF122475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85C019-841C-8FC0-6FA1-8602F41861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907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0EAEE-3794-57BB-AD56-69420E33F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8A7DC0-5F17-321D-49C5-89DEB735D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03678-C04B-713E-9F68-0F82666205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DE16D-C99A-724F-9A47-41424B632CCB}" type="datetimeFigureOut">
              <a:rPr lang="en-US" smtClean="0"/>
              <a:t>8/20/25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760E1D-5E4B-3A30-2294-B735F49FF0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899D69-5BE6-7D91-F0C2-6EDFD650AD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BCFFAA-966F-A24B-89AE-D4D14F4E2D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164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966C5ACF-94E7-0393-B3F3-6A1B24779B1E}"/>
              </a:ext>
            </a:extLst>
          </p:cNvPr>
          <p:cNvSpPr/>
          <p:nvPr/>
        </p:nvSpPr>
        <p:spPr>
          <a:xfrm>
            <a:off x="2141136" y="1477617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20E8AFC-E793-E5CF-F526-E4ED534587D5}"/>
              </a:ext>
            </a:extLst>
          </p:cNvPr>
          <p:cNvSpPr/>
          <p:nvPr/>
        </p:nvSpPr>
        <p:spPr>
          <a:xfrm>
            <a:off x="2565206" y="1053547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81B98BB-61E8-D48A-A4A3-CCE333107A3A}"/>
              </a:ext>
            </a:extLst>
          </p:cNvPr>
          <p:cNvSpPr/>
          <p:nvPr/>
        </p:nvSpPr>
        <p:spPr>
          <a:xfrm>
            <a:off x="3170259" y="1053547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FAD43C-B792-F2A8-C619-AE6EF5CD43F5}"/>
              </a:ext>
            </a:extLst>
          </p:cNvPr>
          <p:cNvSpPr/>
          <p:nvPr/>
        </p:nvSpPr>
        <p:spPr>
          <a:xfrm>
            <a:off x="3594329" y="629477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6275C3-6A69-4182-7274-1DBA0D4E7788}"/>
              </a:ext>
            </a:extLst>
          </p:cNvPr>
          <p:cNvCxnSpPr>
            <a:stCxn id="4" idx="7"/>
            <a:endCxn id="5" idx="3"/>
          </p:cNvCxnSpPr>
          <p:nvPr/>
        </p:nvCxnSpPr>
        <p:spPr>
          <a:xfrm flipV="1">
            <a:off x="2503102" y="1415513"/>
            <a:ext cx="124208" cy="124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8580DB9-FC84-3C2F-D60F-65C1ACE4440E}"/>
              </a:ext>
            </a:extLst>
          </p:cNvPr>
          <p:cNvCxnSpPr>
            <a:stCxn id="5" idx="6"/>
            <a:endCxn id="6" idx="2"/>
          </p:cNvCxnSpPr>
          <p:nvPr/>
        </p:nvCxnSpPr>
        <p:spPr>
          <a:xfrm>
            <a:off x="2989276" y="1265582"/>
            <a:ext cx="180983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5BD42E-D64E-08F6-814B-60895FD34A31}"/>
              </a:ext>
            </a:extLst>
          </p:cNvPr>
          <p:cNvCxnSpPr>
            <a:stCxn id="6" idx="7"/>
            <a:endCxn id="7" idx="3"/>
          </p:cNvCxnSpPr>
          <p:nvPr/>
        </p:nvCxnSpPr>
        <p:spPr>
          <a:xfrm flipV="1">
            <a:off x="3532225" y="991443"/>
            <a:ext cx="124208" cy="12420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9C8CA4E-2D8A-FE82-D63C-6AEA1DDE1560}"/>
              </a:ext>
            </a:extLst>
          </p:cNvPr>
          <p:cNvSpPr/>
          <p:nvPr/>
        </p:nvSpPr>
        <p:spPr>
          <a:xfrm>
            <a:off x="4837310" y="1477617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87CF30B3-B334-6A8A-3050-DC5C70E06C11}"/>
              </a:ext>
            </a:extLst>
          </p:cNvPr>
          <p:cNvSpPr/>
          <p:nvPr/>
        </p:nvSpPr>
        <p:spPr>
          <a:xfrm>
            <a:off x="4407103" y="1052813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52767CB-EF50-E134-7E0B-1F3AAD2381B7}"/>
              </a:ext>
            </a:extLst>
          </p:cNvPr>
          <p:cNvSpPr/>
          <p:nvPr/>
        </p:nvSpPr>
        <p:spPr>
          <a:xfrm>
            <a:off x="4837310" y="629477"/>
            <a:ext cx="424070" cy="424070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0C24EFD-B6AC-07C9-9C51-FC35B5B74B7E}"/>
              </a:ext>
            </a:extLst>
          </p:cNvPr>
          <p:cNvCxnSpPr>
            <a:stCxn id="25" idx="7"/>
            <a:endCxn id="26" idx="3"/>
          </p:cNvCxnSpPr>
          <p:nvPr/>
        </p:nvCxnSpPr>
        <p:spPr>
          <a:xfrm flipV="1">
            <a:off x="4769069" y="991443"/>
            <a:ext cx="130345" cy="123474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1B9802B-76F4-4A05-4510-607AAD32BF4F}"/>
              </a:ext>
            </a:extLst>
          </p:cNvPr>
          <p:cNvCxnSpPr>
            <a:stCxn id="25" idx="5"/>
            <a:endCxn id="24" idx="1"/>
          </p:cNvCxnSpPr>
          <p:nvPr/>
        </p:nvCxnSpPr>
        <p:spPr>
          <a:xfrm>
            <a:off x="4769069" y="1414779"/>
            <a:ext cx="130345" cy="12494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Arc 40">
            <a:extLst>
              <a:ext uri="{FF2B5EF4-FFF2-40B4-BE49-F238E27FC236}">
                <a16:creationId xmlns:a16="http://schemas.microsoft.com/office/drawing/2014/main" id="{689D1147-F270-93A1-1B2C-968941BE5A9D}"/>
              </a:ext>
            </a:extLst>
          </p:cNvPr>
          <p:cNvSpPr/>
          <p:nvPr/>
        </p:nvSpPr>
        <p:spPr>
          <a:xfrm>
            <a:off x="4730037" y="1107979"/>
            <a:ext cx="338753" cy="313738"/>
          </a:xfrm>
          <a:prstGeom prst="arc">
            <a:avLst>
              <a:gd name="adj1" fmla="val 16200000"/>
              <a:gd name="adj2" fmla="val 5393375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A6B94BA-C194-1365-21E6-7FD11D4A3DD2}"/>
              </a:ext>
            </a:extLst>
          </p:cNvPr>
          <p:cNvSpPr txBox="1"/>
          <p:nvPr/>
        </p:nvSpPr>
        <p:spPr>
          <a:xfrm>
            <a:off x="5068790" y="1063149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ɸ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4B12A6-91F9-7078-C19B-9FFF3C5EFB95}"/>
              </a:ext>
            </a:extLst>
          </p:cNvPr>
          <p:cNvCxnSpPr>
            <a:cxnSpLocks/>
          </p:cNvCxnSpPr>
          <p:nvPr/>
        </p:nvCxnSpPr>
        <p:spPr>
          <a:xfrm>
            <a:off x="921026" y="1265582"/>
            <a:ext cx="147236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0AACFBF-4683-FE34-1542-B5D19D3F8868}"/>
              </a:ext>
            </a:extLst>
          </p:cNvPr>
          <p:cNvSpPr txBox="1"/>
          <p:nvPr/>
        </p:nvSpPr>
        <p:spPr>
          <a:xfrm>
            <a:off x="909263" y="930251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chemeClr val="accent1"/>
                </a:solidFill>
              </a:rPr>
              <a:t>Blickrichtung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15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9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von Domaros</dc:creator>
  <cp:lastModifiedBy>Michael von Domaros</cp:lastModifiedBy>
  <cp:revision>1</cp:revision>
  <dcterms:created xsi:type="dcterms:W3CDTF">2025-08-20T13:52:21Z</dcterms:created>
  <dcterms:modified xsi:type="dcterms:W3CDTF">2025-08-20T14:02:47Z</dcterms:modified>
</cp:coreProperties>
</file>